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6"/>
  </p:notesMasterIdLst>
  <p:sldIdLst>
    <p:sldId id="260" r:id="rId2"/>
    <p:sldId id="259" r:id="rId3"/>
    <p:sldId id="263" r:id="rId4"/>
    <p:sldId id="305" r:id="rId5"/>
    <p:sldId id="264" r:id="rId6"/>
    <p:sldId id="265" r:id="rId7"/>
    <p:sldId id="301" r:id="rId8"/>
    <p:sldId id="276" r:id="rId9"/>
    <p:sldId id="277" r:id="rId10"/>
    <p:sldId id="281" r:id="rId11"/>
    <p:sldId id="307" r:id="rId12"/>
    <p:sldId id="282" r:id="rId13"/>
    <p:sldId id="298" r:id="rId14"/>
    <p:sldId id="300" r:id="rId15"/>
    <p:sldId id="299" r:id="rId16"/>
    <p:sldId id="283" r:id="rId17"/>
    <p:sldId id="296" r:id="rId18"/>
    <p:sldId id="287" r:id="rId19"/>
    <p:sldId id="297" r:id="rId20"/>
    <p:sldId id="302" r:id="rId21"/>
    <p:sldId id="303" r:id="rId22"/>
    <p:sldId id="293" r:id="rId23"/>
    <p:sldId id="258"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2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63346-06D6-46A8-B501-61B23CD7D766}" type="doc">
      <dgm:prSet loTypeId="urn:microsoft.com/office/officeart/2005/8/layout/gear1" loCatId="process" qsTypeId="urn:microsoft.com/office/officeart/2005/8/quickstyle/simple1" qsCatId="simple" csTypeId="urn:microsoft.com/office/officeart/2005/8/colors/accent1_2" csCatId="accent1" phldr="1"/>
      <dgm:spPr/>
    </dgm:pt>
    <dgm:pt modelId="{639B71AF-C2AF-4DBF-8C13-A5F824766529}">
      <dgm:prSet phldrT="[Text]"/>
      <dgm:spPr/>
      <dgm:t>
        <a:bodyPr/>
        <a:lstStyle/>
        <a:p>
          <a:r>
            <a:rPr lang="id-ID" dirty="0"/>
            <a:t> </a:t>
          </a:r>
        </a:p>
      </dgm:t>
    </dgm:pt>
    <dgm:pt modelId="{B5468636-2835-49B1-89C9-2A982FAAA679}" type="parTrans" cxnId="{3E160580-C376-43CB-B572-8394C0A331F5}">
      <dgm:prSet/>
      <dgm:spPr/>
      <dgm:t>
        <a:bodyPr/>
        <a:lstStyle/>
        <a:p>
          <a:endParaRPr lang="id-ID"/>
        </a:p>
      </dgm:t>
    </dgm:pt>
    <dgm:pt modelId="{37C7EA4A-6717-490F-8242-58D9EDA13085}" type="sibTrans" cxnId="{3E160580-C376-43CB-B572-8394C0A331F5}">
      <dgm:prSet/>
      <dgm:spPr>
        <a:solidFill>
          <a:schemeClr val="accent2"/>
        </a:solidFill>
      </dgm:spPr>
      <dgm:t>
        <a:bodyPr/>
        <a:lstStyle/>
        <a:p>
          <a:endParaRPr lang="id-ID"/>
        </a:p>
      </dgm:t>
    </dgm:pt>
    <dgm:pt modelId="{BB455469-5980-4B0A-B15B-79CE6931EB39}">
      <dgm:prSet phldrT="[Text]"/>
      <dgm:spPr>
        <a:solidFill>
          <a:schemeClr val="accent6"/>
        </a:solidFill>
      </dgm:spPr>
      <dgm:t>
        <a:bodyPr/>
        <a:lstStyle/>
        <a:p>
          <a:r>
            <a:rPr lang="id-ID" dirty="0"/>
            <a:t> </a:t>
          </a:r>
        </a:p>
      </dgm:t>
    </dgm:pt>
    <dgm:pt modelId="{56C2DFAB-E16F-4BFC-A305-5E1C80C7EF8B}" type="parTrans" cxnId="{CE20DDB0-8777-4F9E-B82F-B615DDFE82CF}">
      <dgm:prSet/>
      <dgm:spPr/>
      <dgm:t>
        <a:bodyPr/>
        <a:lstStyle/>
        <a:p>
          <a:endParaRPr lang="id-ID"/>
        </a:p>
      </dgm:t>
    </dgm:pt>
    <dgm:pt modelId="{9BECB04B-D518-4E27-9ED2-39C80E16CC3A}" type="sibTrans" cxnId="{CE20DDB0-8777-4F9E-B82F-B615DDFE82CF}">
      <dgm:prSet/>
      <dgm:spPr>
        <a:solidFill>
          <a:schemeClr val="accent2"/>
        </a:solidFill>
      </dgm:spPr>
      <dgm:t>
        <a:bodyPr/>
        <a:lstStyle/>
        <a:p>
          <a:endParaRPr lang="id-ID"/>
        </a:p>
      </dgm:t>
    </dgm:pt>
    <dgm:pt modelId="{942D468F-14CA-43E7-B216-EF70870685F8}">
      <dgm:prSet phldrT="[Text]"/>
      <dgm:spPr>
        <a:solidFill>
          <a:schemeClr val="accent4"/>
        </a:solidFill>
      </dgm:spPr>
      <dgm:t>
        <a:bodyPr/>
        <a:lstStyle/>
        <a:p>
          <a:r>
            <a:rPr lang="id-ID" dirty="0"/>
            <a:t> </a:t>
          </a:r>
        </a:p>
      </dgm:t>
    </dgm:pt>
    <dgm:pt modelId="{1AA88329-8AA2-4D75-9D24-197D61EDA2FF}" type="parTrans" cxnId="{8E466656-05FF-4A51-81AD-FDA07D5ADE8C}">
      <dgm:prSet/>
      <dgm:spPr/>
      <dgm:t>
        <a:bodyPr/>
        <a:lstStyle/>
        <a:p>
          <a:endParaRPr lang="id-ID"/>
        </a:p>
      </dgm:t>
    </dgm:pt>
    <dgm:pt modelId="{112315DD-1B80-4BFC-900F-BAD206861E18}" type="sibTrans" cxnId="{8E466656-05FF-4A51-81AD-FDA07D5ADE8C}">
      <dgm:prSet/>
      <dgm:spPr>
        <a:solidFill>
          <a:schemeClr val="accent2"/>
        </a:solidFill>
      </dgm:spPr>
      <dgm:t>
        <a:bodyPr/>
        <a:lstStyle/>
        <a:p>
          <a:endParaRPr lang="id-ID"/>
        </a:p>
      </dgm:t>
    </dgm:pt>
    <dgm:pt modelId="{036948C4-C8D6-4FAB-BE00-3B6E9A46365C}" type="pres">
      <dgm:prSet presAssocID="{97163346-06D6-46A8-B501-61B23CD7D766}" presName="composite" presStyleCnt="0">
        <dgm:presLayoutVars>
          <dgm:chMax val="3"/>
          <dgm:animLvl val="lvl"/>
          <dgm:resizeHandles val="exact"/>
        </dgm:presLayoutVars>
      </dgm:prSet>
      <dgm:spPr/>
    </dgm:pt>
    <dgm:pt modelId="{E315AAF5-C9F2-4B78-BE21-3B2858BEB532}" type="pres">
      <dgm:prSet presAssocID="{639B71AF-C2AF-4DBF-8C13-A5F824766529}" presName="gear1" presStyleLbl="node1" presStyleIdx="0" presStyleCnt="3">
        <dgm:presLayoutVars>
          <dgm:chMax val="1"/>
          <dgm:bulletEnabled val="1"/>
        </dgm:presLayoutVars>
      </dgm:prSet>
      <dgm:spPr/>
    </dgm:pt>
    <dgm:pt modelId="{82B3C109-00B6-4011-8157-8D5FEA625554}" type="pres">
      <dgm:prSet presAssocID="{639B71AF-C2AF-4DBF-8C13-A5F824766529}" presName="gear1srcNode" presStyleLbl="node1" presStyleIdx="0" presStyleCnt="3"/>
      <dgm:spPr/>
    </dgm:pt>
    <dgm:pt modelId="{1B9F224F-051E-402E-A245-DDAB2207A550}" type="pres">
      <dgm:prSet presAssocID="{639B71AF-C2AF-4DBF-8C13-A5F824766529}" presName="gear1dstNode" presStyleLbl="node1" presStyleIdx="0" presStyleCnt="3"/>
      <dgm:spPr/>
    </dgm:pt>
    <dgm:pt modelId="{C16DA8A1-C72E-4DF8-917B-07DCE7C3C492}" type="pres">
      <dgm:prSet presAssocID="{BB455469-5980-4B0A-B15B-79CE6931EB39}" presName="gear2" presStyleLbl="node1" presStyleIdx="1" presStyleCnt="3">
        <dgm:presLayoutVars>
          <dgm:chMax val="1"/>
          <dgm:bulletEnabled val="1"/>
        </dgm:presLayoutVars>
      </dgm:prSet>
      <dgm:spPr/>
    </dgm:pt>
    <dgm:pt modelId="{FFFD44B0-2C7E-49F2-8B0D-AC1CF4BD6BDE}" type="pres">
      <dgm:prSet presAssocID="{BB455469-5980-4B0A-B15B-79CE6931EB39}" presName="gear2srcNode" presStyleLbl="node1" presStyleIdx="1" presStyleCnt="3"/>
      <dgm:spPr/>
    </dgm:pt>
    <dgm:pt modelId="{B7531017-3566-437B-8584-A50817708585}" type="pres">
      <dgm:prSet presAssocID="{BB455469-5980-4B0A-B15B-79CE6931EB39}" presName="gear2dstNode" presStyleLbl="node1" presStyleIdx="1" presStyleCnt="3"/>
      <dgm:spPr/>
    </dgm:pt>
    <dgm:pt modelId="{03736EF8-1072-4178-912B-939549E1F1CB}" type="pres">
      <dgm:prSet presAssocID="{942D468F-14CA-43E7-B216-EF70870685F8}" presName="gear3" presStyleLbl="node1" presStyleIdx="2" presStyleCnt="3"/>
      <dgm:spPr/>
    </dgm:pt>
    <dgm:pt modelId="{4DA0A18F-A30F-408A-98EA-CB6CA4BFD25C}" type="pres">
      <dgm:prSet presAssocID="{942D468F-14CA-43E7-B216-EF70870685F8}" presName="gear3tx" presStyleLbl="node1" presStyleIdx="2" presStyleCnt="3">
        <dgm:presLayoutVars>
          <dgm:chMax val="1"/>
          <dgm:bulletEnabled val="1"/>
        </dgm:presLayoutVars>
      </dgm:prSet>
      <dgm:spPr/>
    </dgm:pt>
    <dgm:pt modelId="{5B3E3EA1-F21F-49C4-ABD1-B446E10AB61F}" type="pres">
      <dgm:prSet presAssocID="{942D468F-14CA-43E7-B216-EF70870685F8}" presName="gear3srcNode" presStyleLbl="node1" presStyleIdx="2" presStyleCnt="3"/>
      <dgm:spPr/>
    </dgm:pt>
    <dgm:pt modelId="{3A92E265-17D7-4F01-BCE6-B23D23BC3383}" type="pres">
      <dgm:prSet presAssocID="{942D468F-14CA-43E7-B216-EF70870685F8}" presName="gear3dstNode" presStyleLbl="node1" presStyleIdx="2" presStyleCnt="3"/>
      <dgm:spPr/>
    </dgm:pt>
    <dgm:pt modelId="{263A3C82-B4A4-44C8-B151-0D9962DFED67}" type="pres">
      <dgm:prSet presAssocID="{37C7EA4A-6717-490F-8242-58D9EDA13085}" presName="connector1" presStyleLbl="sibTrans2D1" presStyleIdx="0" presStyleCnt="3"/>
      <dgm:spPr/>
    </dgm:pt>
    <dgm:pt modelId="{81DDAA8E-FF27-48B9-ABA1-56D9D652945E}" type="pres">
      <dgm:prSet presAssocID="{9BECB04B-D518-4E27-9ED2-39C80E16CC3A}" presName="connector2" presStyleLbl="sibTrans2D1" presStyleIdx="1" presStyleCnt="3"/>
      <dgm:spPr/>
    </dgm:pt>
    <dgm:pt modelId="{FFBFFABB-A41D-46D7-AC9A-640A73F2E60A}" type="pres">
      <dgm:prSet presAssocID="{112315DD-1B80-4BFC-900F-BAD206861E18}" presName="connector3" presStyleLbl="sibTrans2D1" presStyleIdx="2" presStyleCnt="3"/>
      <dgm:spPr/>
    </dgm:pt>
  </dgm:ptLst>
  <dgm:cxnLst>
    <dgm:cxn modelId="{341A4F09-CFF4-427E-86DA-F92EB193E78A}" type="presOf" srcId="{942D468F-14CA-43E7-B216-EF70870685F8}" destId="{3A92E265-17D7-4F01-BCE6-B23D23BC3383}" srcOrd="3" destOrd="0" presId="urn:microsoft.com/office/officeart/2005/8/layout/gear1"/>
    <dgm:cxn modelId="{40771B0A-50EA-4712-82CF-0145EFDD9937}" type="presOf" srcId="{639B71AF-C2AF-4DBF-8C13-A5F824766529}" destId="{1B9F224F-051E-402E-A245-DDAB2207A550}" srcOrd="2" destOrd="0" presId="urn:microsoft.com/office/officeart/2005/8/layout/gear1"/>
    <dgm:cxn modelId="{98BDCA35-831D-4EEB-8F4E-366226BDC506}" type="presOf" srcId="{97163346-06D6-46A8-B501-61B23CD7D766}" destId="{036948C4-C8D6-4FAB-BE00-3B6E9A46365C}" srcOrd="0" destOrd="0" presId="urn:microsoft.com/office/officeart/2005/8/layout/gear1"/>
    <dgm:cxn modelId="{DEC4143B-897B-4801-BA57-FED59B7770F5}" type="presOf" srcId="{639B71AF-C2AF-4DBF-8C13-A5F824766529}" destId="{82B3C109-00B6-4011-8157-8D5FEA625554}" srcOrd="1" destOrd="0" presId="urn:microsoft.com/office/officeart/2005/8/layout/gear1"/>
    <dgm:cxn modelId="{2468D347-0BB5-4C83-A348-F6E5B20B077F}" type="presOf" srcId="{9BECB04B-D518-4E27-9ED2-39C80E16CC3A}" destId="{81DDAA8E-FF27-48B9-ABA1-56D9D652945E}" srcOrd="0" destOrd="0" presId="urn:microsoft.com/office/officeart/2005/8/layout/gear1"/>
    <dgm:cxn modelId="{CDECCA51-B20C-48C7-A449-270891A01BCB}" type="presOf" srcId="{BB455469-5980-4B0A-B15B-79CE6931EB39}" destId="{C16DA8A1-C72E-4DF8-917B-07DCE7C3C492}" srcOrd="0" destOrd="0" presId="urn:microsoft.com/office/officeart/2005/8/layout/gear1"/>
    <dgm:cxn modelId="{8E466656-05FF-4A51-81AD-FDA07D5ADE8C}" srcId="{97163346-06D6-46A8-B501-61B23CD7D766}" destId="{942D468F-14CA-43E7-B216-EF70870685F8}" srcOrd="2" destOrd="0" parTransId="{1AA88329-8AA2-4D75-9D24-197D61EDA2FF}" sibTransId="{112315DD-1B80-4BFC-900F-BAD206861E18}"/>
    <dgm:cxn modelId="{495A0277-8BCC-49AC-8160-FEC3194AA528}" type="presOf" srcId="{37C7EA4A-6717-490F-8242-58D9EDA13085}" destId="{263A3C82-B4A4-44C8-B151-0D9962DFED67}" srcOrd="0" destOrd="0" presId="urn:microsoft.com/office/officeart/2005/8/layout/gear1"/>
    <dgm:cxn modelId="{3E160580-C376-43CB-B572-8394C0A331F5}" srcId="{97163346-06D6-46A8-B501-61B23CD7D766}" destId="{639B71AF-C2AF-4DBF-8C13-A5F824766529}" srcOrd="0" destOrd="0" parTransId="{B5468636-2835-49B1-89C9-2A982FAAA679}" sibTransId="{37C7EA4A-6717-490F-8242-58D9EDA13085}"/>
    <dgm:cxn modelId="{AE3EB3A3-1953-4092-B017-12FFBB40F34E}" type="presOf" srcId="{BB455469-5980-4B0A-B15B-79CE6931EB39}" destId="{B7531017-3566-437B-8584-A50817708585}" srcOrd="2" destOrd="0" presId="urn:microsoft.com/office/officeart/2005/8/layout/gear1"/>
    <dgm:cxn modelId="{CE20DDB0-8777-4F9E-B82F-B615DDFE82CF}" srcId="{97163346-06D6-46A8-B501-61B23CD7D766}" destId="{BB455469-5980-4B0A-B15B-79CE6931EB39}" srcOrd="1" destOrd="0" parTransId="{56C2DFAB-E16F-4BFC-A305-5E1C80C7EF8B}" sibTransId="{9BECB04B-D518-4E27-9ED2-39C80E16CC3A}"/>
    <dgm:cxn modelId="{45B65AB1-BB10-4CE3-BA56-5FCF10B74719}" type="presOf" srcId="{942D468F-14CA-43E7-B216-EF70870685F8}" destId="{5B3E3EA1-F21F-49C4-ABD1-B446E10AB61F}" srcOrd="2" destOrd="0" presId="urn:microsoft.com/office/officeart/2005/8/layout/gear1"/>
    <dgm:cxn modelId="{12D900B6-795E-4977-9911-BC591293AB11}" type="presOf" srcId="{639B71AF-C2AF-4DBF-8C13-A5F824766529}" destId="{E315AAF5-C9F2-4B78-BE21-3B2858BEB532}" srcOrd="0" destOrd="0" presId="urn:microsoft.com/office/officeart/2005/8/layout/gear1"/>
    <dgm:cxn modelId="{C407BAC4-192C-4554-9FFA-534DBAF20420}" type="presOf" srcId="{BB455469-5980-4B0A-B15B-79CE6931EB39}" destId="{FFFD44B0-2C7E-49F2-8B0D-AC1CF4BD6BDE}" srcOrd="1" destOrd="0" presId="urn:microsoft.com/office/officeart/2005/8/layout/gear1"/>
    <dgm:cxn modelId="{2DC0ACD1-6103-4037-8CC4-C90EBC252334}" type="presOf" srcId="{112315DD-1B80-4BFC-900F-BAD206861E18}" destId="{FFBFFABB-A41D-46D7-AC9A-640A73F2E60A}" srcOrd="0" destOrd="0" presId="urn:microsoft.com/office/officeart/2005/8/layout/gear1"/>
    <dgm:cxn modelId="{14B94FD5-B009-4329-AB24-B10CD39EC177}" type="presOf" srcId="{942D468F-14CA-43E7-B216-EF70870685F8}" destId="{4DA0A18F-A30F-408A-98EA-CB6CA4BFD25C}" srcOrd="1" destOrd="0" presId="urn:microsoft.com/office/officeart/2005/8/layout/gear1"/>
    <dgm:cxn modelId="{B53240E5-A9E8-41F7-ACE0-1D8A375B6077}" type="presOf" srcId="{942D468F-14CA-43E7-B216-EF70870685F8}" destId="{03736EF8-1072-4178-912B-939549E1F1CB}" srcOrd="0" destOrd="0" presId="urn:microsoft.com/office/officeart/2005/8/layout/gear1"/>
    <dgm:cxn modelId="{8289F9A8-A510-4ED0-931C-FBCA3E00BFD7}" type="presParOf" srcId="{036948C4-C8D6-4FAB-BE00-3B6E9A46365C}" destId="{E315AAF5-C9F2-4B78-BE21-3B2858BEB532}" srcOrd="0" destOrd="0" presId="urn:microsoft.com/office/officeart/2005/8/layout/gear1"/>
    <dgm:cxn modelId="{2EC4F9A1-BC0E-478C-83BD-4AB30C2EBDF6}" type="presParOf" srcId="{036948C4-C8D6-4FAB-BE00-3B6E9A46365C}" destId="{82B3C109-00B6-4011-8157-8D5FEA625554}" srcOrd="1" destOrd="0" presId="urn:microsoft.com/office/officeart/2005/8/layout/gear1"/>
    <dgm:cxn modelId="{1A1A6E53-2150-4C0E-94D1-322B036E7B73}" type="presParOf" srcId="{036948C4-C8D6-4FAB-BE00-3B6E9A46365C}" destId="{1B9F224F-051E-402E-A245-DDAB2207A550}" srcOrd="2" destOrd="0" presId="urn:microsoft.com/office/officeart/2005/8/layout/gear1"/>
    <dgm:cxn modelId="{638060BD-8A84-4B51-AD02-19B929EDCD65}" type="presParOf" srcId="{036948C4-C8D6-4FAB-BE00-3B6E9A46365C}" destId="{C16DA8A1-C72E-4DF8-917B-07DCE7C3C492}" srcOrd="3" destOrd="0" presId="urn:microsoft.com/office/officeart/2005/8/layout/gear1"/>
    <dgm:cxn modelId="{ADF66175-F3E9-43CD-A435-7CC23D976C42}" type="presParOf" srcId="{036948C4-C8D6-4FAB-BE00-3B6E9A46365C}" destId="{FFFD44B0-2C7E-49F2-8B0D-AC1CF4BD6BDE}" srcOrd="4" destOrd="0" presId="urn:microsoft.com/office/officeart/2005/8/layout/gear1"/>
    <dgm:cxn modelId="{44FD400E-2298-4080-885D-3E25D28C1347}" type="presParOf" srcId="{036948C4-C8D6-4FAB-BE00-3B6E9A46365C}" destId="{B7531017-3566-437B-8584-A50817708585}" srcOrd="5" destOrd="0" presId="urn:microsoft.com/office/officeart/2005/8/layout/gear1"/>
    <dgm:cxn modelId="{007161B5-682D-4717-9109-A3EAA986AC06}" type="presParOf" srcId="{036948C4-C8D6-4FAB-BE00-3B6E9A46365C}" destId="{03736EF8-1072-4178-912B-939549E1F1CB}" srcOrd="6" destOrd="0" presId="urn:microsoft.com/office/officeart/2005/8/layout/gear1"/>
    <dgm:cxn modelId="{993CA343-8749-4FE5-8294-14F634A978F0}" type="presParOf" srcId="{036948C4-C8D6-4FAB-BE00-3B6E9A46365C}" destId="{4DA0A18F-A30F-408A-98EA-CB6CA4BFD25C}" srcOrd="7" destOrd="0" presId="urn:microsoft.com/office/officeart/2005/8/layout/gear1"/>
    <dgm:cxn modelId="{13B43FF3-66AF-4256-A43D-0B031FBDC370}" type="presParOf" srcId="{036948C4-C8D6-4FAB-BE00-3B6E9A46365C}" destId="{5B3E3EA1-F21F-49C4-ABD1-B446E10AB61F}" srcOrd="8" destOrd="0" presId="urn:microsoft.com/office/officeart/2005/8/layout/gear1"/>
    <dgm:cxn modelId="{93A1C965-445A-43A3-9E71-8781C53BD452}" type="presParOf" srcId="{036948C4-C8D6-4FAB-BE00-3B6E9A46365C}" destId="{3A92E265-17D7-4F01-BCE6-B23D23BC3383}" srcOrd="9" destOrd="0" presId="urn:microsoft.com/office/officeart/2005/8/layout/gear1"/>
    <dgm:cxn modelId="{29F4B494-AC8D-4150-8997-C9A8F3737F48}" type="presParOf" srcId="{036948C4-C8D6-4FAB-BE00-3B6E9A46365C}" destId="{263A3C82-B4A4-44C8-B151-0D9962DFED67}" srcOrd="10" destOrd="0" presId="urn:microsoft.com/office/officeart/2005/8/layout/gear1"/>
    <dgm:cxn modelId="{8B60A29F-8D97-425F-AA08-5B432A30344F}" type="presParOf" srcId="{036948C4-C8D6-4FAB-BE00-3B6E9A46365C}" destId="{81DDAA8E-FF27-48B9-ABA1-56D9D652945E}" srcOrd="11" destOrd="0" presId="urn:microsoft.com/office/officeart/2005/8/layout/gear1"/>
    <dgm:cxn modelId="{98063AD0-6B90-4079-B448-D875A15FA2B7}" type="presParOf" srcId="{036948C4-C8D6-4FAB-BE00-3B6E9A46365C}" destId="{FFBFFABB-A41D-46D7-AC9A-640A73F2E60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5AAF5-C9F2-4B78-BE21-3B2858BEB532}">
      <dsp:nvSpPr>
        <dsp:cNvPr id="0" name=""/>
        <dsp:cNvSpPr/>
      </dsp:nvSpPr>
      <dsp:spPr>
        <a:xfrm>
          <a:off x="3026325" y="1945495"/>
          <a:ext cx="2377827" cy="237782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d-ID" sz="5200" kern="1200" dirty="0"/>
            <a:t> </a:t>
          </a:r>
        </a:p>
      </dsp:txBody>
      <dsp:txXfrm>
        <a:off x="3504374" y="2502490"/>
        <a:ext cx="1421729" cy="1222252"/>
      </dsp:txXfrm>
    </dsp:sp>
    <dsp:sp modelId="{C16DA8A1-C72E-4DF8-917B-07DCE7C3C492}">
      <dsp:nvSpPr>
        <dsp:cNvPr id="0" name=""/>
        <dsp:cNvSpPr/>
      </dsp:nvSpPr>
      <dsp:spPr>
        <a:xfrm>
          <a:off x="1642862" y="1383463"/>
          <a:ext cx="1729329" cy="1729329"/>
        </a:xfrm>
        <a:prstGeom prst="gear6">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d-ID" sz="5200" kern="1200" dirty="0"/>
            <a:t> </a:t>
          </a:r>
        </a:p>
      </dsp:txBody>
      <dsp:txXfrm>
        <a:off x="2078226" y="1821458"/>
        <a:ext cx="858601" cy="853339"/>
      </dsp:txXfrm>
    </dsp:sp>
    <dsp:sp modelId="{03736EF8-1072-4178-912B-939549E1F1CB}">
      <dsp:nvSpPr>
        <dsp:cNvPr id="0" name=""/>
        <dsp:cNvSpPr/>
      </dsp:nvSpPr>
      <dsp:spPr>
        <a:xfrm rot="20700000">
          <a:off x="2611463" y="190402"/>
          <a:ext cx="1694389" cy="1694389"/>
        </a:xfrm>
        <a:prstGeom prst="gear6">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id-ID" sz="5200" kern="1200" dirty="0"/>
            <a:t> </a:t>
          </a:r>
        </a:p>
      </dsp:txBody>
      <dsp:txXfrm rot="-20700000">
        <a:off x="2983092" y="562031"/>
        <a:ext cx="951131" cy="951131"/>
      </dsp:txXfrm>
    </dsp:sp>
    <dsp:sp modelId="{263A3C82-B4A4-44C8-B151-0D9962DFED67}">
      <dsp:nvSpPr>
        <dsp:cNvPr id="0" name=""/>
        <dsp:cNvSpPr/>
      </dsp:nvSpPr>
      <dsp:spPr>
        <a:xfrm>
          <a:off x="2844903" y="1585880"/>
          <a:ext cx="3043619" cy="3043619"/>
        </a:xfrm>
        <a:prstGeom prst="circularArrow">
          <a:avLst>
            <a:gd name="adj1" fmla="val 4688"/>
            <a:gd name="adj2" fmla="val 299029"/>
            <a:gd name="adj3" fmla="val 2519213"/>
            <a:gd name="adj4" fmla="val 15854728"/>
            <a:gd name="adj5" fmla="val 5469"/>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81DDAA8E-FF27-48B9-ABA1-56D9D652945E}">
      <dsp:nvSpPr>
        <dsp:cNvPr id="0" name=""/>
        <dsp:cNvSpPr/>
      </dsp:nvSpPr>
      <dsp:spPr>
        <a:xfrm>
          <a:off x="1336601" y="1000274"/>
          <a:ext cx="2211379" cy="2211379"/>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FFBFFABB-A41D-46D7-AC9A-640A73F2E60A}">
      <dsp:nvSpPr>
        <dsp:cNvPr id="0" name=""/>
        <dsp:cNvSpPr/>
      </dsp:nvSpPr>
      <dsp:spPr>
        <a:xfrm>
          <a:off x="2219533" y="-181286"/>
          <a:ext cx="2384312" cy="2384312"/>
        </a:xfrm>
        <a:prstGeom prst="circularArrow">
          <a:avLst>
            <a:gd name="adj1" fmla="val 5984"/>
            <a:gd name="adj2" fmla="val 394124"/>
            <a:gd name="adj3" fmla="val 13313824"/>
            <a:gd name="adj4" fmla="val 10508221"/>
            <a:gd name="adj5" fmla="val 6981"/>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9E1F0-749D-46E7-91ED-ECD92026C27B}"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3A349-DFFF-483E-B97A-4C33FFD3AAE7}" type="slidenum">
              <a:rPr lang="en-US" smtClean="0"/>
              <a:t>‹#›</a:t>
            </a:fld>
            <a:endParaRPr lang="en-US"/>
          </a:p>
        </p:txBody>
      </p:sp>
    </p:spTree>
    <p:extLst>
      <p:ext uri="{BB962C8B-B14F-4D97-AF65-F5344CB8AC3E}">
        <p14:creationId xmlns:p14="http://schemas.microsoft.com/office/powerpoint/2010/main" val="105521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0636B7-6E01-4889-AFA5-912E8D82DAEF}"/>
              </a:ext>
            </a:extLst>
          </p:cNvPr>
          <p:cNvSpPr>
            <a:spLocks noGrp="1"/>
          </p:cNvSpPr>
          <p:nvPr>
            <p:ph type="pic" sz="quarter" idx="10"/>
          </p:nvPr>
        </p:nvSpPr>
        <p:spPr>
          <a:xfrm>
            <a:off x="0" y="0"/>
            <a:ext cx="12192000" cy="6858000"/>
          </a:xfrm>
          <a:prstGeom prst="rect">
            <a:avLst/>
          </a:prstGeom>
        </p:spPr>
        <p:txBody>
          <a:bodyPr/>
          <a:lstStyle>
            <a:lvl1pPr marL="0" indent="0">
              <a:buNone/>
              <a:defRPr sz="1800"/>
            </a:lvl1pPr>
          </a:lstStyle>
          <a:p>
            <a:endParaRPr lang="en-US"/>
          </a:p>
        </p:txBody>
      </p:sp>
    </p:spTree>
    <p:extLst>
      <p:ext uri="{BB962C8B-B14F-4D97-AF65-F5344CB8AC3E}">
        <p14:creationId xmlns:p14="http://schemas.microsoft.com/office/powerpoint/2010/main" val="268314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F7D9BE-FC49-447A-A175-12B4F742D0E6}"/>
              </a:ext>
            </a:extLst>
          </p:cNvPr>
          <p:cNvSpPr>
            <a:spLocks noGrp="1"/>
          </p:cNvSpPr>
          <p:nvPr>
            <p:ph type="pic" sz="quarter" idx="14"/>
          </p:nvPr>
        </p:nvSpPr>
        <p:spPr>
          <a:xfrm>
            <a:off x="6096000" y="0"/>
            <a:ext cx="6096000" cy="3128962"/>
          </a:xfrm>
          <a:prstGeom prst="rect">
            <a:avLst/>
          </a:prstGeom>
        </p:spPr>
        <p:txBody>
          <a:bodyPr/>
          <a:lstStyle>
            <a:lvl1pPr marL="0" indent="0">
              <a:buNone/>
              <a:defRPr sz="1800"/>
            </a:lvl1pPr>
          </a:lstStyle>
          <a:p>
            <a:endParaRPr lang="id-ID"/>
          </a:p>
        </p:txBody>
      </p:sp>
      <p:sp>
        <p:nvSpPr>
          <p:cNvPr id="10" name="Picture Placeholder 9">
            <a:extLst>
              <a:ext uri="{FF2B5EF4-FFF2-40B4-BE49-F238E27FC236}">
                <a16:creationId xmlns:a16="http://schemas.microsoft.com/office/drawing/2014/main" id="{EDD5ECFB-8ABE-4D4C-929A-0EA224884717}"/>
              </a:ext>
            </a:extLst>
          </p:cNvPr>
          <p:cNvSpPr>
            <a:spLocks noGrp="1"/>
          </p:cNvSpPr>
          <p:nvPr>
            <p:ph type="pic" sz="quarter" idx="15"/>
          </p:nvPr>
        </p:nvSpPr>
        <p:spPr>
          <a:xfrm>
            <a:off x="0" y="3128962"/>
            <a:ext cx="6096000" cy="3128962"/>
          </a:xfrm>
          <a:prstGeom prst="rect">
            <a:avLst/>
          </a:prstGeom>
        </p:spPr>
        <p:txBody>
          <a:bodyPr/>
          <a:lstStyle>
            <a:lvl1pPr marL="0" indent="0">
              <a:buNone/>
              <a:defRPr sz="1800"/>
            </a:lvl1pPr>
          </a:lstStyle>
          <a:p>
            <a:endParaRPr lang="id-ID"/>
          </a:p>
        </p:txBody>
      </p:sp>
      <p:sp>
        <p:nvSpPr>
          <p:cNvPr id="12" name="Picture Placeholder 11">
            <a:extLst>
              <a:ext uri="{FF2B5EF4-FFF2-40B4-BE49-F238E27FC236}">
                <a16:creationId xmlns:a16="http://schemas.microsoft.com/office/drawing/2014/main" id="{197B52C9-3120-4A19-9FFA-EB3B8AC20088}"/>
              </a:ext>
            </a:extLst>
          </p:cNvPr>
          <p:cNvSpPr>
            <a:spLocks noGrp="1"/>
          </p:cNvSpPr>
          <p:nvPr>
            <p:ph type="pic" sz="quarter" idx="16"/>
          </p:nvPr>
        </p:nvSpPr>
        <p:spPr>
          <a:xfrm>
            <a:off x="6096000" y="3128962"/>
            <a:ext cx="6096000" cy="3128962"/>
          </a:xfrm>
          <a:prstGeom prst="rect">
            <a:avLst/>
          </a:prstGeom>
        </p:spPr>
        <p:txBody>
          <a:bodyPr/>
          <a:lstStyle>
            <a:lvl1pPr marL="0" indent="0">
              <a:buNone/>
              <a:defRPr sz="1800"/>
            </a:lvl1pPr>
          </a:lstStyle>
          <a:p>
            <a:endParaRPr lang="id-ID"/>
          </a:p>
        </p:txBody>
      </p:sp>
    </p:spTree>
    <p:extLst>
      <p:ext uri="{BB962C8B-B14F-4D97-AF65-F5344CB8AC3E}">
        <p14:creationId xmlns:p14="http://schemas.microsoft.com/office/powerpoint/2010/main" val="273912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CEE4B8-C560-4147-A878-63011F6B26F5}"/>
              </a:ext>
            </a:extLst>
          </p:cNvPr>
          <p:cNvSpPr>
            <a:spLocks noGrp="1"/>
          </p:cNvSpPr>
          <p:nvPr>
            <p:ph type="pic" sz="quarter" idx="14"/>
          </p:nvPr>
        </p:nvSpPr>
        <p:spPr>
          <a:xfrm>
            <a:off x="4193178" y="1"/>
            <a:ext cx="7998822" cy="3429000"/>
          </a:xfrm>
          <a:prstGeom prst="rect">
            <a:avLst/>
          </a:prstGeom>
        </p:spPr>
        <p:txBody>
          <a:bodyPr/>
          <a:lstStyle>
            <a:lvl1pPr marL="0" indent="0">
              <a:buNone/>
              <a:defRPr sz="1400"/>
            </a:lvl1pPr>
          </a:lstStyle>
          <a:p>
            <a:endParaRPr lang="id-ID"/>
          </a:p>
        </p:txBody>
      </p:sp>
    </p:spTree>
    <p:extLst>
      <p:ext uri="{BB962C8B-B14F-4D97-AF65-F5344CB8AC3E}">
        <p14:creationId xmlns:p14="http://schemas.microsoft.com/office/powerpoint/2010/main" val="352127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39EEADD-80C9-4927-B9DD-467FA3EE9C9E}"/>
              </a:ext>
            </a:extLst>
          </p:cNvPr>
          <p:cNvSpPr>
            <a:spLocks noGrp="1"/>
          </p:cNvSpPr>
          <p:nvPr>
            <p:ph type="pic" sz="quarter" idx="14"/>
          </p:nvPr>
        </p:nvSpPr>
        <p:spPr>
          <a:xfrm>
            <a:off x="0" y="1692275"/>
            <a:ext cx="12192000" cy="3676650"/>
          </a:xfrm>
          <a:prstGeom prst="rect">
            <a:avLst/>
          </a:prstGeom>
        </p:spPr>
        <p:txBody>
          <a:bodyPr/>
          <a:lstStyle>
            <a:lvl1pPr marL="0" indent="0">
              <a:buNone/>
              <a:defRPr sz="14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123998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E0F960-42C4-4EB6-B04F-27CA2E98E30E}"/>
              </a:ext>
            </a:extLst>
          </p:cNvPr>
          <p:cNvSpPr/>
          <p:nvPr userDrawn="1"/>
        </p:nvSpPr>
        <p:spPr>
          <a:xfrm>
            <a:off x="0" y="2063074"/>
            <a:ext cx="9144000" cy="47949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D45C83FF-3E8A-4E9F-9503-AFEA0EBDCE49}"/>
              </a:ext>
            </a:extLst>
          </p:cNvPr>
          <p:cNvSpPr/>
          <p:nvPr userDrawn="1"/>
        </p:nvSpPr>
        <p:spPr>
          <a:xfrm>
            <a:off x="9144000" y="2063074"/>
            <a:ext cx="3048000" cy="47949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Picture Placeholder 2">
            <a:extLst>
              <a:ext uri="{FF2B5EF4-FFF2-40B4-BE49-F238E27FC236}">
                <a16:creationId xmlns:a16="http://schemas.microsoft.com/office/drawing/2014/main" id="{1791168C-FE7C-484B-9360-12F373A11184}"/>
              </a:ext>
            </a:extLst>
          </p:cNvPr>
          <p:cNvSpPr>
            <a:spLocks noGrp="1"/>
          </p:cNvSpPr>
          <p:nvPr>
            <p:ph type="pic" sz="quarter" idx="14"/>
          </p:nvPr>
        </p:nvSpPr>
        <p:spPr>
          <a:xfrm>
            <a:off x="4349750" y="3621184"/>
            <a:ext cx="2317750" cy="1485900"/>
          </a:xfrm>
          <a:prstGeom prst="rect">
            <a:avLst/>
          </a:prstGeom>
        </p:spPr>
        <p:txBody>
          <a:bodyPr/>
          <a:lstStyle>
            <a:lvl1pPr marL="0" indent="0">
              <a:buNone/>
              <a:defRPr sz="1200"/>
            </a:lvl1pPr>
          </a:lstStyle>
          <a:p>
            <a:endParaRPr lang="id-ID"/>
          </a:p>
        </p:txBody>
      </p:sp>
      <p:sp>
        <p:nvSpPr>
          <p:cNvPr id="13" name="Picture Placeholder 12">
            <a:extLst>
              <a:ext uri="{FF2B5EF4-FFF2-40B4-BE49-F238E27FC236}">
                <a16:creationId xmlns:a16="http://schemas.microsoft.com/office/drawing/2014/main" id="{E8966D68-CEB4-4341-98D7-5C168576677D}"/>
              </a:ext>
            </a:extLst>
          </p:cNvPr>
          <p:cNvSpPr>
            <a:spLocks noGrp="1"/>
          </p:cNvSpPr>
          <p:nvPr>
            <p:ph type="pic" sz="quarter" idx="15"/>
          </p:nvPr>
        </p:nvSpPr>
        <p:spPr>
          <a:xfrm>
            <a:off x="6715125" y="3621184"/>
            <a:ext cx="2317750" cy="1485900"/>
          </a:xfrm>
          <a:prstGeom prst="rect">
            <a:avLst/>
          </a:prstGeom>
        </p:spPr>
        <p:txBody>
          <a:bodyPr/>
          <a:lstStyle>
            <a:lvl1pPr marL="0" indent="0">
              <a:buNone/>
              <a:defRPr sz="1200"/>
            </a:lvl1pPr>
          </a:lstStyle>
          <a:p>
            <a:endParaRPr lang="id-ID"/>
          </a:p>
        </p:txBody>
      </p:sp>
      <p:sp>
        <p:nvSpPr>
          <p:cNvPr id="15" name="Picture Placeholder 14">
            <a:extLst>
              <a:ext uri="{FF2B5EF4-FFF2-40B4-BE49-F238E27FC236}">
                <a16:creationId xmlns:a16="http://schemas.microsoft.com/office/drawing/2014/main" id="{64C032D9-1BB1-41C7-A233-DADCAE6B507E}"/>
              </a:ext>
            </a:extLst>
          </p:cNvPr>
          <p:cNvSpPr>
            <a:spLocks noGrp="1"/>
          </p:cNvSpPr>
          <p:nvPr>
            <p:ph type="pic" sz="quarter" idx="16"/>
          </p:nvPr>
        </p:nvSpPr>
        <p:spPr>
          <a:xfrm>
            <a:off x="9144000" y="0"/>
            <a:ext cx="3048000" cy="2063074"/>
          </a:xfrm>
          <a:prstGeom prst="rect">
            <a:avLst/>
          </a:prstGeom>
        </p:spPr>
        <p:txBody>
          <a:bodyPr/>
          <a:lstStyle>
            <a:lvl1pPr marL="0" indent="0">
              <a:buNone/>
              <a:defRPr sz="1200"/>
            </a:lvl1pPr>
          </a:lstStyle>
          <a:p>
            <a:endParaRPr lang="id-ID"/>
          </a:p>
        </p:txBody>
      </p:sp>
    </p:spTree>
    <p:extLst>
      <p:ext uri="{BB962C8B-B14F-4D97-AF65-F5344CB8AC3E}">
        <p14:creationId xmlns:p14="http://schemas.microsoft.com/office/powerpoint/2010/main" val="716064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26EE07-BD35-425D-A9DE-91A4CBFA7DAE}"/>
              </a:ext>
            </a:extLst>
          </p:cNvPr>
          <p:cNvSpPr>
            <a:spLocks noGrp="1"/>
          </p:cNvSpPr>
          <p:nvPr>
            <p:ph type="pic" sz="quarter" idx="14"/>
          </p:nvPr>
        </p:nvSpPr>
        <p:spPr>
          <a:xfrm>
            <a:off x="0" y="0"/>
            <a:ext cx="6096000" cy="6367463"/>
          </a:xfrm>
          <a:prstGeom prst="rect">
            <a:avLst/>
          </a:prstGeom>
        </p:spPr>
        <p:txBody>
          <a:bodyPr/>
          <a:lstStyle>
            <a:lvl1pPr marL="0" indent="0">
              <a:buNone/>
              <a:defRPr sz="1400"/>
            </a:lvl1pPr>
          </a:lstStyle>
          <a:p>
            <a:endParaRPr lang="id-ID"/>
          </a:p>
        </p:txBody>
      </p:sp>
    </p:spTree>
    <p:extLst>
      <p:ext uri="{BB962C8B-B14F-4D97-AF65-F5344CB8AC3E}">
        <p14:creationId xmlns:p14="http://schemas.microsoft.com/office/powerpoint/2010/main" val="3554908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539B17-BB9F-427B-A9EC-2C8652B0C1C4}"/>
              </a:ext>
            </a:extLst>
          </p:cNvPr>
          <p:cNvSpPr>
            <a:spLocks noGrp="1"/>
          </p:cNvSpPr>
          <p:nvPr>
            <p:ph type="pic" sz="quarter" idx="15"/>
          </p:nvPr>
        </p:nvSpPr>
        <p:spPr>
          <a:xfrm>
            <a:off x="7216774" y="4009499"/>
            <a:ext cx="1844701" cy="1828801"/>
          </a:xfrm>
          <a:prstGeom prst="rect">
            <a:avLst/>
          </a:prstGeom>
        </p:spPr>
        <p:txBody>
          <a:bodyPr/>
          <a:lstStyle>
            <a:lvl1pPr marL="0" indent="0">
              <a:buNone/>
              <a:defRPr sz="1600"/>
            </a:lvl1pPr>
          </a:lstStyle>
          <a:p>
            <a:endParaRPr lang="id-ID"/>
          </a:p>
        </p:txBody>
      </p:sp>
      <p:sp>
        <p:nvSpPr>
          <p:cNvPr id="13" name="Picture Placeholder 12">
            <a:extLst>
              <a:ext uri="{FF2B5EF4-FFF2-40B4-BE49-F238E27FC236}">
                <a16:creationId xmlns:a16="http://schemas.microsoft.com/office/drawing/2014/main" id="{04D5957B-A5DE-4062-9839-97CD87DE1A5C}"/>
              </a:ext>
            </a:extLst>
          </p:cNvPr>
          <p:cNvSpPr>
            <a:spLocks noGrp="1"/>
          </p:cNvSpPr>
          <p:nvPr>
            <p:ph type="pic" sz="quarter" idx="16"/>
          </p:nvPr>
        </p:nvSpPr>
        <p:spPr>
          <a:xfrm>
            <a:off x="9226550" y="4008719"/>
            <a:ext cx="1828800" cy="1828800"/>
          </a:xfrm>
          <a:prstGeom prst="rect">
            <a:avLst/>
          </a:prstGeom>
        </p:spPr>
        <p:txBody>
          <a:bodyPr/>
          <a:lstStyle>
            <a:lvl1pPr marL="0" indent="0">
              <a:buNone/>
              <a:defRPr sz="1600"/>
            </a:lvl1pPr>
          </a:lstStyle>
          <a:p>
            <a:endParaRPr lang="id-ID"/>
          </a:p>
        </p:txBody>
      </p:sp>
      <p:sp>
        <p:nvSpPr>
          <p:cNvPr id="3" name="Picture Placeholder 2">
            <a:extLst>
              <a:ext uri="{FF2B5EF4-FFF2-40B4-BE49-F238E27FC236}">
                <a16:creationId xmlns:a16="http://schemas.microsoft.com/office/drawing/2014/main" id="{F404F7C6-561D-45B9-8A75-AC2580A95EE0}"/>
              </a:ext>
            </a:extLst>
          </p:cNvPr>
          <p:cNvSpPr>
            <a:spLocks noGrp="1"/>
          </p:cNvSpPr>
          <p:nvPr>
            <p:ph type="pic" sz="quarter" idx="14"/>
          </p:nvPr>
        </p:nvSpPr>
        <p:spPr>
          <a:xfrm>
            <a:off x="0" y="1843088"/>
            <a:ext cx="6096000" cy="4414837"/>
          </a:xfrm>
          <a:prstGeom prst="rect">
            <a:avLst/>
          </a:prstGeom>
        </p:spPr>
        <p:txBody>
          <a:bodyPr/>
          <a:lstStyle>
            <a:lvl1pPr marL="0" indent="0">
              <a:buNone/>
              <a:defRPr sz="18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26797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5A9694-454D-475A-89EE-22169FDE009F}"/>
              </a:ext>
            </a:extLst>
          </p:cNvPr>
          <p:cNvSpPr>
            <a:spLocks noGrp="1"/>
          </p:cNvSpPr>
          <p:nvPr>
            <p:ph type="pic" sz="quarter" idx="14"/>
          </p:nvPr>
        </p:nvSpPr>
        <p:spPr>
          <a:xfrm>
            <a:off x="547688" y="2157505"/>
            <a:ext cx="3579812" cy="2005134"/>
          </a:xfrm>
          <a:prstGeom prst="rect">
            <a:avLst/>
          </a:prstGeom>
        </p:spPr>
        <p:txBody>
          <a:bodyPr/>
          <a:lstStyle>
            <a:lvl1pPr marL="0" indent="0">
              <a:buNone/>
              <a:defRPr sz="1200"/>
            </a:lvl1pPr>
          </a:lstStyle>
          <a:p>
            <a:endParaRPr lang="id-ID"/>
          </a:p>
        </p:txBody>
      </p:sp>
      <p:sp>
        <p:nvSpPr>
          <p:cNvPr id="9" name="Picture Placeholder 8">
            <a:extLst>
              <a:ext uri="{FF2B5EF4-FFF2-40B4-BE49-F238E27FC236}">
                <a16:creationId xmlns:a16="http://schemas.microsoft.com/office/drawing/2014/main" id="{5DB64C08-2D16-4E79-995C-014E4520EB96}"/>
              </a:ext>
            </a:extLst>
          </p:cNvPr>
          <p:cNvSpPr>
            <a:spLocks noGrp="1"/>
          </p:cNvSpPr>
          <p:nvPr>
            <p:ph type="pic" sz="quarter" idx="15"/>
          </p:nvPr>
        </p:nvSpPr>
        <p:spPr>
          <a:xfrm>
            <a:off x="8150225" y="2157716"/>
            <a:ext cx="3579813" cy="2004922"/>
          </a:xfrm>
          <a:prstGeom prst="rect">
            <a:avLst/>
          </a:prstGeom>
        </p:spPr>
        <p:txBody>
          <a:bodyPr/>
          <a:lstStyle>
            <a:lvl1pPr marL="0" indent="0">
              <a:buNone/>
              <a:defRPr sz="12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3075809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6B8529-E95F-4F2F-85F2-1F0B1B596B0F}"/>
              </a:ext>
            </a:extLst>
          </p:cNvPr>
          <p:cNvSpPr>
            <a:spLocks noGrp="1"/>
          </p:cNvSpPr>
          <p:nvPr>
            <p:ph type="pic" sz="quarter" idx="14"/>
          </p:nvPr>
        </p:nvSpPr>
        <p:spPr>
          <a:xfrm>
            <a:off x="703263" y="1895475"/>
            <a:ext cx="2541588" cy="1533525"/>
          </a:xfrm>
          <a:prstGeom prst="rect">
            <a:avLst/>
          </a:prstGeom>
        </p:spPr>
        <p:txBody>
          <a:bodyPr/>
          <a:lstStyle>
            <a:lvl1pPr marL="0" indent="0">
              <a:buNone/>
              <a:defRPr sz="1200"/>
            </a:lvl1pPr>
          </a:lstStyle>
          <a:p>
            <a:endParaRPr lang="id-ID" dirty="0"/>
          </a:p>
        </p:txBody>
      </p:sp>
      <p:sp>
        <p:nvSpPr>
          <p:cNvPr id="11" name="Picture Placeholder 10">
            <a:extLst>
              <a:ext uri="{FF2B5EF4-FFF2-40B4-BE49-F238E27FC236}">
                <a16:creationId xmlns:a16="http://schemas.microsoft.com/office/drawing/2014/main" id="{DACC6D1D-202A-43D8-A8D3-80A23D099274}"/>
              </a:ext>
            </a:extLst>
          </p:cNvPr>
          <p:cNvSpPr>
            <a:spLocks noGrp="1"/>
          </p:cNvSpPr>
          <p:nvPr>
            <p:ph type="pic" sz="quarter" idx="15"/>
          </p:nvPr>
        </p:nvSpPr>
        <p:spPr>
          <a:xfrm>
            <a:off x="3521075" y="1895475"/>
            <a:ext cx="2552700" cy="1533525"/>
          </a:xfrm>
          <a:prstGeom prst="rect">
            <a:avLst/>
          </a:prstGeom>
        </p:spPr>
        <p:txBody>
          <a:bodyPr/>
          <a:lstStyle>
            <a:lvl1pPr marL="0" indent="0">
              <a:buNone/>
              <a:defRPr sz="1200"/>
            </a:lvl1pPr>
          </a:lstStyle>
          <a:p>
            <a:endParaRPr lang="id-ID"/>
          </a:p>
        </p:txBody>
      </p:sp>
      <p:sp>
        <p:nvSpPr>
          <p:cNvPr id="13" name="Picture Placeholder 12">
            <a:extLst>
              <a:ext uri="{FF2B5EF4-FFF2-40B4-BE49-F238E27FC236}">
                <a16:creationId xmlns:a16="http://schemas.microsoft.com/office/drawing/2014/main" id="{E9EC2707-50E8-457C-8682-5D9209A7EFA0}"/>
              </a:ext>
            </a:extLst>
          </p:cNvPr>
          <p:cNvSpPr>
            <a:spLocks noGrp="1"/>
          </p:cNvSpPr>
          <p:nvPr>
            <p:ph type="pic" sz="quarter" idx="16"/>
          </p:nvPr>
        </p:nvSpPr>
        <p:spPr>
          <a:xfrm>
            <a:off x="6338886" y="1895475"/>
            <a:ext cx="2552702" cy="1533525"/>
          </a:xfrm>
          <a:prstGeom prst="rect">
            <a:avLst/>
          </a:prstGeom>
        </p:spPr>
        <p:txBody>
          <a:bodyPr/>
          <a:lstStyle>
            <a:lvl1pPr marL="0" indent="0">
              <a:buNone/>
              <a:defRPr sz="1200"/>
            </a:lvl1pPr>
          </a:lstStyle>
          <a:p>
            <a:endParaRPr lang="id-ID"/>
          </a:p>
        </p:txBody>
      </p:sp>
      <p:sp>
        <p:nvSpPr>
          <p:cNvPr id="15" name="Picture Placeholder 14">
            <a:extLst>
              <a:ext uri="{FF2B5EF4-FFF2-40B4-BE49-F238E27FC236}">
                <a16:creationId xmlns:a16="http://schemas.microsoft.com/office/drawing/2014/main" id="{4D9479A0-3CBB-4869-B261-E768F80FADFF}"/>
              </a:ext>
            </a:extLst>
          </p:cNvPr>
          <p:cNvSpPr>
            <a:spLocks noGrp="1"/>
          </p:cNvSpPr>
          <p:nvPr>
            <p:ph type="pic" sz="quarter" idx="17"/>
          </p:nvPr>
        </p:nvSpPr>
        <p:spPr>
          <a:xfrm>
            <a:off x="9156700" y="1895475"/>
            <a:ext cx="2552700" cy="1533525"/>
          </a:xfrm>
          <a:prstGeom prst="rect">
            <a:avLst/>
          </a:prstGeom>
        </p:spPr>
        <p:txBody>
          <a:bodyPr/>
          <a:lstStyle>
            <a:lvl1pPr marL="0" indent="0">
              <a:buNone/>
              <a:defRPr sz="12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14858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F2A58D-7115-46C7-A309-AE8017DBB113}"/>
              </a:ext>
            </a:extLst>
          </p:cNvPr>
          <p:cNvSpPr>
            <a:spLocks noGrp="1"/>
          </p:cNvSpPr>
          <p:nvPr>
            <p:ph type="pic" sz="quarter" idx="14"/>
          </p:nvPr>
        </p:nvSpPr>
        <p:spPr>
          <a:xfrm>
            <a:off x="546395" y="2833553"/>
            <a:ext cx="3363618" cy="1966735"/>
          </a:xfrm>
          <a:prstGeom prst="rect">
            <a:avLst/>
          </a:prstGeom>
        </p:spPr>
        <p:txBody>
          <a:bodyPr/>
          <a:lstStyle>
            <a:lvl1pPr marL="0" indent="0">
              <a:buNone/>
              <a:defRPr sz="1400"/>
            </a:lvl1pPr>
          </a:lstStyle>
          <a:p>
            <a:endParaRPr lang="id-ID"/>
          </a:p>
        </p:txBody>
      </p:sp>
      <p:sp>
        <p:nvSpPr>
          <p:cNvPr id="10" name="Picture Placeholder 9">
            <a:extLst>
              <a:ext uri="{FF2B5EF4-FFF2-40B4-BE49-F238E27FC236}">
                <a16:creationId xmlns:a16="http://schemas.microsoft.com/office/drawing/2014/main" id="{8915DEDD-5794-4BB1-953D-0BAF50CFEDA5}"/>
              </a:ext>
            </a:extLst>
          </p:cNvPr>
          <p:cNvSpPr>
            <a:spLocks noGrp="1"/>
          </p:cNvSpPr>
          <p:nvPr>
            <p:ph type="pic" sz="quarter" idx="15"/>
          </p:nvPr>
        </p:nvSpPr>
        <p:spPr>
          <a:xfrm>
            <a:off x="4333002" y="2833553"/>
            <a:ext cx="3364633" cy="1967048"/>
          </a:xfrm>
          <a:prstGeom prst="rect">
            <a:avLst/>
          </a:prstGeom>
        </p:spPr>
        <p:txBody>
          <a:bodyPr/>
          <a:lstStyle>
            <a:lvl1pPr marL="0" indent="0">
              <a:buNone/>
              <a:defRPr sz="1400"/>
            </a:lvl1pPr>
          </a:lstStyle>
          <a:p>
            <a:endParaRPr lang="id-ID"/>
          </a:p>
        </p:txBody>
      </p:sp>
      <p:sp>
        <p:nvSpPr>
          <p:cNvPr id="12" name="Picture Placeholder 11">
            <a:extLst>
              <a:ext uri="{FF2B5EF4-FFF2-40B4-BE49-F238E27FC236}">
                <a16:creationId xmlns:a16="http://schemas.microsoft.com/office/drawing/2014/main" id="{5B6C74A3-CEC6-4229-B02B-5AD05692AB6D}"/>
              </a:ext>
            </a:extLst>
          </p:cNvPr>
          <p:cNvSpPr>
            <a:spLocks noGrp="1"/>
          </p:cNvSpPr>
          <p:nvPr>
            <p:ph type="pic" sz="quarter" idx="16"/>
          </p:nvPr>
        </p:nvSpPr>
        <p:spPr>
          <a:xfrm>
            <a:off x="8120623" y="2833240"/>
            <a:ext cx="3363165" cy="1967048"/>
          </a:xfrm>
          <a:prstGeom prst="rect">
            <a:avLst/>
          </a:prstGeom>
        </p:spPr>
        <p:txBody>
          <a:bodyPr/>
          <a:lstStyle>
            <a:lvl1pPr marL="0" indent="0">
              <a:buNone/>
              <a:defRPr sz="14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2123847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82CC0E-3B8A-44C7-9ACB-2121BEDBE15F}"/>
              </a:ext>
            </a:extLst>
          </p:cNvPr>
          <p:cNvSpPr>
            <a:spLocks noGrp="1"/>
          </p:cNvSpPr>
          <p:nvPr>
            <p:ph type="pic" sz="quarter" idx="14"/>
          </p:nvPr>
        </p:nvSpPr>
        <p:spPr>
          <a:xfrm>
            <a:off x="8624888" y="2226236"/>
            <a:ext cx="2952750" cy="1460313"/>
          </a:xfrm>
          <a:prstGeom prst="rect">
            <a:avLst/>
          </a:prstGeom>
        </p:spPr>
        <p:txBody>
          <a:bodyPr/>
          <a:lstStyle>
            <a:lvl1pPr marL="0" indent="0">
              <a:buNone/>
              <a:defRPr sz="1400"/>
            </a:lvl1pPr>
          </a:lstStyle>
          <a:p>
            <a:endParaRPr lang="id-ID"/>
          </a:p>
        </p:txBody>
      </p:sp>
      <p:sp>
        <p:nvSpPr>
          <p:cNvPr id="9" name="Picture Placeholder 8">
            <a:extLst>
              <a:ext uri="{FF2B5EF4-FFF2-40B4-BE49-F238E27FC236}">
                <a16:creationId xmlns:a16="http://schemas.microsoft.com/office/drawing/2014/main" id="{B93DBDCF-6787-4216-9876-AB8A9EAB05A3}"/>
              </a:ext>
            </a:extLst>
          </p:cNvPr>
          <p:cNvSpPr>
            <a:spLocks noGrp="1"/>
          </p:cNvSpPr>
          <p:nvPr>
            <p:ph type="pic" sz="quarter" idx="15"/>
          </p:nvPr>
        </p:nvSpPr>
        <p:spPr>
          <a:xfrm>
            <a:off x="8624888" y="4375711"/>
            <a:ext cx="2952750" cy="1460313"/>
          </a:xfrm>
          <a:prstGeom prst="rect">
            <a:avLst/>
          </a:prstGeom>
        </p:spPr>
        <p:txBody>
          <a:bodyPr/>
          <a:lstStyle>
            <a:lvl1pPr marL="0" indent="0">
              <a:buNone/>
              <a:defRPr sz="14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cxnSp>
        <p:nvCxnSpPr>
          <p:cNvPr id="6" name="Straight Connector 5">
            <a:extLst>
              <a:ext uri="{FF2B5EF4-FFF2-40B4-BE49-F238E27FC236}">
                <a16:creationId xmlns:a16="http://schemas.microsoft.com/office/drawing/2014/main" id="{E9D0CAD4-A75D-48C9-B221-AD0597168B7E}"/>
              </a:ext>
            </a:extLst>
          </p:cNvPr>
          <p:cNvCxnSpPr>
            <a:cxnSpLocks/>
          </p:cNvCxnSpPr>
          <p:nvPr userDrawn="1"/>
        </p:nvCxnSpPr>
        <p:spPr>
          <a:xfrm>
            <a:off x="595531" y="4000022"/>
            <a:ext cx="10982179" cy="0"/>
          </a:xfrm>
          <a:prstGeom prst="line">
            <a:avLst/>
          </a:prstGeom>
          <a:ln>
            <a:solidFill>
              <a:schemeClr val="bg1">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6288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0636B7-6E01-4889-AFA5-912E8D82DAEF}"/>
              </a:ext>
            </a:extLst>
          </p:cNvPr>
          <p:cNvSpPr>
            <a:spLocks noGrp="1"/>
          </p:cNvSpPr>
          <p:nvPr>
            <p:ph type="pic" sz="quarter" idx="10"/>
          </p:nvPr>
        </p:nvSpPr>
        <p:spPr>
          <a:xfrm>
            <a:off x="0" y="0"/>
            <a:ext cx="12192000" cy="6858000"/>
          </a:xfrm>
          <a:prstGeom prst="rect">
            <a:avLst/>
          </a:prstGeom>
        </p:spPr>
        <p:txBody>
          <a:bodyPr/>
          <a:lstStyle>
            <a:lvl1pPr marL="0" indent="0">
              <a:buNone/>
              <a:defRPr sz="1800"/>
            </a:lvl1pPr>
          </a:lstStyle>
          <a:p>
            <a:endParaRPr lang="en-US"/>
          </a:p>
        </p:txBody>
      </p:sp>
    </p:spTree>
    <p:extLst>
      <p:ext uri="{BB962C8B-B14F-4D97-AF65-F5344CB8AC3E}">
        <p14:creationId xmlns:p14="http://schemas.microsoft.com/office/powerpoint/2010/main" val="1152969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674346-074B-4498-85D8-05D4AF137B3C}"/>
              </a:ext>
            </a:extLst>
          </p:cNvPr>
          <p:cNvSpPr>
            <a:spLocks noGrp="1"/>
          </p:cNvSpPr>
          <p:nvPr>
            <p:ph type="pic" sz="quarter" idx="14"/>
          </p:nvPr>
        </p:nvSpPr>
        <p:spPr>
          <a:xfrm>
            <a:off x="1055687" y="1801590"/>
            <a:ext cx="2278965" cy="2418718"/>
          </a:xfrm>
          <a:prstGeom prst="rect">
            <a:avLst/>
          </a:prstGeom>
        </p:spPr>
        <p:txBody>
          <a:bodyPr/>
          <a:lstStyle>
            <a:lvl1pPr marL="0" indent="0">
              <a:buNone/>
              <a:defRPr sz="1200"/>
            </a:lvl1pPr>
          </a:lstStyle>
          <a:p>
            <a:endParaRPr lang="id-ID"/>
          </a:p>
        </p:txBody>
      </p:sp>
      <p:sp>
        <p:nvSpPr>
          <p:cNvPr id="11" name="Picture Placeholder 10">
            <a:extLst>
              <a:ext uri="{FF2B5EF4-FFF2-40B4-BE49-F238E27FC236}">
                <a16:creationId xmlns:a16="http://schemas.microsoft.com/office/drawing/2014/main" id="{82E67EC3-9314-4DDE-BE96-B3A630A334A0}"/>
              </a:ext>
            </a:extLst>
          </p:cNvPr>
          <p:cNvSpPr>
            <a:spLocks noGrp="1"/>
          </p:cNvSpPr>
          <p:nvPr>
            <p:ph type="pic" sz="quarter" idx="15"/>
          </p:nvPr>
        </p:nvSpPr>
        <p:spPr>
          <a:xfrm>
            <a:off x="3665538" y="1801813"/>
            <a:ext cx="2279650" cy="2417762"/>
          </a:xfrm>
          <a:prstGeom prst="rect">
            <a:avLst/>
          </a:prstGeom>
        </p:spPr>
        <p:txBody>
          <a:bodyPr/>
          <a:lstStyle>
            <a:lvl1pPr marL="0" indent="0">
              <a:buNone/>
              <a:defRPr sz="1200"/>
            </a:lvl1pPr>
          </a:lstStyle>
          <a:p>
            <a:endParaRPr lang="id-ID"/>
          </a:p>
        </p:txBody>
      </p:sp>
      <p:sp>
        <p:nvSpPr>
          <p:cNvPr id="13" name="Picture Placeholder 12">
            <a:extLst>
              <a:ext uri="{FF2B5EF4-FFF2-40B4-BE49-F238E27FC236}">
                <a16:creationId xmlns:a16="http://schemas.microsoft.com/office/drawing/2014/main" id="{AB366EE2-ED1A-489A-88FF-5D2B3EB95B10}"/>
              </a:ext>
            </a:extLst>
          </p:cNvPr>
          <p:cNvSpPr>
            <a:spLocks noGrp="1"/>
          </p:cNvSpPr>
          <p:nvPr>
            <p:ph type="pic" sz="quarter" idx="16"/>
          </p:nvPr>
        </p:nvSpPr>
        <p:spPr>
          <a:xfrm>
            <a:off x="6275388" y="1800225"/>
            <a:ext cx="2279650" cy="2417763"/>
          </a:xfrm>
          <a:prstGeom prst="rect">
            <a:avLst/>
          </a:prstGeom>
        </p:spPr>
        <p:txBody>
          <a:bodyPr/>
          <a:lstStyle>
            <a:lvl1pPr marL="0" indent="0">
              <a:buNone/>
              <a:defRPr sz="1200"/>
            </a:lvl1pPr>
          </a:lstStyle>
          <a:p>
            <a:endParaRPr lang="id-ID"/>
          </a:p>
        </p:txBody>
      </p:sp>
      <p:sp>
        <p:nvSpPr>
          <p:cNvPr id="15" name="Picture Placeholder 14">
            <a:extLst>
              <a:ext uri="{FF2B5EF4-FFF2-40B4-BE49-F238E27FC236}">
                <a16:creationId xmlns:a16="http://schemas.microsoft.com/office/drawing/2014/main" id="{6D4C35B0-C316-4A82-BC4A-D090F9DE8ED1}"/>
              </a:ext>
            </a:extLst>
          </p:cNvPr>
          <p:cNvSpPr>
            <a:spLocks noGrp="1"/>
          </p:cNvSpPr>
          <p:nvPr>
            <p:ph type="pic" sz="quarter" idx="17"/>
          </p:nvPr>
        </p:nvSpPr>
        <p:spPr>
          <a:xfrm>
            <a:off x="8885238" y="1798638"/>
            <a:ext cx="2279650" cy="2417762"/>
          </a:xfrm>
          <a:prstGeom prst="rect">
            <a:avLst/>
          </a:prstGeom>
        </p:spPr>
        <p:txBody>
          <a:bodyPr/>
          <a:lstStyle>
            <a:lvl1pPr marL="0" indent="0">
              <a:buNone/>
              <a:defRPr sz="12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
        <p:nvSpPr>
          <p:cNvPr id="22" name="Picture Placeholder 21">
            <a:extLst>
              <a:ext uri="{FF2B5EF4-FFF2-40B4-BE49-F238E27FC236}">
                <a16:creationId xmlns:a16="http://schemas.microsoft.com/office/drawing/2014/main" id="{0802C5AA-3790-41C8-8865-08B2EF9EF390}"/>
              </a:ext>
            </a:extLst>
          </p:cNvPr>
          <p:cNvSpPr>
            <a:spLocks noGrp="1"/>
          </p:cNvSpPr>
          <p:nvPr>
            <p:ph type="pic" sz="quarter" idx="18"/>
          </p:nvPr>
        </p:nvSpPr>
        <p:spPr>
          <a:xfrm>
            <a:off x="1954213" y="3976688"/>
            <a:ext cx="479425" cy="479425"/>
          </a:xfrm>
          <a:custGeom>
            <a:avLst/>
            <a:gdLst>
              <a:gd name="connsiteX0" fmla="*/ 233581 w 479425"/>
              <a:gd name="connsiteY0" fmla="*/ 0 h 479425"/>
              <a:gd name="connsiteX1" fmla="*/ 245961 w 479425"/>
              <a:gd name="connsiteY1" fmla="*/ 0 h 479425"/>
              <a:gd name="connsiteX2" fmla="*/ 288207 w 479425"/>
              <a:gd name="connsiteY2" fmla="*/ 4259 h 479425"/>
              <a:gd name="connsiteX3" fmla="*/ 475224 w 479425"/>
              <a:gd name="connsiteY3" fmla="*/ 191276 h 479425"/>
              <a:gd name="connsiteX4" fmla="*/ 479425 w 479425"/>
              <a:gd name="connsiteY4" fmla="*/ 232947 h 479425"/>
              <a:gd name="connsiteX5" fmla="*/ 479425 w 479425"/>
              <a:gd name="connsiteY5" fmla="*/ 246478 h 479425"/>
              <a:gd name="connsiteX6" fmla="*/ 475224 w 479425"/>
              <a:gd name="connsiteY6" fmla="*/ 288148 h 479425"/>
              <a:gd name="connsiteX7" fmla="*/ 288207 w 479425"/>
              <a:gd name="connsiteY7" fmla="*/ 475165 h 479425"/>
              <a:gd name="connsiteX8" fmla="*/ 245951 w 479425"/>
              <a:gd name="connsiteY8" fmla="*/ 479425 h 479425"/>
              <a:gd name="connsiteX9" fmla="*/ 233591 w 479425"/>
              <a:gd name="connsiteY9" fmla="*/ 479425 h 479425"/>
              <a:gd name="connsiteX10" fmla="*/ 191335 w 479425"/>
              <a:gd name="connsiteY10" fmla="*/ 475165 h 479425"/>
              <a:gd name="connsiteX11" fmla="*/ 4318 w 479425"/>
              <a:gd name="connsiteY11" fmla="*/ 288148 h 479425"/>
              <a:gd name="connsiteX12" fmla="*/ 0 w 479425"/>
              <a:gd name="connsiteY12" fmla="*/ 245317 h 479425"/>
              <a:gd name="connsiteX13" fmla="*/ 0 w 479425"/>
              <a:gd name="connsiteY13" fmla="*/ 234108 h 479425"/>
              <a:gd name="connsiteX14" fmla="*/ 4318 w 479425"/>
              <a:gd name="connsiteY14" fmla="*/ 191276 h 479425"/>
              <a:gd name="connsiteX15" fmla="*/ 191335 w 479425"/>
              <a:gd name="connsiteY15" fmla="*/ 4259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425" h="479425">
                <a:moveTo>
                  <a:pt x="233581" y="0"/>
                </a:moveTo>
                <a:lnTo>
                  <a:pt x="245961" y="0"/>
                </a:lnTo>
                <a:lnTo>
                  <a:pt x="288207" y="4259"/>
                </a:lnTo>
                <a:cubicBezTo>
                  <a:pt x="382079" y="23468"/>
                  <a:pt x="456015" y="97404"/>
                  <a:pt x="475224" y="191276"/>
                </a:cubicBezTo>
                <a:lnTo>
                  <a:pt x="479425" y="232947"/>
                </a:lnTo>
                <a:lnTo>
                  <a:pt x="479425" y="246478"/>
                </a:lnTo>
                <a:lnTo>
                  <a:pt x="475224" y="288148"/>
                </a:lnTo>
                <a:cubicBezTo>
                  <a:pt x="456015" y="382020"/>
                  <a:pt x="382079" y="455957"/>
                  <a:pt x="288207" y="475165"/>
                </a:cubicBezTo>
                <a:lnTo>
                  <a:pt x="245951" y="479425"/>
                </a:lnTo>
                <a:lnTo>
                  <a:pt x="233591" y="479425"/>
                </a:lnTo>
                <a:lnTo>
                  <a:pt x="191335" y="475165"/>
                </a:lnTo>
                <a:cubicBezTo>
                  <a:pt x="97463" y="455957"/>
                  <a:pt x="23527" y="382020"/>
                  <a:pt x="4318" y="288148"/>
                </a:cubicBezTo>
                <a:lnTo>
                  <a:pt x="0" y="245317"/>
                </a:lnTo>
                <a:lnTo>
                  <a:pt x="0" y="234108"/>
                </a:lnTo>
                <a:lnTo>
                  <a:pt x="4318" y="191276"/>
                </a:lnTo>
                <a:cubicBezTo>
                  <a:pt x="23527" y="97404"/>
                  <a:pt x="97463" y="23468"/>
                  <a:pt x="191335" y="4259"/>
                </a:cubicBezTo>
                <a:close/>
              </a:path>
            </a:pathLst>
          </a:custGeom>
        </p:spPr>
        <p:txBody>
          <a:bodyPr wrap="square">
            <a:noAutofit/>
          </a:bodyPr>
          <a:lstStyle>
            <a:lvl1pPr marL="0" indent="0">
              <a:buNone/>
              <a:defRPr sz="600"/>
            </a:lvl1pPr>
          </a:lstStyle>
          <a:p>
            <a:endParaRPr lang="id-ID"/>
          </a:p>
        </p:txBody>
      </p:sp>
      <p:sp>
        <p:nvSpPr>
          <p:cNvPr id="27" name="Picture Placeholder 26">
            <a:extLst>
              <a:ext uri="{FF2B5EF4-FFF2-40B4-BE49-F238E27FC236}">
                <a16:creationId xmlns:a16="http://schemas.microsoft.com/office/drawing/2014/main" id="{B970E1B1-E558-4F98-88AF-A7E240F1F0A8}"/>
              </a:ext>
            </a:extLst>
          </p:cNvPr>
          <p:cNvSpPr>
            <a:spLocks noGrp="1"/>
          </p:cNvSpPr>
          <p:nvPr>
            <p:ph type="pic" sz="quarter" idx="19"/>
          </p:nvPr>
        </p:nvSpPr>
        <p:spPr>
          <a:xfrm>
            <a:off x="4565508" y="3976064"/>
            <a:ext cx="479425" cy="479425"/>
          </a:xfrm>
          <a:custGeom>
            <a:avLst/>
            <a:gdLst>
              <a:gd name="connsiteX0" fmla="*/ 233581 w 479425"/>
              <a:gd name="connsiteY0" fmla="*/ 0 h 479425"/>
              <a:gd name="connsiteX1" fmla="*/ 245961 w 479425"/>
              <a:gd name="connsiteY1" fmla="*/ 0 h 479425"/>
              <a:gd name="connsiteX2" fmla="*/ 288207 w 479425"/>
              <a:gd name="connsiteY2" fmla="*/ 4259 h 479425"/>
              <a:gd name="connsiteX3" fmla="*/ 475224 w 479425"/>
              <a:gd name="connsiteY3" fmla="*/ 191276 h 479425"/>
              <a:gd name="connsiteX4" fmla="*/ 479425 w 479425"/>
              <a:gd name="connsiteY4" fmla="*/ 232947 h 479425"/>
              <a:gd name="connsiteX5" fmla="*/ 479425 w 479425"/>
              <a:gd name="connsiteY5" fmla="*/ 246478 h 479425"/>
              <a:gd name="connsiteX6" fmla="*/ 475224 w 479425"/>
              <a:gd name="connsiteY6" fmla="*/ 288148 h 479425"/>
              <a:gd name="connsiteX7" fmla="*/ 288207 w 479425"/>
              <a:gd name="connsiteY7" fmla="*/ 475165 h 479425"/>
              <a:gd name="connsiteX8" fmla="*/ 245951 w 479425"/>
              <a:gd name="connsiteY8" fmla="*/ 479425 h 479425"/>
              <a:gd name="connsiteX9" fmla="*/ 233591 w 479425"/>
              <a:gd name="connsiteY9" fmla="*/ 479425 h 479425"/>
              <a:gd name="connsiteX10" fmla="*/ 191335 w 479425"/>
              <a:gd name="connsiteY10" fmla="*/ 475165 h 479425"/>
              <a:gd name="connsiteX11" fmla="*/ 4318 w 479425"/>
              <a:gd name="connsiteY11" fmla="*/ 288148 h 479425"/>
              <a:gd name="connsiteX12" fmla="*/ 0 w 479425"/>
              <a:gd name="connsiteY12" fmla="*/ 245317 h 479425"/>
              <a:gd name="connsiteX13" fmla="*/ 0 w 479425"/>
              <a:gd name="connsiteY13" fmla="*/ 234108 h 479425"/>
              <a:gd name="connsiteX14" fmla="*/ 4318 w 479425"/>
              <a:gd name="connsiteY14" fmla="*/ 191276 h 479425"/>
              <a:gd name="connsiteX15" fmla="*/ 191335 w 479425"/>
              <a:gd name="connsiteY15" fmla="*/ 4259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425" h="479425">
                <a:moveTo>
                  <a:pt x="233581" y="0"/>
                </a:moveTo>
                <a:lnTo>
                  <a:pt x="245961" y="0"/>
                </a:lnTo>
                <a:lnTo>
                  <a:pt x="288207" y="4259"/>
                </a:lnTo>
                <a:cubicBezTo>
                  <a:pt x="382079" y="23468"/>
                  <a:pt x="456015" y="97404"/>
                  <a:pt x="475224" y="191276"/>
                </a:cubicBezTo>
                <a:lnTo>
                  <a:pt x="479425" y="232947"/>
                </a:lnTo>
                <a:lnTo>
                  <a:pt x="479425" y="246478"/>
                </a:lnTo>
                <a:lnTo>
                  <a:pt x="475224" y="288148"/>
                </a:lnTo>
                <a:cubicBezTo>
                  <a:pt x="456015" y="382020"/>
                  <a:pt x="382079" y="455957"/>
                  <a:pt x="288207" y="475165"/>
                </a:cubicBezTo>
                <a:lnTo>
                  <a:pt x="245951" y="479425"/>
                </a:lnTo>
                <a:lnTo>
                  <a:pt x="233591" y="479425"/>
                </a:lnTo>
                <a:lnTo>
                  <a:pt x="191335" y="475165"/>
                </a:lnTo>
                <a:cubicBezTo>
                  <a:pt x="97463" y="455957"/>
                  <a:pt x="23527" y="382020"/>
                  <a:pt x="4318" y="288148"/>
                </a:cubicBezTo>
                <a:lnTo>
                  <a:pt x="0" y="245317"/>
                </a:lnTo>
                <a:lnTo>
                  <a:pt x="0" y="234108"/>
                </a:lnTo>
                <a:lnTo>
                  <a:pt x="4318" y="191276"/>
                </a:lnTo>
                <a:cubicBezTo>
                  <a:pt x="23527" y="97404"/>
                  <a:pt x="97463" y="23468"/>
                  <a:pt x="191335" y="4259"/>
                </a:cubicBezTo>
                <a:close/>
              </a:path>
            </a:pathLst>
          </a:custGeom>
        </p:spPr>
        <p:txBody>
          <a:bodyPr wrap="square">
            <a:noAutofit/>
          </a:bodyPr>
          <a:lstStyle>
            <a:lvl1pPr marL="0" indent="0">
              <a:buNone/>
              <a:defRPr sz="600"/>
            </a:lvl1pPr>
          </a:lstStyle>
          <a:p>
            <a:endParaRPr lang="id-ID"/>
          </a:p>
        </p:txBody>
      </p:sp>
      <p:sp>
        <p:nvSpPr>
          <p:cNvPr id="28" name="Picture Placeholder 27">
            <a:extLst>
              <a:ext uri="{FF2B5EF4-FFF2-40B4-BE49-F238E27FC236}">
                <a16:creationId xmlns:a16="http://schemas.microsoft.com/office/drawing/2014/main" id="{F14E8820-A4D9-4BD4-9917-9517628E0583}"/>
              </a:ext>
            </a:extLst>
          </p:cNvPr>
          <p:cNvSpPr>
            <a:spLocks noGrp="1"/>
          </p:cNvSpPr>
          <p:nvPr>
            <p:ph type="pic" sz="quarter" idx="20"/>
          </p:nvPr>
        </p:nvSpPr>
        <p:spPr>
          <a:xfrm>
            <a:off x="7174111" y="3976064"/>
            <a:ext cx="479425" cy="479425"/>
          </a:xfrm>
          <a:custGeom>
            <a:avLst/>
            <a:gdLst>
              <a:gd name="connsiteX0" fmla="*/ 233581 w 479425"/>
              <a:gd name="connsiteY0" fmla="*/ 0 h 479425"/>
              <a:gd name="connsiteX1" fmla="*/ 245961 w 479425"/>
              <a:gd name="connsiteY1" fmla="*/ 0 h 479425"/>
              <a:gd name="connsiteX2" fmla="*/ 288207 w 479425"/>
              <a:gd name="connsiteY2" fmla="*/ 4259 h 479425"/>
              <a:gd name="connsiteX3" fmla="*/ 475224 w 479425"/>
              <a:gd name="connsiteY3" fmla="*/ 191276 h 479425"/>
              <a:gd name="connsiteX4" fmla="*/ 479425 w 479425"/>
              <a:gd name="connsiteY4" fmla="*/ 232947 h 479425"/>
              <a:gd name="connsiteX5" fmla="*/ 479425 w 479425"/>
              <a:gd name="connsiteY5" fmla="*/ 246478 h 479425"/>
              <a:gd name="connsiteX6" fmla="*/ 475224 w 479425"/>
              <a:gd name="connsiteY6" fmla="*/ 288148 h 479425"/>
              <a:gd name="connsiteX7" fmla="*/ 288207 w 479425"/>
              <a:gd name="connsiteY7" fmla="*/ 475165 h 479425"/>
              <a:gd name="connsiteX8" fmla="*/ 245951 w 479425"/>
              <a:gd name="connsiteY8" fmla="*/ 479425 h 479425"/>
              <a:gd name="connsiteX9" fmla="*/ 233591 w 479425"/>
              <a:gd name="connsiteY9" fmla="*/ 479425 h 479425"/>
              <a:gd name="connsiteX10" fmla="*/ 191335 w 479425"/>
              <a:gd name="connsiteY10" fmla="*/ 475165 h 479425"/>
              <a:gd name="connsiteX11" fmla="*/ 4318 w 479425"/>
              <a:gd name="connsiteY11" fmla="*/ 288148 h 479425"/>
              <a:gd name="connsiteX12" fmla="*/ 0 w 479425"/>
              <a:gd name="connsiteY12" fmla="*/ 245317 h 479425"/>
              <a:gd name="connsiteX13" fmla="*/ 0 w 479425"/>
              <a:gd name="connsiteY13" fmla="*/ 234108 h 479425"/>
              <a:gd name="connsiteX14" fmla="*/ 4318 w 479425"/>
              <a:gd name="connsiteY14" fmla="*/ 191276 h 479425"/>
              <a:gd name="connsiteX15" fmla="*/ 191335 w 479425"/>
              <a:gd name="connsiteY15" fmla="*/ 4259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425" h="479425">
                <a:moveTo>
                  <a:pt x="233581" y="0"/>
                </a:moveTo>
                <a:lnTo>
                  <a:pt x="245961" y="0"/>
                </a:lnTo>
                <a:lnTo>
                  <a:pt x="288207" y="4259"/>
                </a:lnTo>
                <a:cubicBezTo>
                  <a:pt x="382079" y="23468"/>
                  <a:pt x="456015" y="97404"/>
                  <a:pt x="475224" y="191276"/>
                </a:cubicBezTo>
                <a:lnTo>
                  <a:pt x="479425" y="232947"/>
                </a:lnTo>
                <a:lnTo>
                  <a:pt x="479425" y="246478"/>
                </a:lnTo>
                <a:lnTo>
                  <a:pt x="475224" y="288148"/>
                </a:lnTo>
                <a:cubicBezTo>
                  <a:pt x="456015" y="382020"/>
                  <a:pt x="382079" y="455957"/>
                  <a:pt x="288207" y="475165"/>
                </a:cubicBezTo>
                <a:lnTo>
                  <a:pt x="245951" y="479425"/>
                </a:lnTo>
                <a:lnTo>
                  <a:pt x="233591" y="479425"/>
                </a:lnTo>
                <a:lnTo>
                  <a:pt x="191335" y="475165"/>
                </a:lnTo>
                <a:cubicBezTo>
                  <a:pt x="97463" y="455957"/>
                  <a:pt x="23527" y="382020"/>
                  <a:pt x="4318" y="288148"/>
                </a:cubicBezTo>
                <a:lnTo>
                  <a:pt x="0" y="245317"/>
                </a:lnTo>
                <a:lnTo>
                  <a:pt x="0" y="234108"/>
                </a:lnTo>
                <a:lnTo>
                  <a:pt x="4318" y="191276"/>
                </a:lnTo>
                <a:cubicBezTo>
                  <a:pt x="23527" y="97404"/>
                  <a:pt x="97463" y="23468"/>
                  <a:pt x="191335" y="4259"/>
                </a:cubicBezTo>
                <a:close/>
              </a:path>
            </a:pathLst>
          </a:custGeom>
        </p:spPr>
        <p:txBody>
          <a:bodyPr wrap="square">
            <a:noAutofit/>
          </a:bodyPr>
          <a:lstStyle>
            <a:lvl1pPr marL="0" indent="0">
              <a:buNone/>
              <a:defRPr sz="600"/>
            </a:lvl1pPr>
          </a:lstStyle>
          <a:p>
            <a:endParaRPr lang="id-ID"/>
          </a:p>
        </p:txBody>
      </p:sp>
      <p:sp>
        <p:nvSpPr>
          <p:cNvPr id="29" name="Picture Placeholder 28">
            <a:extLst>
              <a:ext uri="{FF2B5EF4-FFF2-40B4-BE49-F238E27FC236}">
                <a16:creationId xmlns:a16="http://schemas.microsoft.com/office/drawing/2014/main" id="{5756D200-93BC-4257-808E-6718E2B3420B}"/>
              </a:ext>
            </a:extLst>
          </p:cNvPr>
          <p:cNvSpPr>
            <a:spLocks noGrp="1"/>
          </p:cNvSpPr>
          <p:nvPr>
            <p:ph type="pic" sz="quarter" idx="21"/>
          </p:nvPr>
        </p:nvSpPr>
        <p:spPr>
          <a:xfrm>
            <a:off x="9785974" y="3976064"/>
            <a:ext cx="479425" cy="479425"/>
          </a:xfrm>
          <a:custGeom>
            <a:avLst/>
            <a:gdLst>
              <a:gd name="connsiteX0" fmla="*/ 233581 w 479425"/>
              <a:gd name="connsiteY0" fmla="*/ 0 h 479425"/>
              <a:gd name="connsiteX1" fmla="*/ 245961 w 479425"/>
              <a:gd name="connsiteY1" fmla="*/ 0 h 479425"/>
              <a:gd name="connsiteX2" fmla="*/ 288207 w 479425"/>
              <a:gd name="connsiteY2" fmla="*/ 4259 h 479425"/>
              <a:gd name="connsiteX3" fmla="*/ 475224 w 479425"/>
              <a:gd name="connsiteY3" fmla="*/ 191276 h 479425"/>
              <a:gd name="connsiteX4" fmla="*/ 479425 w 479425"/>
              <a:gd name="connsiteY4" fmla="*/ 232947 h 479425"/>
              <a:gd name="connsiteX5" fmla="*/ 479425 w 479425"/>
              <a:gd name="connsiteY5" fmla="*/ 246478 h 479425"/>
              <a:gd name="connsiteX6" fmla="*/ 475224 w 479425"/>
              <a:gd name="connsiteY6" fmla="*/ 288148 h 479425"/>
              <a:gd name="connsiteX7" fmla="*/ 288207 w 479425"/>
              <a:gd name="connsiteY7" fmla="*/ 475165 h 479425"/>
              <a:gd name="connsiteX8" fmla="*/ 245951 w 479425"/>
              <a:gd name="connsiteY8" fmla="*/ 479425 h 479425"/>
              <a:gd name="connsiteX9" fmla="*/ 233591 w 479425"/>
              <a:gd name="connsiteY9" fmla="*/ 479425 h 479425"/>
              <a:gd name="connsiteX10" fmla="*/ 191335 w 479425"/>
              <a:gd name="connsiteY10" fmla="*/ 475165 h 479425"/>
              <a:gd name="connsiteX11" fmla="*/ 4318 w 479425"/>
              <a:gd name="connsiteY11" fmla="*/ 288148 h 479425"/>
              <a:gd name="connsiteX12" fmla="*/ 0 w 479425"/>
              <a:gd name="connsiteY12" fmla="*/ 245317 h 479425"/>
              <a:gd name="connsiteX13" fmla="*/ 0 w 479425"/>
              <a:gd name="connsiteY13" fmla="*/ 234108 h 479425"/>
              <a:gd name="connsiteX14" fmla="*/ 4318 w 479425"/>
              <a:gd name="connsiteY14" fmla="*/ 191276 h 479425"/>
              <a:gd name="connsiteX15" fmla="*/ 191335 w 479425"/>
              <a:gd name="connsiteY15" fmla="*/ 4259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9425" h="479425">
                <a:moveTo>
                  <a:pt x="233581" y="0"/>
                </a:moveTo>
                <a:lnTo>
                  <a:pt x="245961" y="0"/>
                </a:lnTo>
                <a:lnTo>
                  <a:pt x="288207" y="4259"/>
                </a:lnTo>
                <a:cubicBezTo>
                  <a:pt x="382079" y="23468"/>
                  <a:pt x="456015" y="97404"/>
                  <a:pt x="475224" y="191276"/>
                </a:cubicBezTo>
                <a:lnTo>
                  <a:pt x="479425" y="232947"/>
                </a:lnTo>
                <a:lnTo>
                  <a:pt x="479425" y="246478"/>
                </a:lnTo>
                <a:lnTo>
                  <a:pt x="475224" y="288148"/>
                </a:lnTo>
                <a:cubicBezTo>
                  <a:pt x="456015" y="382020"/>
                  <a:pt x="382079" y="455957"/>
                  <a:pt x="288207" y="475165"/>
                </a:cubicBezTo>
                <a:lnTo>
                  <a:pt x="245951" y="479425"/>
                </a:lnTo>
                <a:lnTo>
                  <a:pt x="233591" y="479425"/>
                </a:lnTo>
                <a:lnTo>
                  <a:pt x="191335" y="475165"/>
                </a:lnTo>
                <a:cubicBezTo>
                  <a:pt x="97463" y="455957"/>
                  <a:pt x="23527" y="382020"/>
                  <a:pt x="4318" y="288148"/>
                </a:cubicBezTo>
                <a:lnTo>
                  <a:pt x="0" y="245317"/>
                </a:lnTo>
                <a:lnTo>
                  <a:pt x="0" y="234108"/>
                </a:lnTo>
                <a:lnTo>
                  <a:pt x="4318" y="191276"/>
                </a:lnTo>
                <a:cubicBezTo>
                  <a:pt x="23527" y="97404"/>
                  <a:pt x="97463" y="23468"/>
                  <a:pt x="191335" y="4259"/>
                </a:cubicBezTo>
                <a:close/>
              </a:path>
            </a:pathLst>
          </a:custGeom>
        </p:spPr>
        <p:txBody>
          <a:bodyPr wrap="square">
            <a:noAutofit/>
          </a:bodyPr>
          <a:lstStyle>
            <a:lvl1pPr marL="0" indent="0">
              <a:buNone/>
              <a:defRPr sz="600"/>
            </a:lvl1pPr>
          </a:lstStyle>
          <a:p>
            <a:endParaRPr lang="id-ID"/>
          </a:p>
        </p:txBody>
      </p:sp>
    </p:spTree>
    <p:extLst>
      <p:ext uri="{BB962C8B-B14F-4D97-AF65-F5344CB8AC3E}">
        <p14:creationId xmlns:p14="http://schemas.microsoft.com/office/powerpoint/2010/main" val="106323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C3607C9E-FDCE-4674-ADC9-4A6858FFFA42}"/>
              </a:ext>
            </a:extLst>
          </p:cNvPr>
          <p:cNvSpPr>
            <a:spLocks noGrp="1"/>
          </p:cNvSpPr>
          <p:nvPr>
            <p:ph type="pic" sz="quarter" idx="15"/>
          </p:nvPr>
        </p:nvSpPr>
        <p:spPr>
          <a:xfrm>
            <a:off x="4003677" y="3001963"/>
            <a:ext cx="4094161" cy="2281237"/>
          </a:xfrm>
          <a:prstGeom prst="rect">
            <a:avLst/>
          </a:prstGeom>
        </p:spPr>
        <p:txBody>
          <a:bodyPr/>
          <a:lstStyle>
            <a:lvl1pPr marL="0" indent="0">
              <a:buNone/>
              <a:defRPr sz="1200"/>
            </a:lvl1pPr>
          </a:lstStyle>
          <a:p>
            <a:endParaRPr lang="id-ID"/>
          </a:p>
        </p:txBody>
      </p:sp>
      <p:sp>
        <p:nvSpPr>
          <p:cNvPr id="23" name="Picture Placeholder 22">
            <a:extLst>
              <a:ext uri="{FF2B5EF4-FFF2-40B4-BE49-F238E27FC236}">
                <a16:creationId xmlns:a16="http://schemas.microsoft.com/office/drawing/2014/main" id="{F3678605-08CE-4B50-8C0A-42D3E17C125E}"/>
              </a:ext>
            </a:extLst>
          </p:cNvPr>
          <p:cNvSpPr>
            <a:spLocks noGrp="1"/>
          </p:cNvSpPr>
          <p:nvPr>
            <p:ph type="pic" sz="quarter" idx="16"/>
          </p:nvPr>
        </p:nvSpPr>
        <p:spPr>
          <a:xfrm>
            <a:off x="4003677" y="5283200"/>
            <a:ext cx="4094161" cy="1027113"/>
          </a:xfrm>
          <a:prstGeom prst="rect">
            <a:avLst/>
          </a:prstGeom>
        </p:spPr>
        <p:txBody>
          <a:bodyPr/>
          <a:lstStyle>
            <a:lvl1pPr marL="0" indent="0">
              <a:buNone/>
              <a:defRPr sz="1200"/>
            </a:lvl1pPr>
          </a:lstStyle>
          <a:p>
            <a:endParaRPr lang="id-ID"/>
          </a:p>
        </p:txBody>
      </p:sp>
      <p:sp>
        <p:nvSpPr>
          <p:cNvPr id="25" name="Picture Placeholder 24">
            <a:extLst>
              <a:ext uri="{FF2B5EF4-FFF2-40B4-BE49-F238E27FC236}">
                <a16:creationId xmlns:a16="http://schemas.microsoft.com/office/drawing/2014/main" id="{0F93B306-EECD-4B4D-87A0-6B9E24CFECD1}"/>
              </a:ext>
            </a:extLst>
          </p:cNvPr>
          <p:cNvSpPr>
            <a:spLocks noGrp="1"/>
          </p:cNvSpPr>
          <p:nvPr>
            <p:ph type="pic" sz="quarter" idx="17"/>
          </p:nvPr>
        </p:nvSpPr>
        <p:spPr>
          <a:xfrm>
            <a:off x="8097838" y="3001963"/>
            <a:ext cx="2074862" cy="1027113"/>
          </a:xfrm>
          <a:prstGeom prst="rect">
            <a:avLst/>
          </a:prstGeom>
        </p:spPr>
        <p:txBody>
          <a:bodyPr/>
          <a:lstStyle>
            <a:lvl1pPr marL="0" indent="0">
              <a:buNone/>
              <a:defRPr sz="1200"/>
            </a:lvl1pPr>
          </a:lstStyle>
          <a:p>
            <a:endParaRPr lang="id-ID"/>
          </a:p>
        </p:txBody>
      </p:sp>
      <p:sp>
        <p:nvSpPr>
          <p:cNvPr id="27" name="Picture Placeholder 26">
            <a:extLst>
              <a:ext uri="{FF2B5EF4-FFF2-40B4-BE49-F238E27FC236}">
                <a16:creationId xmlns:a16="http://schemas.microsoft.com/office/drawing/2014/main" id="{C7B539C9-3435-46B1-9135-4016132E88F5}"/>
              </a:ext>
            </a:extLst>
          </p:cNvPr>
          <p:cNvSpPr>
            <a:spLocks noGrp="1"/>
          </p:cNvSpPr>
          <p:nvPr>
            <p:ph type="pic" sz="quarter" idx="18"/>
          </p:nvPr>
        </p:nvSpPr>
        <p:spPr>
          <a:xfrm>
            <a:off x="10155238" y="3001963"/>
            <a:ext cx="2036762" cy="1027112"/>
          </a:xfrm>
          <a:prstGeom prst="rect">
            <a:avLst/>
          </a:prstGeom>
        </p:spPr>
        <p:txBody>
          <a:bodyPr/>
          <a:lstStyle>
            <a:lvl1pPr marL="0" indent="0">
              <a:buNone/>
              <a:defRPr sz="1200"/>
            </a:lvl1pPr>
          </a:lstStyle>
          <a:p>
            <a:endParaRPr lang="id-ID"/>
          </a:p>
        </p:txBody>
      </p:sp>
      <p:sp>
        <p:nvSpPr>
          <p:cNvPr id="29" name="Picture Placeholder 28">
            <a:extLst>
              <a:ext uri="{FF2B5EF4-FFF2-40B4-BE49-F238E27FC236}">
                <a16:creationId xmlns:a16="http://schemas.microsoft.com/office/drawing/2014/main" id="{59B0EEFD-D9BE-415E-9ADE-07D4B3EDC8A4}"/>
              </a:ext>
            </a:extLst>
          </p:cNvPr>
          <p:cNvSpPr>
            <a:spLocks noGrp="1"/>
          </p:cNvSpPr>
          <p:nvPr>
            <p:ph type="pic" sz="quarter" idx="19"/>
          </p:nvPr>
        </p:nvSpPr>
        <p:spPr>
          <a:xfrm>
            <a:off x="8097838" y="4029075"/>
            <a:ext cx="4094162" cy="2278063"/>
          </a:xfrm>
          <a:prstGeom prst="rect">
            <a:avLst/>
          </a:prstGeom>
        </p:spPr>
        <p:txBody>
          <a:bodyPr/>
          <a:lstStyle>
            <a:lvl1pPr marL="0" indent="0">
              <a:buNone/>
              <a:defRPr sz="1200"/>
            </a:lvl1pPr>
          </a:lstStyle>
          <a:p>
            <a:endParaRPr lang="id-ID"/>
          </a:p>
        </p:txBody>
      </p:sp>
      <p:sp>
        <p:nvSpPr>
          <p:cNvPr id="3" name="Picture Placeholder 2">
            <a:extLst>
              <a:ext uri="{FF2B5EF4-FFF2-40B4-BE49-F238E27FC236}">
                <a16:creationId xmlns:a16="http://schemas.microsoft.com/office/drawing/2014/main" id="{3B8BC06D-68C2-4928-8651-40781793C6AE}"/>
              </a:ext>
            </a:extLst>
          </p:cNvPr>
          <p:cNvSpPr>
            <a:spLocks noGrp="1"/>
          </p:cNvSpPr>
          <p:nvPr>
            <p:ph type="pic" sz="quarter" idx="14"/>
          </p:nvPr>
        </p:nvSpPr>
        <p:spPr>
          <a:xfrm>
            <a:off x="0" y="3001963"/>
            <a:ext cx="4010025" cy="3305175"/>
          </a:xfrm>
          <a:prstGeom prst="rect">
            <a:avLst/>
          </a:prstGeom>
        </p:spPr>
        <p:txBody>
          <a:bodyPr/>
          <a:lstStyle>
            <a:lvl1pPr marL="0" indent="0">
              <a:buNone/>
              <a:defRPr sz="1800"/>
            </a:lvl1pPr>
          </a:lstStyle>
          <a:p>
            <a:endParaRPr lang="id-ID"/>
          </a:p>
        </p:txBody>
      </p:sp>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2336461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1385204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362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54509F9-5BB2-434E-96B9-DD8A6077B2AF}"/>
              </a:ext>
            </a:extLst>
          </p:cNvPr>
          <p:cNvSpPr>
            <a:spLocks noGrp="1"/>
          </p:cNvSpPr>
          <p:nvPr>
            <p:ph type="pic" sz="quarter" idx="14"/>
          </p:nvPr>
        </p:nvSpPr>
        <p:spPr>
          <a:xfrm>
            <a:off x="0" y="0"/>
            <a:ext cx="6096000" cy="6858000"/>
          </a:xfrm>
          <a:prstGeom prst="rect">
            <a:avLst/>
          </a:prstGeom>
        </p:spPr>
        <p:txBody>
          <a:bodyPr/>
          <a:lstStyle>
            <a:lvl1pPr marL="0" indent="0">
              <a:buNone/>
              <a:defRPr sz="1800"/>
            </a:lvl1pPr>
          </a:lstStyle>
          <a:p>
            <a:endParaRPr lang="id-ID"/>
          </a:p>
        </p:txBody>
      </p:sp>
      <p:sp>
        <p:nvSpPr>
          <p:cNvPr id="6" name="Picture Placeholder 2">
            <a:extLst>
              <a:ext uri="{FF2B5EF4-FFF2-40B4-BE49-F238E27FC236}">
                <a16:creationId xmlns:a16="http://schemas.microsoft.com/office/drawing/2014/main" id="{5738B292-93F7-4ACB-9425-C7B143AE2FDA}"/>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id-ID"/>
          </a:p>
        </p:txBody>
      </p:sp>
    </p:spTree>
    <p:extLst>
      <p:ext uri="{BB962C8B-B14F-4D97-AF65-F5344CB8AC3E}">
        <p14:creationId xmlns:p14="http://schemas.microsoft.com/office/powerpoint/2010/main" val="2687034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385482C-853A-446E-ADB8-DB1D9790F413}"/>
              </a:ext>
            </a:extLst>
          </p:cNvPr>
          <p:cNvSpPr>
            <a:spLocks noGrp="1"/>
          </p:cNvSpPr>
          <p:nvPr>
            <p:ph type="pic" sz="quarter" idx="15"/>
          </p:nvPr>
        </p:nvSpPr>
        <p:spPr>
          <a:xfrm>
            <a:off x="3289107" y="0"/>
            <a:ext cx="6096000" cy="2138289"/>
          </a:xfrm>
          <a:prstGeom prst="rect">
            <a:avLst/>
          </a:prstGeom>
        </p:spPr>
        <p:txBody>
          <a:bodyPr/>
          <a:lstStyle>
            <a:lvl1pPr marL="0" indent="0">
              <a:buNone/>
              <a:defRPr sz="1800"/>
            </a:lvl1pPr>
          </a:lstStyle>
          <a:p>
            <a:endParaRPr lang="id-ID"/>
          </a:p>
        </p:txBody>
      </p:sp>
    </p:spTree>
    <p:extLst>
      <p:ext uri="{BB962C8B-B14F-4D97-AF65-F5344CB8AC3E}">
        <p14:creationId xmlns:p14="http://schemas.microsoft.com/office/powerpoint/2010/main" val="154042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666CF616-6EB6-4DCA-9239-57F006C7EA86}"/>
              </a:ext>
            </a:extLst>
          </p:cNvPr>
          <p:cNvSpPr>
            <a:spLocks noGrp="1"/>
          </p:cNvSpPr>
          <p:nvPr>
            <p:ph type="body" sz="quarter" idx="15" hasCustomPrompt="1"/>
          </p:nvPr>
        </p:nvSpPr>
        <p:spPr>
          <a:xfrm>
            <a:off x="581242" y="1122370"/>
            <a:ext cx="9898714" cy="292356"/>
          </a:xfrm>
          <a:prstGeom prst="rect">
            <a:avLst/>
          </a:prstGeom>
        </p:spPr>
        <p:txBody>
          <a:bodyPr/>
          <a:lstStyle>
            <a:lvl1pPr marL="0" indent="0" algn="l">
              <a:buNone/>
              <a:defRPr sz="1600" i="1">
                <a:latin typeface="+mj-lt"/>
              </a:defRPr>
            </a:lvl1pPr>
          </a:lstStyle>
          <a:p>
            <a:pPr lvl="0"/>
            <a:r>
              <a:rPr lang="en-US" dirty="0"/>
              <a:t>Your Short Text In Here</a:t>
            </a:r>
          </a:p>
        </p:txBody>
      </p:sp>
      <p:sp>
        <p:nvSpPr>
          <p:cNvPr id="10" name="Text Placeholder 8">
            <a:extLst>
              <a:ext uri="{FF2B5EF4-FFF2-40B4-BE49-F238E27FC236}">
                <a16:creationId xmlns:a16="http://schemas.microsoft.com/office/drawing/2014/main" id="{23427BF0-023F-483E-B4EC-FA61B6C5E92D}"/>
              </a:ext>
            </a:extLst>
          </p:cNvPr>
          <p:cNvSpPr>
            <a:spLocks noGrp="1"/>
          </p:cNvSpPr>
          <p:nvPr>
            <p:ph type="body" sz="quarter" idx="16" hasCustomPrompt="1"/>
          </p:nvPr>
        </p:nvSpPr>
        <p:spPr>
          <a:xfrm>
            <a:off x="581240" y="631663"/>
            <a:ext cx="10461123" cy="495300"/>
          </a:xfrm>
          <a:prstGeom prst="rect">
            <a:avLst/>
          </a:prstGeom>
        </p:spPr>
        <p:txBody>
          <a:bodyPr anchor="t"/>
          <a:lstStyle>
            <a:lvl1pPr marL="0" indent="0" algn="l">
              <a:buNone/>
              <a:defRPr sz="3200" b="0">
                <a:solidFill>
                  <a:schemeClr val="tx1">
                    <a:lumMod val="85000"/>
                    <a:lumOff val="15000"/>
                  </a:schemeClr>
                </a:solidFill>
                <a:latin typeface="Montserrat" panose="00000500000000000000" pitchFamily="50" charset="0"/>
                <a:ea typeface="Lato Black" panose="020F0502020204030203" pitchFamily="34" charset="0"/>
                <a:cs typeface="Lato Black" panose="020F0502020204030203" pitchFamily="34" charset="0"/>
              </a:defRPr>
            </a:lvl1pPr>
          </a:lstStyle>
          <a:p>
            <a:pPr lvl="0"/>
            <a:r>
              <a:rPr lang="en-US" dirty="0"/>
              <a:t>Insert Your Text Here</a:t>
            </a:r>
          </a:p>
        </p:txBody>
      </p:sp>
    </p:spTree>
    <p:extLst>
      <p:ext uri="{BB962C8B-B14F-4D97-AF65-F5344CB8AC3E}">
        <p14:creationId xmlns:p14="http://schemas.microsoft.com/office/powerpoint/2010/main" val="3816341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7C54B96-83C9-4BD3-914C-1445F986D6E7}"/>
              </a:ext>
            </a:extLst>
          </p:cNvPr>
          <p:cNvSpPr>
            <a:spLocks noGrp="1"/>
          </p:cNvSpPr>
          <p:nvPr>
            <p:ph type="pic" sz="quarter" idx="10"/>
          </p:nvPr>
        </p:nvSpPr>
        <p:spPr>
          <a:xfrm>
            <a:off x="0" y="0"/>
            <a:ext cx="12192000" cy="4460789"/>
          </a:xfrm>
          <a:prstGeom prst="rect">
            <a:avLst/>
          </a:prstGeom>
        </p:spPr>
        <p:txBody>
          <a:bodyPr/>
          <a:lstStyle>
            <a:lvl1pPr marL="0" indent="0">
              <a:buNone/>
              <a:defRPr sz="1200"/>
            </a:lvl1pPr>
          </a:lstStyle>
          <a:p>
            <a:endParaRPr lang="id-ID"/>
          </a:p>
        </p:txBody>
      </p:sp>
    </p:spTree>
    <p:extLst>
      <p:ext uri="{BB962C8B-B14F-4D97-AF65-F5344CB8AC3E}">
        <p14:creationId xmlns:p14="http://schemas.microsoft.com/office/powerpoint/2010/main" val="3200215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DD780A8-0F0A-4751-ABDF-8FBB64245E6B}"/>
              </a:ext>
            </a:extLst>
          </p:cNvPr>
          <p:cNvSpPr>
            <a:spLocks noGrp="1"/>
          </p:cNvSpPr>
          <p:nvPr>
            <p:ph type="pic" sz="quarter" idx="11"/>
          </p:nvPr>
        </p:nvSpPr>
        <p:spPr>
          <a:xfrm>
            <a:off x="4040659" y="0"/>
            <a:ext cx="8151341" cy="6858000"/>
          </a:xfrm>
          <a:prstGeom prst="rect">
            <a:avLst/>
          </a:prstGeom>
        </p:spPr>
        <p:txBody>
          <a:bodyPr/>
          <a:lstStyle>
            <a:lvl1pPr marL="0" indent="0">
              <a:buNone/>
              <a:defRPr sz="1100"/>
            </a:lvl1pPr>
          </a:lstStyle>
          <a:p>
            <a:endParaRPr lang="id-ID"/>
          </a:p>
        </p:txBody>
      </p:sp>
      <p:sp>
        <p:nvSpPr>
          <p:cNvPr id="5" name="Picture Placeholder 4">
            <a:extLst>
              <a:ext uri="{FF2B5EF4-FFF2-40B4-BE49-F238E27FC236}">
                <a16:creationId xmlns:a16="http://schemas.microsoft.com/office/drawing/2014/main" id="{B65E69B8-4FDC-4113-9E54-B4DEFE0973E6}"/>
              </a:ext>
            </a:extLst>
          </p:cNvPr>
          <p:cNvSpPr>
            <a:spLocks noGrp="1"/>
          </p:cNvSpPr>
          <p:nvPr>
            <p:ph type="pic" sz="quarter" idx="10"/>
          </p:nvPr>
        </p:nvSpPr>
        <p:spPr>
          <a:xfrm>
            <a:off x="0" y="0"/>
            <a:ext cx="4040659" cy="6858000"/>
          </a:xfrm>
          <a:prstGeom prst="rect">
            <a:avLst/>
          </a:prstGeom>
        </p:spPr>
        <p:txBody>
          <a:bodyPr/>
          <a:lstStyle>
            <a:lvl1pPr marL="0" indent="0">
              <a:buNone/>
              <a:defRPr sz="1200"/>
            </a:lvl1pPr>
          </a:lstStyle>
          <a:p>
            <a:endParaRPr lang="id-ID"/>
          </a:p>
        </p:txBody>
      </p:sp>
    </p:spTree>
    <p:extLst>
      <p:ext uri="{BB962C8B-B14F-4D97-AF65-F5344CB8AC3E}">
        <p14:creationId xmlns:p14="http://schemas.microsoft.com/office/powerpoint/2010/main" val="193145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8"/>
          <p:cNvSpPr>
            <a:spLocks noGrp="1"/>
          </p:cNvSpPr>
          <p:nvPr>
            <p:ph type="pic" sz="quarter" idx="18"/>
          </p:nvPr>
        </p:nvSpPr>
        <p:spPr>
          <a:xfrm>
            <a:off x="0" y="0"/>
            <a:ext cx="12192000" cy="4552950"/>
          </a:xfrm>
          <a:custGeom>
            <a:avLst/>
            <a:gdLst>
              <a:gd name="connsiteX0" fmla="*/ 0 w 12192000"/>
              <a:gd name="connsiteY0" fmla="*/ 0 h 4552950"/>
              <a:gd name="connsiteX1" fmla="*/ 12192000 w 12192000"/>
              <a:gd name="connsiteY1" fmla="*/ 0 h 4552950"/>
              <a:gd name="connsiteX2" fmla="*/ 12192000 w 12192000"/>
              <a:gd name="connsiteY2" fmla="*/ 4552950 h 4552950"/>
              <a:gd name="connsiteX3" fmla="*/ 0 w 12192000"/>
              <a:gd name="connsiteY3" fmla="*/ 4552950 h 4552950"/>
            </a:gdLst>
            <a:ahLst/>
            <a:cxnLst>
              <a:cxn ang="0">
                <a:pos x="connsiteX0" y="connsiteY0"/>
              </a:cxn>
              <a:cxn ang="0">
                <a:pos x="connsiteX1" y="connsiteY1"/>
              </a:cxn>
              <a:cxn ang="0">
                <a:pos x="connsiteX2" y="connsiteY2"/>
              </a:cxn>
              <a:cxn ang="0">
                <a:pos x="connsiteX3" y="connsiteY3"/>
              </a:cxn>
            </a:cxnLst>
            <a:rect l="l" t="t" r="r" b="b"/>
            <a:pathLst>
              <a:path w="12192000" h="4552950">
                <a:moveTo>
                  <a:pt x="0" y="0"/>
                </a:moveTo>
                <a:lnTo>
                  <a:pt x="12192000" y="0"/>
                </a:lnTo>
                <a:lnTo>
                  <a:pt x="12192000" y="4552950"/>
                </a:lnTo>
                <a:lnTo>
                  <a:pt x="0" y="4552950"/>
                </a:lnTo>
                <a:close/>
              </a:path>
            </a:pathLst>
          </a:custGeom>
        </p:spPr>
        <p:txBody>
          <a:bodyPr wrap="square">
            <a:noAutofit/>
          </a:bodyPr>
          <a:lstStyle>
            <a:lvl1pPr marL="0" indent="0">
              <a:buNone/>
              <a:defRPr sz="1200"/>
            </a:lvl1pPr>
          </a:lstStyle>
          <a:p>
            <a:endParaRPr lang="id-ID"/>
          </a:p>
        </p:txBody>
      </p:sp>
    </p:spTree>
    <p:extLst>
      <p:ext uri="{BB962C8B-B14F-4D97-AF65-F5344CB8AC3E}">
        <p14:creationId xmlns:p14="http://schemas.microsoft.com/office/powerpoint/2010/main" val="172627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0636B7-6E01-4889-AFA5-912E8D82DAEF}"/>
              </a:ext>
            </a:extLst>
          </p:cNvPr>
          <p:cNvSpPr>
            <a:spLocks noGrp="1"/>
          </p:cNvSpPr>
          <p:nvPr>
            <p:ph type="pic" sz="quarter" idx="10"/>
          </p:nvPr>
        </p:nvSpPr>
        <p:spPr>
          <a:xfrm>
            <a:off x="0" y="0"/>
            <a:ext cx="12192000" cy="6858000"/>
          </a:xfrm>
          <a:prstGeom prst="rect">
            <a:avLst/>
          </a:prstGeom>
        </p:spPr>
        <p:txBody>
          <a:bodyPr/>
          <a:lstStyle>
            <a:lvl1pPr marL="0" indent="0">
              <a:buNone/>
              <a:defRPr sz="1800"/>
            </a:lvl1pPr>
          </a:lstStyle>
          <a:p>
            <a:endParaRPr lang="en-US"/>
          </a:p>
        </p:txBody>
      </p:sp>
      <p:sp>
        <p:nvSpPr>
          <p:cNvPr id="6" name="Picture Placeholder 5">
            <a:extLst>
              <a:ext uri="{FF2B5EF4-FFF2-40B4-BE49-F238E27FC236}">
                <a16:creationId xmlns:a16="http://schemas.microsoft.com/office/drawing/2014/main" id="{6BABC7E0-560B-43EB-9339-300B55853E81}"/>
              </a:ext>
            </a:extLst>
          </p:cNvPr>
          <p:cNvSpPr>
            <a:spLocks noGrp="1"/>
          </p:cNvSpPr>
          <p:nvPr>
            <p:ph type="pic" sz="quarter" idx="11"/>
          </p:nvPr>
        </p:nvSpPr>
        <p:spPr>
          <a:xfrm>
            <a:off x="8599488" y="-7938"/>
            <a:ext cx="3490912" cy="6484938"/>
          </a:xfrm>
          <a:prstGeom prst="rect">
            <a:avLst/>
          </a:prstGeom>
        </p:spPr>
        <p:txBody>
          <a:bodyPr/>
          <a:lstStyle>
            <a:lvl1pPr marL="0" indent="0">
              <a:buNone/>
              <a:defRPr sz="1400"/>
            </a:lvl1pPr>
          </a:lstStyle>
          <a:p>
            <a:endParaRPr lang="id-ID"/>
          </a:p>
        </p:txBody>
      </p:sp>
      <p:sp>
        <p:nvSpPr>
          <p:cNvPr id="9" name="Picture Placeholder 8">
            <a:extLst>
              <a:ext uri="{FF2B5EF4-FFF2-40B4-BE49-F238E27FC236}">
                <a16:creationId xmlns:a16="http://schemas.microsoft.com/office/drawing/2014/main" id="{238C4048-FB2A-443A-834F-6791D6DFBEE9}"/>
              </a:ext>
            </a:extLst>
          </p:cNvPr>
          <p:cNvSpPr>
            <a:spLocks noGrp="1"/>
          </p:cNvSpPr>
          <p:nvPr>
            <p:ph type="pic" sz="quarter" idx="12"/>
          </p:nvPr>
        </p:nvSpPr>
        <p:spPr>
          <a:xfrm>
            <a:off x="828677" y="2567083"/>
            <a:ext cx="3490912" cy="2025650"/>
          </a:xfrm>
          <a:prstGeom prst="rect">
            <a:avLst/>
          </a:prstGeom>
        </p:spPr>
        <p:txBody>
          <a:bodyPr/>
          <a:lstStyle>
            <a:lvl1pPr marL="0" indent="0">
              <a:buNone/>
              <a:defRPr sz="1400"/>
            </a:lvl1pPr>
          </a:lstStyle>
          <a:p>
            <a:endParaRPr lang="id-ID"/>
          </a:p>
        </p:txBody>
      </p:sp>
      <p:sp>
        <p:nvSpPr>
          <p:cNvPr id="11" name="Picture Placeholder 10">
            <a:extLst>
              <a:ext uri="{FF2B5EF4-FFF2-40B4-BE49-F238E27FC236}">
                <a16:creationId xmlns:a16="http://schemas.microsoft.com/office/drawing/2014/main" id="{84F9D592-B80F-4AFE-B488-8CA7B226D538}"/>
              </a:ext>
            </a:extLst>
          </p:cNvPr>
          <p:cNvSpPr>
            <a:spLocks noGrp="1"/>
          </p:cNvSpPr>
          <p:nvPr>
            <p:ph type="pic" sz="quarter" idx="13"/>
          </p:nvPr>
        </p:nvSpPr>
        <p:spPr>
          <a:xfrm>
            <a:off x="4713289" y="2567083"/>
            <a:ext cx="3492499" cy="2025650"/>
          </a:xfrm>
          <a:prstGeom prst="rect">
            <a:avLst/>
          </a:prstGeom>
        </p:spPr>
        <p:txBody>
          <a:bodyPr/>
          <a:lstStyle>
            <a:lvl1pPr marL="0" indent="0">
              <a:buNone/>
              <a:defRPr sz="1400"/>
            </a:lvl1pPr>
          </a:lstStyle>
          <a:p>
            <a:endParaRPr lang="id-ID"/>
          </a:p>
        </p:txBody>
      </p:sp>
    </p:spTree>
    <p:extLst>
      <p:ext uri="{BB962C8B-B14F-4D97-AF65-F5344CB8AC3E}">
        <p14:creationId xmlns:p14="http://schemas.microsoft.com/office/powerpoint/2010/main" val="70343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5634319" y="0"/>
            <a:ext cx="3469341" cy="6858000"/>
          </a:xfrm>
          <a:custGeom>
            <a:avLst/>
            <a:gdLst>
              <a:gd name="connsiteX0" fmla="*/ 0 w 3469341"/>
              <a:gd name="connsiteY0" fmla="*/ 0 h 6858000"/>
              <a:gd name="connsiteX1" fmla="*/ 3469341 w 3469341"/>
              <a:gd name="connsiteY1" fmla="*/ 0 h 6858000"/>
              <a:gd name="connsiteX2" fmla="*/ 3469341 w 3469341"/>
              <a:gd name="connsiteY2" fmla="*/ 6858000 h 6858000"/>
              <a:gd name="connsiteX3" fmla="*/ 0 w 34693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69341" h="6858000">
                <a:moveTo>
                  <a:pt x="0" y="0"/>
                </a:moveTo>
                <a:lnTo>
                  <a:pt x="3469341" y="0"/>
                </a:lnTo>
                <a:lnTo>
                  <a:pt x="3469341" y="6858000"/>
                </a:lnTo>
                <a:lnTo>
                  <a:pt x="0" y="6858000"/>
                </a:lnTo>
                <a:close/>
              </a:path>
            </a:pathLst>
          </a:custGeom>
        </p:spPr>
        <p:txBody>
          <a:bodyPr wrap="square">
            <a:noAutofit/>
          </a:bodyPr>
          <a:lstStyle>
            <a:lvl1pPr marL="0" indent="0">
              <a:buNone/>
              <a:defRPr sz="1200">
                <a:solidFill>
                  <a:schemeClr val="accent2"/>
                </a:solidFill>
              </a:defRPr>
            </a:lvl1pPr>
          </a:lstStyle>
          <a:p>
            <a:endParaRPr lang="id-ID"/>
          </a:p>
        </p:txBody>
      </p:sp>
    </p:spTree>
    <p:extLst>
      <p:ext uri="{BB962C8B-B14F-4D97-AF65-F5344CB8AC3E}">
        <p14:creationId xmlns:p14="http://schemas.microsoft.com/office/powerpoint/2010/main" val="222479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9C8B0A-D9A7-4C34-8F6C-D354186D1D91}"/>
              </a:ext>
            </a:extLst>
          </p:cNvPr>
          <p:cNvSpPr>
            <a:spLocks noGrp="1"/>
          </p:cNvSpPr>
          <p:nvPr>
            <p:ph type="pic" sz="quarter" idx="10"/>
          </p:nvPr>
        </p:nvSpPr>
        <p:spPr>
          <a:xfrm>
            <a:off x="0" y="111125"/>
            <a:ext cx="12192000" cy="5239240"/>
          </a:xfrm>
          <a:prstGeom prst="rect">
            <a:avLst/>
          </a:prstGeom>
        </p:spPr>
        <p:txBody>
          <a:bodyPr/>
          <a:lstStyle>
            <a:lvl1pPr marL="0" indent="0">
              <a:buFont typeface="Arial" panose="020B0604020202020204" pitchFamily="34" charset="0"/>
              <a:buNone/>
              <a:defRPr sz="1600"/>
            </a:lvl1pPr>
          </a:lstStyle>
          <a:p>
            <a:endParaRPr lang="id-ID"/>
          </a:p>
        </p:txBody>
      </p:sp>
    </p:spTree>
    <p:extLst>
      <p:ext uri="{BB962C8B-B14F-4D97-AF65-F5344CB8AC3E}">
        <p14:creationId xmlns:p14="http://schemas.microsoft.com/office/powerpoint/2010/main" val="3184132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9C8B0A-D9A7-4C34-8F6C-D354186D1D91}"/>
              </a:ext>
            </a:extLst>
          </p:cNvPr>
          <p:cNvSpPr>
            <a:spLocks noGrp="1"/>
          </p:cNvSpPr>
          <p:nvPr>
            <p:ph type="pic" sz="quarter" idx="10"/>
          </p:nvPr>
        </p:nvSpPr>
        <p:spPr>
          <a:xfrm>
            <a:off x="0" y="111125"/>
            <a:ext cx="12192000" cy="4756710"/>
          </a:xfrm>
          <a:prstGeom prst="rect">
            <a:avLst/>
          </a:prstGeom>
        </p:spPr>
        <p:txBody>
          <a:bodyPr/>
          <a:lstStyle>
            <a:lvl1pPr marL="0" indent="0">
              <a:buFont typeface="Arial" panose="020B0604020202020204" pitchFamily="34" charset="0"/>
              <a:buNone/>
              <a:defRPr sz="1600"/>
            </a:lvl1pPr>
          </a:lstStyle>
          <a:p>
            <a:endParaRPr lang="id-ID"/>
          </a:p>
        </p:txBody>
      </p:sp>
    </p:spTree>
    <p:extLst>
      <p:ext uri="{BB962C8B-B14F-4D97-AF65-F5344CB8AC3E}">
        <p14:creationId xmlns:p14="http://schemas.microsoft.com/office/powerpoint/2010/main" val="346547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9D114E-AF65-4256-A5D4-AFC363AF758F}"/>
              </a:ext>
            </a:extLst>
          </p:cNvPr>
          <p:cNvSpPr>
            <a:spLocks noGrp="1"/>
          </p:cNvSpPr>
          <p:nvPr>
            <p:ph type="pic" sz="quarter" idx="11"/>
          </p:nvPr>
        </p:nvSpPr>
        <p:spPr>
          <a:xfrm>
            <a:off x="8896350" y="4629150"/>
            <a:ext cx="3295650" cy="2228850"/>
          </a:xfrm>
          <a:prstGeom prst="rect">
            <a:avLst/>
          </a:prstGeom>
        </p:spPr>
        <p:txBody>
          <a:bodyPr/>
          <a:lstStyle>
            <a:lvl1pPr marL="0" indent="0">
              <a:buNone/>
              <a:defRPr sz="1600"/>
            </a:lvl1pPr>
          </a:lstStyle>
          <a:p>
            <a:endParaRPr lang="id-ID"/>
          </a:p>
        </p:txBody>
      </p:sp>
      <p:sp>
        <p:nvSpPr>
          <p:cNvPr id="4" name="Picture Placeholder 3">
            <a:extLst>
              <a:ext uri="{FF2B5EF4-FFF2-40B4-BE49-F238E27FC236}">
                <a16:creationId xmlns:a16="http://schemas.microsoft.com/office/drawing/2014/main" id="{AA9C8B0A-D9A7-4C34-8F6C-D354186D1D91}"/>
              </a:ext>
            </a:extLst>
          </p:cNvPr>
          <p:cNvSpPr>
            <a:spLocks noGrp="1"/>
          </p:cNvSpPr>
          <p:nvPr>
            <p:ph type="pic" sz="quarter" idx="10"/>
          </p:nvPr>
        </p:nvSpPr>
        <p:spPr>
          <a:xfrm>
            <a:off x="0" y="111125"/>
            <a:ext cx="12192000" cy="4518025"/>
          </a:xfrm>
          <a:prstGeom prst="rect">
            <a:avLst/>
          </a:prstGeom>
        </p:spPr>
        <p:txBody>
          <a:bodyPr/>
          <a:lstStyle>
            <a:lvl1pPr marL="0" indent="0">
              <a:buFont typeface="Arial" panose="020B0604020202020204" pitchFamily="34" charset="0"/>
              <a:buNone/>
              <a:defRPr sz="1600"/>
            </a:lvl1pPr>
          </a:lstStyle>
          <a:p>
            <a:endParaRPr lang="id-ID"/>
          </a:p>
        </p:txBody>
      </p:sp>
    </p:spTree>
    <p:extLst>
      <p:ext uri="{BB962C8B-B14F-4D97-AF65-F5344CB8AC3E}">
        <p14:creationId xmlns:p14="http://schemas.microsoft.com/office/powerpoint/2010/main" val="309214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37FE8C-E256-41A8-B185-81709F51CC3B}"/>
              </a:ext>
            </a:extLst>
          </p:cNvPr>
          <p:cNvSpPr>
            <a:spLocks noGrp="1"/>
          </p:cNvSpPr>
          <p:nvPr>
            <p:ph type="title" hasCustomPrompt="1"/>
          </p:nvPr>
        </p:nvSpPr>
        <p:spPr>
          <a:xfrm>
            <a:off x="1055688" y="599817"/>
            <a:ext cx="10080625" cy="626701"/>
          </a:xfrm>
          <a:prstGeom prst="rect">
            <a:avLst/>
          </a:prstGeom>
        </p:spPr>
        <p:txBody>
          <a:bodyPr/>
          <a:lstStyle>
            <a:lvl1pPr algn="ctr">
              <a:defRPr>
                <a:latin typeface="Montserrat" panose="00000500000000000000" pitchFamily="50" charset="0"/>
              </a:defRPr>
            </a:lvl1pPr>
          </a:lstStyle>
          <a:p>
            <a:r>
              <a:rPr lang="en-US" dirty="0"/>
              <a:t>Main Title Goes Here</a:t>
            </a:r>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hasCustomPrompt="1"/>
          </p:nvPr>
        </p:nvSpPr>
        <p:spPr>
          <a:xfrm>
            <a:off x="1055688" y="1233294"/>
            <a:ext cx="10080625" cy="257369"/>
          </a:xfrm>
          <a:prstGeom prst="rect">
            <a:avLst/>
          </a:prstGeom>
        </p:spPr>
        <p:txBody>
          <a:bodyPr lIns="72000" tIns="36000" rIns="72000" bIns="36000" anchor="t">
            <a:spAutoFit/>
          </a:bodyPr>
          <a:lstStyle>
            <a:lvl1pPr marL="0" indent="0" algn="ctr">
              <a:lnSpc>
                <a:spcPct val="100000"/>
              </a:lnSpc>
              <a:spcBef>
                <a:spcPts val="0"/>
              </a:spcBef>
              <a:buNone/>
              <a:defRPr sz="1200" b="0">
                <a:solidFill>
                  <a:schemeClr val="bg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Subtitle Goes Here</a:t>
            </a:r>
          </a:p>
        </p:txBody>
      </p:sp>
    </p:spTree>
    <p:extLst>
      <p:ext uri="{BB962C8B-B14F-4D97-AF65-F5344CB8AC3E}">
        <p14:creationId xmlns:p14="http://schemas.microsoft.com/office/powerpoint/2010/main" val="1674785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1C1743-1AD9-4322-9377-0E33EA3144C1}"/>
              </a:ext>
            </a:extLst>
          </p:cNvPr>
          <p:cNvSpPr>
            <a:spLocks noGrp="1"/>
          </p:cNvSpPr>
          <p:nvPr>
            <p:ph type="pic" sz="quarter" idx="14"/>
          </p:nvPr>
        </p:nvSpPr>
        <p:spPr>
          <a:xfrm>
            <a:off x="6037263" y="1"/>
            <a:ext cx="3135312" cy="6049108"/>
          </a:xfrm>
          <a:prstGeom prst="rect">
            <a:avLst/>
          </a:prstGeom>
        </p:spPr>
        <p:txBody>
          <a:bodyPr/>
          <a:lstStyle>
            <a:lvl1pPr marL="0" indent="0">
              <a:buNone/>
              <a:defRPr sz="1400"/>
            </a:lvl1pPr>
          </a:lstStyle>
          <a:p>
            <a:endParaRPr lang="id-ID"/>
          </a:p>
        </p:txBody>
      </p:sp>
    </p:spTree>
    <p:extLst>
      <p:ext uri="{BB962C8B-B14F-4D97-AF65-F5344CB8AC3E}">
        <p14:creationId xmlns:p14="http://schemas.microsoft.com/office/powerpoint/2010/main" val="98937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94A87E-9B3B-492C-B073-3F90A4E7A969}"/>
              </a:ext>
            </a:extLst>
          </p:cNvPr>
          <p:cNvSpPr>
            <a:spLocks noGrp="1"/>
          </p:cNvSpPr>
          <p:nvPr>
            <p:ph type="pic" sz="quarter" idx="14"/>
          </p:nvPr>
        </p:nvSpPr>
        <p:spPr>
          <a:xfrm>
            <a:off x="3715657" y="0"/>
            <a:ext cx="8476343" cy="6257925"/>
          </a:xfrm>
          <a:prstGeom prst="rect">
            <a:avLst/>
          </a:prstGeom>
        </p:spPr>
        <p:txBody>
          <a:bodyPr/>
          <a:lstStyle>
            <a:lvl1pPr marL="0" indent="0">
              <a:buNone/>
              <a:defRPr sz="1400"/>
            </a:lvl1pPr>
          </a:lstStyle>
          <a:p>
            <a:endParaRPr lang="id-ID"/>
          </a:p>
        </p:txBody>
      </p:sp>
    </p:spTree>
    <p:extLst>
      <p:ext uri="{BB962C8B-B14F-4D97-AF65-F5344CB8AC3E}">
        <p14:creationId xmlns:p14="http://schemas.microsoft.com/office/powerpoint/2010/main" val="237129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009972-6488-4D12-BA08-B7CE74532AA6}"/>
              </a:ext>
            </a:extLst>
          </p:cNvPr>
          <p:cNvSpPr txBox="1"/>
          <p:nvPr userDrawn="1"/>
        </p:nvSpPr>
        <p:spPr>
          <a:xfrm>
            <a:off x="11339781" y="6458672"/>
            <a:ext cx="577516" cy="261610"/>
          </a:xfrm>
          <a:prstGeom prst="rect">
            <a:avLst/>
          </a:prstGeom>
          <a:noFill/>
        </p:spPr>
        <p:txBody>
          <a:bodyPr wrap="square" rtlCol="0">
            <a:spAutoFit/>
          </a:bodyPr>
          <a:lstStyle/>
          <a:p>
            <a:pPr algn="l"/>
            <a:fld id="{C7B5CE01-5B1D-4845-AD8C-6828D4C608A6}" type="slidenum">
              <a:rPr lang="en-US" sz="1100" b="0" smtClean="0">
                <a:solidFill>
                  <a:sysClr val="windowText" lastClr="000000"/>
                </a:solidFill>
                <a:latin typeface="Montserrat Light" panose="00000400000000000000" pitchFamily="50" charset="0"/>
              </a:rPr>
              <a:pPr algn="l"/>
              <a:t>‹#›</a:t>
            </a:fld>
            <a:endParaRPr lang="en-US" sz="1100" b="0" dirty="0">
              <a:solidFill>
                <a:sysClr val="windowText" lastClr="000000"/>
              </a:solidFill>
              <a:latin typeface="Montserrat Light" panose="00000400000000000000" pitchFamily="50" charset="0"/>
            </a:endParaRPr>
          </a:p>
        </p:txBody>
      </p:sp>
      <p:grpSp>
        <p:nvGrpSpPr>
          <p:cNvPr id="8" name="Group 7">
            <a:extLst>
              <a:ext uri="{FF2B5EF4-FFF2-40B4-BE49-F238E27FC236}">
                <a16:creationId xmlns:a16="http://schemas.microsoft.com/office/drawing/2014/main" id="{F147249F-4EB1-46E8-8B40-CDC3D20368AC}"/>
              </a:ext>
            </a:extLst>
          </p:cNvPr>
          <p:cNvGrpSpPr/>
          <p:nvPr userDrawn="1"/>
        </p:nvGrpSpPr>
        <p:grpSpPr>
          <a:xfrm>
            <a:off x="0" y="-1"/>
            <a:ext cx="12192000" cy="125269"/>
            <a:chOff x="821803" y="4653023"/>
            <a:chExt cx="8750460" cy="626701"/>
          </a:xfrm>
        </p:grpSpPr>
        <p:sp>
          <p:nvSpPr>
            <p:cNvPr id="9" name="Rectangle 8">
              <a:extLst>
                <a:ext uri="{FF2B5EF4-FFF2-40B4-BE49-F238E27FC236}">
                  <a16:creationId xmlns:a16="http://schemas.microsoft.com/office/drawing/2014/main" id="{788E0776-7CAB-40EF-994A-F9CB04F5F704}"/>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141A46-30DC-4586-8FE1-29EE14AD9185}"/>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AABA56-66A8-426D-9E60-ACF5D77BA2AF}"/>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23A4C3-8A45-4D0D-9396-2FFE83F76C34}"/>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E74454-AD90-4EA2-98E2-DCB27F6E906F}"/>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667891-4AF4-4DB1-B26D-E1E2F0582777}"/>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783F797-E85B-4622-B10A-E3F155F828C4}"/>
              </a:ext>
            </a:extLst>
          </p:cNvPr>
          <p:cNvSpPr txBox="1"/>
          <p:nvPr userDrawn="1"/>
        </p:nvSpPr>
        <p:spPr>
          <a:xfrm>
            <a:off x="514597" y="6458672"/>
            <a:ext cx="3034805" cy="261610"/>
          </a:xfrm>
          <a:prstGeom prst="rect">
            <a:avLst/>
          </a:prstGeom>
          <a:noFill/>
        </p:spPr>
        <p:txBody>
          <a:bodyPr wrap="none" rtlCol="0">
            <a:spAutoFit/>
          </a:bodyPr>
          <a:lstStyle/>
          <a:p>
            <a:r>
              <a:rPr lang="en-US" sz="1100" spc="300" dirty="0">
                <a:latin typeface="Montserrat Light" panose="00000400000000000000" pitchFamily="50" charset="0"/>
              </a:rPr>
              <a:t>EDUCATION PRESENTATION</a:t>
            </a:r>
          </a:p>
        </p:txBody>
      </p:sp>
      <p:cxnSp>
        <p:nvCxnSpPr>
          <p:cNvPr id="17" name="Straight Connector 16">
            <a:extLst>
              <a:ext uri="{FF2B5EF4-FFF2-40B4-BE49-F238E27FC236}">
                <a16:creationId xmlns:a16="http://schemas.microsoft.com/office/drawing/2014/main" id="{FDE81EB1-5292-4EAF-B354-481DE708B74D}"/>
              </a:ext>
            </a:extLst>
          </p:cNvPr>
          <p:cNvCxnSpPr/>
          <p:nvPr userDrawn="1"/>
        </p:nvCxnSpPr>
        <p:spPr>
          <a:xfrm>
            <a:off x="3703899" y="6603972"/>
            <a:ext cx="747210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33255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EADF4CE-3814-43D5-910D-09565ECCBA83}"/>
              </a:ext>
            </a:extLst>
          </p:cNvPr>
          <p:cNvPicPr>
            <a:picLocks noGrp="1" noChangeAspect="1"/>
          </p:cNvPicPr>
          <p:nvPr>
            <p:ph type="pic" sz="quarter" idx="10"/>
          </p:nvPr>
        </p:nvPicPr>
        <p:blipFill>
          <a:blip r:embed="rId2"/>
          <a:srcRect t="5441" b="5441"/>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BA121E0-0761-400B-8B43-244F268D6C7B}"/>
              </a:ext>
            </a:extLst>
          </p:cNvPr>
          <p:cNvSpPr/>
          <p:nvPr/>
        </p:nvSpPr>
        <p:spPr>
          <a:xfrm>
            <a:off x="0" y="0"/>
            <a:ext cx="12192000" cy="6858000"/>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D5DC02-F90E-41BA-B425-60BDB232BDFA}"/>
              </a:ext>
            </a:extLst>
          </p:cNvPr>
          <p:cNvSpPr txBox="1"/>
          <p:nvPr/>
        </p:nvSpPr>
        <p:spPr>
          <a:xfrm>
            <a:off x="829711" y="1507635"/>
            <a:ext cx="5899692" cy="369332"/>
          </a:xfrm>
          <a:prstGeom prst="rect">
            <a:avLst/>
          </a:prstGeom>
          <a:noFill/>
        </p:spPr>
        <p:txBody>
          <a:bodyPr wrap="none" rtlCol="0">
            <a:spAutoFit/>
          </a:bodyPr>
          <a:lstStyle/>
          <a:p>
            <a:r>
              <a:rPr lang="en-US" spc="300" dirty="0">
                <a:solidFill>
                  <a:schemeClr val="bg1"/>
                </a:solidFill>
                <a:latin typeface="Montserrat" panose="00000500000000000000" pitchFamily="50" charset="0"/>
              </a:rPr>
              <a:t>DISCOVER THE WORLD OF EDUCATION</a:t>
            </a:r>
          </a:p>
        </p:txBody>
      </p:sp>
      <p:sp>
        <p:nvSpPr>
          <p:cNvPr id="13" name="TextBox 12">
            <a:extLst>
              <a:ext uri="{FF2B5EF4-FFF2-40B4-BE49-F238E27FC236}">
                <a16:creationId xmlns:a16="http://schemas.microsoft.com/office/drawing/2014/main" id="{EA804A75-3CD3-4FC1-BD94-307D54380DD8}"/>
              </a:ext>
            </a:extLst>
          </p:cNvPr>
          <p:cNvSpPr txBox="1"/>
          <p:nvPr/>
        </p:nvSpPr>
        <p:spPr>
          <a:xfrm>
            <a:off x="736702" y="1703874"/>
            <a:ext cx="7126695" cy="1446550"/>
          </a:xfrm>
          <a:prstGeom prst="rect">
            <a:avLst/>
          </a:prstGeom>
          <a:noFill/>
        </p:spPr>
        <p:txBody>
          <a:bodyPr wrap="none" rtlCol="0">
            <a:spAutoFit/>
          </a:bodyPr>
          <a:lstStyle/>
          <a:p>
            <a:r>
              <a:rPr lang="en-US" sz="8800" dirty="0">
                <a:solidFill>
                  <a:schemeClr val="bg1"/>
                </a:solidFill>
                <a:latin typeface="Montserrat SemiBold" panose="00000700000000000000" pitchFamily="50" charset="0"/>
              </a:rPr>
              <a:t>EDUCATION</a:t>
            </a:r>
          </a:p>
        </p:txBody>
      </p:sp>
      <p:grpSp>
        <p:nvGrpSpPr>
          <p:cNvPr id="16" name="Group 15">
            <a:extLst>
              <a:ext uri="{FF2B5EF4-FFF2-40B4-BE49-F238E27FC236}">
                <a16:creationId xmlns:a16="http://schemas.microsoft.com/office/drawing/2014/main" id="{793A7FD5-27CF-4783-A07C-F28C4DF8DE1E}"/>
              </a:ext>
            </a:extLst>
          </p:cNvPr>
          <p:cNvGrpSpPr/>
          <p:nvPr/>
        </p:nvGrpSpPr>
        <p:grpSpPr>
          <a:xfrm>
            <a:off x="844951" y="3249339"/>
            <a:ext cx="1273409" cy="520861"/>
            <a:chOff x="844951" y="3812832"/>
            <a:chExt cx="1273409" cy="520861"/>
          </a:xfrm>
        </p:grpSpPr>
        <p:sp>
          <p:nvSpPr>
            <p:cNvPr id="12" name="Rectangle 11">
              <a:extLst>
                <a:ext uri="{FF2B5EF4-FFF2-40B4-BE49-F238E27FC236}">
                  <a16:creationId xmlns:a16="http://schemas.microsoft.com/office/drawing/2014/main" id="{D06121EA-C556-4891-AED8-2A6A2E8AFADB}"/>
                </a:ext>
              </a:extLst>
            </p:cNvPr>
            <p:cNvSpPr/>
            <p:nvPr/>
          </p:nvSpPr>
          <p:spPr>
            <a:xfrm>
              <a:off x="844951" y="3812832"/>
              <a:ext cx="1273409" cy="520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C470CFD5-C8A8-40FD-9812-59A9360015D9}"/>
                </a:ext>
              </a:extLst>
            </p:cNvPr>
            <p:cNvSpPr txBox="1"/>
            <p:nvPr/>
          </p:nvSpPr>
          <p:spPr>
            <a:xfrm>
              <a:off x="947669" y="3888596"/>
              <a:ext cx="1108124" cy="369332"/>
            </a:xfrm>
            <a:prstGeom prst="rect">
              <a:avLst/>
            </a:prstGeom>
            <a:noFill/>
          </p:spPr>
          <p:txBody>
            <a:bodyPr wrap="none" rtlCol="0">
              <a:spAutoFit/>
            </a:bodyPr>
            <a:lstStyle/>
            <a:p>
              <a:r>
                <a:rPr lang="en-US" spc="300" dirty="0">
                  <a:solidFill>
                    <a:schemeClr val="bg1"/>
                  </a:solidFill>
                  <a:latin typeface="Montserrat" panose="00000500000000000000" pitchFamily="50" charset="0"/>
                </a:rPr>
                <a:t>START</a:t>
              </a:r>
            </a:p>
          </p:txBody>
        </p:sp>
      </p:grpSp>
      <p:sp>
        <p:nvSpPr>
          <p:cNvPr id="17" name="Rectangle 16">
            <a:extLst>
              <a:ext uri="{FF2B5EF4-FFF2-40B4-BE49-F238E27FC236}">
                <a16:creationId xmlns:a16="http://schemas.microsoft.com/office/drawing/2014/main" id="{19C8DF9C-4485-422B-8FF8-B4C4AC5AFFA7}"/>
              </a:ext>
            </a:extLst>
          </p:cNvPr>
          <p:cNvSpPr/>
          <p:nvPr/>
        </p:nvSpPr>
        <p:spPr>
          <a:xfrm>
            <a:off x="814471" y="4234840"/>
            <a:ext cx="3504200" cy="144655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05568F-13EB-4DA5-986E-D12E6EC6606C}"/>
              </a:ext>
            </a:extLst>
          </p:cNvPr>
          <p:cNvSpPr/>
          <p:nvPr/>
        </p:nvSpPr>
        <p:spPr>
          <a:xfrm>
            <a:off x="4423283" y="4234840"/>
            <a:ext cx="3504200" cy="144655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FFF52C-F755-4BE9-AAAD-6C40CCF9FCF5}"/>
              </a:ext>
            </a:extLst>
          </p:cNvPr>
          <p:cNvSpPr/>
          <p:nvPr/>
        </p:nvSpPr>
        <p:spPr>
          <a:xfrm>
            <a:off x="8032094" y="4234840"/>
            <a:ext cx="3504200" cy="144655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45">
            <a:extLst>
              <a:ext uri="{FF2B5EF4-FFF2-40B4-BE49-F238E27FC236}">
                <a16:creationId xmlns:a16="http://schemas.microsoft.com/office/drawing/2014/main" id="{20890789-BDA8-4901-8E06-70D6DD0B1C34}"/>
              </a:ext>
            </a:extLst>
          </p:cNvPr>
          <p:cNvSpPr>
            <a:spLocks noEditPoints="1"/>
          </p:cNvSpPr>
          <p:nvPr/>
        </p:nvSpPr>
        <p:spPr bwMode="auto">
          <a:xfrm>
            <a:off x="1005544" y="4558846"/>
            <a:ext cx="745915" cy="752951"/>
          </a:xfrm>
          <a:custGeom>
            <a:avLst/>
            <a:gdLst>
              <a:gd name="T0" fmla="*/ 43 w 98"/>
              <a:gd name="T1" fmla="*/ 76 h 99"/>
              <a:gd name="T2" fmla="*/ 40 w 98"/>
              <a:gd name="T3" fmla="*/ 70 h 99"/>
              <a:gd name="T4" fmla="*/ 37 w 98"/>
              <a:gd name="T5" fmla="*/ 74 h 99"/>
              <a:gd name="T6" fmla="*/ 35 w 98"/>
              <a:gd name="T7" fmla="*/ 76 h 99"/>
              <a:gd name="T8" fmla="*/ 32 w 98"/>
              <a:gd name="T9" fmla="*/ 75 h 99"/>
              <a:gd name="T10" fmla="*/ 2 w 98"/>
              <a:gd name="T11" fmla="*/ 45 h 99"/>
              <a:gd name="T12" fmla="*/ 7 w 98"/>
              <a:gd name="T13" fmla="*/ 10 h 99"/>
              <a:gd name="T14" fmla="*/ 40 w 98"/>
              <a:gd name="T15" fmla="*/ 26 h 99"/>
              <a:gd name="T16" fmla="*/ 71 w 98"/>
              <a:gd name="T17" fmla="*/ 0 h 99"/>
              <a:gd name="T18" fmla="*/ 48 w 98"/>
              <a:gd name="T19" fmla="*/ 79 h 99"/>
              <a:gd name="T20" fmla="*/ 35 w 98"/>
              <a:gd name="T21" fmla="*/ 99 h 99"/>
              <a:gd name="T22" fmla="*/ 29 w 98"/>
              <a:gd name="T23" fmla="*/ 95 h 99"/>
              <a:gd name="T24" fmla="*/ 43 w 98"/>
              <a:gd name="T25" fmla="*/ 76 h 99"/>
              <a:gd name="T26" fmla="*/ 47 w 98"/>
              <a:gd name="T27" fmla="*/ 57 h 99"/>
              <a:gd name="T28" fmla="*/ 50 w 98"/>
              <a:gd name="T29" fmla="*/ 63 h 99"/>
              <a:gd name="T30" fmla="*/ 65 w 98"/>
              <a:gd name="T31" fmla="*/ 18 h 99"/>
              <a:gd name="T32" fmla="*/ 47 w 98"/>
              <a:gd name="T33" fmla="*/ 32 h 99"/>
              <a:gd name="T34" fmla="*/ 46 w 98"/>
              <a:gd name="T35" fmla="*/ 34 h 99"/>
              <a:gd name="T36" fmla="*/ 47 w 98"/>
              <a:gd name="T37" fmla="*/ 57 h 99"/>
              <a:gd name="T38" fmla="*/ 28 w 98"/>
              <a:gd name="T39" fmla="*/ 63 h 99"/>
              <a:gd name="T40" fmla="*/ 16 w 98"/>
              <a:gd name="T41" fmla="*/ 24 h 99"/>
              <a:gd name="T42" fmla="*/ 16 w 98"/>
              <a:gd name="T43" fmla="*/ 24 h 99"/>
              <a:gd name="T44" fmla="*/ 33 w 98"/>
              <a:gd name="T45" fmla="*/ 61 h 99"/>
              <a:gd name="T46" fmla="*/ 13 w 98"/>
              <a:gd name="T47" fmla="*/ 21 h 99"/>
              <a:gd name="T48" fmla="*/ 10 w 98"/>
              <a:gd name="T49" fmla="*/ 44 h 99"/>
              <a:gd name="T50" fmla="*/ 28 w 98"/>
              <a:gd name="T51" fmla="*/ 63 h 99"/>
              <a:gd name="T52" fmla="*/ 55 w 98"/>
              <a:gd name="T53" fmla="*/ 64 h 99"/>
              <a:gd name="T54" fmla="*/ 68 w 98"/>
              <a:gd name="T55" fmla="*/ 18 h 99"/>
              <a:gd name="T56" fmla="*/ 55 w 98"/>
              <a:gd name="T57" fmla="*/ 6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99">
                <a:moveTo>
                  <a:pt x="43" y="76"/>
                </a:moveTo>
                <a:cubicBezTo>
                  <a:pt x="42" y="75"/>
                  <a:pt x="41" y="73"/>
                  <a:pt x="40" y="70"/>
                </a:cubicBezTo>
                <a:cubicBezTo>
                  <a:pt x="39" y="71"/>
                  <a:pt x="38" y="73"/>
                  <a:pt x="37" y="74"/>
                </a:cubicBezTo>
                <a:cubicBezTo>
                  <a:pt x="35" y="76"/>
                  <a:pt x="35" y="76"/>
                  <a:pt x="35" y="76"/>
                </a:cubicBezTo>
                <a:cubicBezTo>
                  <a:pt x="32" y="75"/>
                  <a:pt x="32" y="75"/>
                  <a:pt x="32" y="75"/>
                </a:cubicBezTo>
                <a:cubicBezTo>
                  <a:pt x="25" y="72"/>
                  <a:pt x="4" y="62"/>
                  <a:pt x="2" y="45"/>
                </a:cubicBezTo>
                <a:cubicBezTo>
                  <a:pt x="0" y="28"/>
                  <a:pt x="10" y="19"/>
                  <a:pt x="7" y="10"/>
                </a:cubicBezTo>
                <a:cubicBezTo>
                  <a:pt x="21" y="13"/>
                  <a:pt x="33" y="19"/>
                  <a:pt x="40" y="26"/>
                </a:cubicBezTo>
                <a:cubicBezTo>
                  <a:pt x="52" y="11"/>
                  <a:pt x="67" y="11"/>
                  <a:pt x="71" y="0"/>
                </a:cubicBezTo>
                <a:cubicBezTo>
                  <a:pt x="98" y="38"/>
                  <a:pt x="94" y="74"/>
                  <a:pt x="48" y="79"/>
                </a:cubicBezTo>
                <a:cubicBezTo>
                  <a:pt x="44" y="86"/>
                  <a:pt x="40" y="93"/>
                  <a:pt x="35" y="99"/>
                </a:cubicBezTo>
                <a:cubicBezTo>
                  <a:pt x="29" y="95"/>
                  <a:pt x="29" y="95"/>
                  <a:pt x="29" y="95"/>
                </a:cubicBezTo>
                <a:cubicBezTo>
                  <a:pt x="34" y="89"/>
                  <a:pt x="39" y="83"/>
                  <a:pt x="43" y="76"/>
                </a:cubicBezTo>
                <a:close/>
                <a:moveTo>
                  <a:pt x="47" y="57"/>
                </a:moveTo>
                <a:cubicBezTo>
                  <a:pt x="48" y="60"/>
                  <a:pt x="49" y="62"/>
                  <a:pt x="50" y="63"/>
                </a:cubicBezTo>
                <a:cubicBezTo>
                  <a:pt x="56" y="49"/>
                  <a:pt x="61" y="33"/>
                  <a:pt x="65" y="18"/>
                </a:cubicBezTo>
                <a:cubicBezTo>
                  <a:pt x="61" y="22"/>
                  <a:pt x="53" y="24"/>
                  <a:pt x="47" y="32"/>
                </a:cubicBezTo>
                <a:cubicBezTo>
                  <a:pt x="47" y="33"/>
                  <a:pt x="46" y="33"/>
                  <a:pt x="46" y="34"/>
                </a:cubicBezTo>
                <a:cubicBezTo>
                  <a:pt x="50" y="41"/>
                  <a:pt x="50" y="49"/>
                  <a:pt x="47" y="57"/>
                </a:cubicBezTo>
                <a:close/>
                <a:moveTo>
                  <a:pt x="28" y="63"/>
                </a:moveTo>
                <a:cubicBezTo>
                  <a:pt x="25" y="49"/>
                  <a:pt x="22" y="36"/>
                  <a:pt x="16" y="24"/>
                </a:cubicBezTo>
                <a:cubicBezTo>
                  <a:pt x="16" y="24"/>
                  <a:pt x="16" y="24"/>
                  <a:pt x="16" y="24"/>
                </a:cubicBezTo>
                <a:cubicBezTo>
                  <a:pt x="22" y="33"/>
                  <a:pt x="29" y="46"/>
                  <a:pt x="33" y="61"/>
                </a:cubicBezTo>
                <a:cubicBezTo>
                  <a:pt x="47" y="44"/>
                  <a:pt x="38" y="27"/>
                  <a:pt x="13" y="21"/>
                </a:cubicBezTo>
                <a:cubicBezTo>
                  <a:pt x="15" y="27"/>
                  <a:pt x="9" y="33"/>
                  <a:pt x="10" y="44"/>
                </a:cubicBezTo>
                <a:cubicBezTo>
                  <a:pt x="11" y="56"/>
                  <a:pt x="24" y="61"/>
                  <a:pt x="28" y="63"/>
                </a:cubicBezTo>
                <a:close/>
                <a:moveTo>
                  <a:pt x="55" y="64"/>
                </a:moveTo>
                <a:cubicBezTo>
                  <a:pt x="80" y="60"/>
                  <a:pt x="83" y="40"/>
                  <a:pt x="68" y="18"/>
                </a:cubicBezTo>
                <a:cubicBezTo>
                  <a:pt x="67" y="31"/>
                  <a:pt x="62" y="48"/>
                  <a:pt x="55" y="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3" name="Freeform 195">
            <a:extLst>
              <a:ext uri="{FF2B5EF4-FFF2-40B4-BE49-F238E27FC236}">
                <a16:creationId xmlns:a16="http://schemas.microsoft.com/office/drawing/2014/main" id="{934599F0-2237-4C85-A5CF-296E3D327D97}"/>
              </a:ext>
            </a:extLst>
          </p:cNvPr>
          <p:cNvSpPr>
            <a:spLocks noEditPoints="1"/>
          </p:cNvSpPr>
          <p:nvPr/>
        </p:nvSpPr>
        <p:spPr bwMode="auto">
          <a:xfrm>
            <a:off x="4657572" y="4460328"/>
            <a:ext cx="629803" cy="851469"/>
          </a:xfrm>
          <a:custGeom>
            <a:avLst/>
            <a:gdLst>
              <a:gd name="T0" fmla="*/ 15 w 83"/>
              <a:gd name="T1" fmla="*/ 35 h 112"/>
              <a:gd name="T2" fmla="*/ 38 w 83"/>
              <a:gd name="T3" fmla="*/ 78 h 112"/>
              <a:gd name="T4" fmla="*/ 80 w 83"/>
              <a:gd name="T5" fmla="*/ 55 h 112"/>
              <a:gd name="T6" fmla="*/ 58 w 83"/>
              <a:gd name="T7" fmla="*/ 13 h 112"/>
              <a:gd name="T8" fmla="*/ 34 w 83"/>
              <a:gd name="T9" fmla="*/ 68 h 112"/>
              <a:gd name="T10" fmla="*/ 46 w 83"/>
              <a:gd name="T11" fmla="*/ 72 h 112"/>
              <a:gd name="T12" fmla="*/ 34 w 83"/>
              <a:gd name="T13" fmla="*/ 68 h 112"/>
              <a:gd name="T14" fmla="*/ 56 w 83"/>
              <a:gd name="T15" fmla="*/ 61 h 112"/>
              <a:gd name="T16" fmla="*/ 62 w 83"/>
              <a:gd name="T17" fmla="*/ 60 h 112"/>
              <a:gd name="T18" fmla="*/ 51 w 83"/>
              <a:gd name="T19" fmla="*/ 66 h 112"/>
              <a:gd name="T20" fmla="*/ 69 w 83"/>
              <a:gd name="T21" fmla="*/ 52 h 112"/>
              <a:gd name="T22" fmla="*/ 73 w 83"/>
              <a:gd name="T23" fmla="*/ 53 h 112"/>
              <a:gd name="T24" fmla="*/ 69 w 83"/>
              <a:gd name="T25" fmla="*/ 52 h 112"/>
              <a:gd name="T26" fmla="*/ 54 w 83"/>
              <a:gd name="T27" fmla="*/ 24 h 112"/>
              <a:gd name="T28" fmla="*/ 56 w 83"/>
              <a:gd name="T29" fmla="*/ 20 h 112"/>
              <a:gd name="T30" fmla="*/ 46 w 83"/>
              <a:gd name="T31" fmla="*/ 27 h 112"/>
              <a:gd name="T32" fmla="*/ 33 w 83"/>
              <a:gd name="T33" fmla="*/ 33 h 112"/>
              <a:gd name="T34" fmla="*/ 35 w 83"/>
              <a:gd name="T35" fmla="*/ 22 h 112"/>
              <a:gd name="T36" fmla="*/ 46 w 83"/>
              <a:gd name="T37" fmla="*/ 27 h 112"/>
              <a:gd name="T38" fmla="*/ 21 w 83"/>
              <a:gd name="T39" fmla="*/ 44 h 112"/>
              <a:gd name="T40" fmla="*/ 25 w 83"/>
              <a:gd name="T41" fmla="*/ 32 h 112"/>
              <a:gd name="T42" fmla="*/ 33 w 83"/>
              <a:gd name="T43" fmla="*/ 60 h 112"/>
              <a:gd name="T44" fmla="*/ 27 w 83"/>
              <a:gd name="T45" fmla="*/ 49 h 112"/>
              <a:gd name="T46" fmla="*/ 32 w 83"/>
              <a:gd name="T47" fmla="*/ 54 h 112"/>
              <a:gd name="T48" fmla="*/ 33 w 83"/>
              <a:gd name="T49" fmla="*/ 60 h 112"/>
              <a:gd name="T50" fmla="*/ 43 w 83"/>
              <a:gd name="T51" fmla="*/ 36 h 112"/>
              <a:gd name="T52" fmla="*/ 57 w 83"/>
              <a:gd name="T53" fmla="*/ 41 h 112"/>
              <a:gd name="T54" fmla="*/ 52 w 83"/>
              <a:gd name="T55" fmla="*/ 54 h 112"/>
              <a:gd name="T56" fmla="*/ 39 w 83"/>
              <a:gd name="T57" fmla="*/ 50 h 112"/>
              <a:gd name="T58" fmla="*/ 60 w 83"/>
              <a:gd name="T59" fmla="*/ 31 h 112"/>
              <a:gd name="T60" fmla="*/ 71 w 83"/>
              <a:gd name="T61" fmla="*/ 33 h 112"/>
              <a:gd name="T62" fmla="*/ 66 w 83"/>
              <a:gd name="T63" fmla="*/ 44 h 112"/>
              <a:gd name="T64" fmla="*/ 60 w 83"/>
              <a:gd name="T65" fmla="*/ 31 h 112"/>
              <a:gd name="T66" fmla="*/ 71 w 83"/>
              <a:gd name="T67" fmla="*/ 112 h 112"/>
              <a:gd name="T68" fmla="*/ 30 w 83"/>
              <a:gd name="T69" fmla="*/ 104 h 112"/>
              <a:gd name="T70" fmla="*/ 44 w 83"/>
              <a:gd name="T71" fmla="*/ 93 h 112"/>
              <a:gd name="T72" fmla="*/ 0 w 83"/>
              <a:gd name="T73" fmla="*/ 45 h 112"/>
              <a:gd name="T74" fmla="*/ 32 w 83"/>
              <a:gd name="T75" fmla="*/ 0 h 112"/>
              <a:gd name="T76" fmla="*/ 21 w 83"/>
              <a:gd name="T77" fmla="*/ 18 h 112"/>
              <a:gd name="T78" fmla="*/ 21 w 83"/>
              <a:gd name="T79" fmla="*/ 72 h 112"/>
              <a:gd name="T80" fmla="*/ 72 w 83"/>
              <a:gd name="T81" fmla="*/ 75 h 112"/>
              <a:gd name="T82" fmla="*/ 56 w 83"/>
              <a:gd name="T83" fmla="*/ 92 h 112"/>
              <a:gd name="T84" fmla="*/ 71 w 83"/>
              <a:gd name="T8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4" name="Freeform 197">
            <a:extLst>
              <a:ext uri="{FF2B5EF4-FFF2-40B4-BE49-F238E27FC236}">
                <a16:creationId xmlns:a16="http://schemas.microsoft.com/office/drawing/2014/main" id="{CB414DC0-4C7A-417A-A36A-488239C8D87C}"/>
              </a:ext>
            </a:extLst>
          </p:cNvPr>
          <p:cNvSpPr>
            <a:spLocks noEditPoints="1"/>
          </p:cNvSpPr>
          <p:nvPr/>
        </p:nvSpPr>
        <p:spPr bwMode="auto">
          <a:xfrm>
            <a:off x="8277518" y="4627767"/>
            <a:ext cx="889631" cy="684030"/>
          </a:xfrm>
          <a:custGeom>
            <a:avLst/>
            <a:gdLst>
              <a:gd name="T0" fmla="*/ 21 w 104"/>
              <a:gd name="T1" fmla="*/ 44 h 80"/>
              <a:gd name="T2" fmla="*/ 13 w 104"/>
              <a:gd name="T3" fmla="*/ 73 h 80"/>
              <a:gd name="T4" fmla="*/ 33 w 104"/>
              <a:gd name="T5" fmla="*/ 73 h 80"/>
              <a:gd name="T6" fmla="*/ 51 w 104"/>
              <a:gd name="T7" fmla="*/ 80 h 80"/>
              <a:gd name="T8" fmla="*/ 69 w 104"/>
              <a:gd name="T9" fmla="*/ 73 h 80"/>
              <a:gd name="T10" fmla="*/ 87 w 104"/>
              <a:gd name="T11" fmla="*/ 73 h 80"/>
              <a:gd name="T12" fmla="*/ 81 w 104"/>
              <a:gd name="T13" fmla="*/ 44 h 80"/>
              <a:gd name="T14" fmla="*/ 86 w 104"/>
              <a:gd name="T15" fmla="*/ 44 h 80"/>
              <a:gd name="T16" fmla="*/ 86 w 104"/>
              <a:gd name="T17" fmla="*/ 28 h 80"/>
              <a:gd name="T18" fmla="*/ 97 w 104"/>
              <a:gd name="T19" fmla="*/ 25 h 80"/>
              <a:gd name="T20" fmla="*/ 97 w 104"/>
              <a:gd name="T21" fmla="*/ 34 h 80"/>
              <a:gd name="T22" fmla="*/ 95 w 104"/>
              <a:gd name="T23" fmla="*/ 51 h 80"/>
              <a:gd name="T24" fmla="*/ 103 w 104"/>
              <a:gd name="T25" fmla="*/ 51 h 80"/>
              <a:gd name="T26" fmla="*/ 101 w 104"/>
              <a:gd name="T27" fmla="*/ 34 h 80"/>
              <a:gd name="T28" fmla="*/ 101 w 104"/>
              <a:gd name="T29" fmla="*/ 23 h 80"/>
              <a:gd name="T30" fmla="*/ 104 w 104"/>
              <a:gd name="T31" fmla="*/ 22 h 80"/>
              <a:gd name="T32" fmla="*/ 104 w 104"/>
              <a:gd name="T33" fmla="*/ 15 h 80"/>
              <a:gd name="T34" fmla="*/ 52 w 104"/>
              <a:gd name="T35" fmla="*/ 0 h 80"/>
              <a:gd name="T36" fmla="*/ 0 w 104"/>
              <a:gd name="T37" fmla="*/ 15 h 80"/>
              <a:gd name="T38" fmla="*/ 0 w 104"/>
              <a:gd name="T39" fmla="*/ 22 h 80"/>
              <a:gd name="T40" fmla="*/ 19 w 104"/>
              <a:gd name="T41" fmla="*/ 28 h 80"/>
              <a:gd name="T42" fmla="*/ 19 w 104"/>
              <a:gd name="T43" fmla="*/ 44 h 80"/>
              <a:gd name="T44" fmla="*/ 21 w 104"/>
              <a:gd name="T45" fmla="*/ 44 h 80"/>
              <a:gd name="T46" fmla="*/ 71 w 104"/>
              <a:gd name="T47" fmla="*/ 44 h 80"/>
              <a:gd name="T48" fmla="*/ 72 w 104"/>
              <a:gd name="T49" fmla="*/ 48 h 80"/>
              <a:gd name="T50" fmla="*/ 65 w 104"/>
              <a:gd name="T51" fmla="*/ 66 h 80"/>
              <a:gd name="T52" fmla="*/ 51 w 104"/>
              <a:gd name="T53" fmla="*/ 73 h 80"/>
              <a:gd name="T54" fmla="*/ 37 w 104"/>
              <a:gd name="T55" fmla="*/ 66 h 80"/>
              <a:gd name="T56" fmla="*/ 31 w 104"/>
              <a:gd name="T57" fmla="*/ 48 h 80"/>
              <a:gd name="T58" fmla="*/ 31 w 104"/>
              <a:gd name="T59" fmla="*/ 44 h 80"/>
              <a:gd name="T60" fmla="*/ 71 w 104"/>
              <a:gd name="T61"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80">
                <a:moveTo>
                  <a:pt x="21" y="44"/>
                </a:moveTo>
                <a:cubicBezTo>
                  <a:pt x="13" y="73"/>
                  <a:pt x="13" y="73"/>
                  <a:pt x="13" y="73"/>
                </a:cubicBezTo>
                <a:cubicBezTo>
                  <a:pt x="33" y="73"/>
                  <a:pt x="33" y="73"/>
                  <a:pt x="33" y="73"/>
                </a:cubicBezTo>
                <a:cubicBezTo>
                  <a:pt x="38" y="78"/>
                  <a:pt x="44" y="80"/>
                  <a:pt x="51" y="80"/>
                </a:cubicBezTo>
                <a:cubicBezTo>
                  <a:pt x="58" y="80"/>
                  <a:pt x="64" y="78"/>
                  <a:pt x="69" y="73"/>
                </a:cubicBezTo>
                <a:cubicBezTo>
                  <a:pt x="87" y="73"/>
                  <a:pt x="87" y="73"/>
                  <a:pt x="87" y="73"/>
                </a:cubicBezTo>
                <a:cubicBezTo>
                  <a:pt x="81" y="44"/>
                  <a:pt x="81" y="44"/>
                  <a:pt x="81" y="44"/>
                </a:cubicBezTo>
                <a:cubicBezTo>
                  <a:pt x="86" y="44"/>
                  <a:pt x="86" y="44"/>
                  <a:pt x="86" y="44"/>
                </a:cubicBezTo>
                <a:cubicBezTo>
                  <a:pt x="86" y="28"/>
                  <a:pt x="86" y="28"/>
                  <a:pt x="86" y="28"/>
                </a:cubicBezTo>
                <a:cubicBezTo>
                  <a:pt x="97" y="25"/>
                  <a:pt x="97" y="25"/>
                  <a:pt x="97" y="25"/>
                </a:cubicBezTo>
                <a:cubicBezTo>
                  <a:pt x="97" y="34"/>
                  <a:pt x="97" y="34"/>
                  <a:pt x="97" y="34"/>
                </a:cubicBezTo>
                <a:cubicBezTo>
                  <a:pt x="95" y="51"/>
                  <a:pt x="95" y="51"/>
                  <a:pt x="95" y="51"/>
                </a:cubicBezTo>
                <a:cubicBezTo>
                  <a:pt x="103" y="51"/>
                  <a:pt x="103" y="51"/>
                  <a:pt x="103" y="51"/>
                </a:cubicBezTo>
                <a:cubicBezTo>
                  <a:pt x="101" y="34"/>
                  <a:pt x="101" y="34"/>
                  <a:pt x="101" y="34"/>
                </a:cubicBezTo>
                <a:cubicBezTo>
                  <a:pt x="101" y="23"/>
                  <a:pt x="101" y="23"/>
                  <a:pt x="101" y="23"/>
                </a:cubicBezTo>
                <a:cubicBezTo>
                  <a:pt x="104" y="22"/>
                  <a:pt x="104" y="22"/>
                  <a:pt x="104" y="22"/>
                </a:cubicBezTo>
                <a:cubicBezTo>
                  <a:pt x="104" y="15"/>
                  <a:pt x="104" y="15"/>
                  <a:pt x="104" y="15"/>
                </a:cubicBezTo>
                <a:cubicBezTo>
                  <a:pt x="52" y="0"/>
                  <a:pt x="52" y="0"/>
                  <a:pt x="52" y="0"/>
                </a:cubicBezTo>
                <a:cubicBezTo>
                  <a:pt x="0" y="15"/>
                  <a:pt x="0" y="15"/>
                  <a:pt x="0" y="15"/>
                </a:cubicBezTo>
                <a:cubicBezTo>
                  <a:pt x="0" y="22"/>
                  <a:pt x="0" y="22"/>
                  <a:pt x="0" y="22"/>
                </a:cubicBezTo>
                <a:cubicBezTo>
                  <a:pt x="19" y="28"/>
                  <a:pt x="19" y="28"/>
                  <a:pt x="19" y="28"/>
                </a:cubicBezTo>
                <a:cubicBezTo>
                  <a:pt x="19" y="44"/>
                  <a:pt x="19" y="44"/>
                  <a:pt x="19" y="44"/>
                </a:cubicBezTo>
                <a:cubicBezTo>
                  <a:pt x="21" y="44"/>
                  <a:pt x="21" y="44"/>
                  <a:pt x="21" y="44"/>
                </a:cubicBezTo>
                <a:close/>
                <a:moveTo>
                  <a:pt x="71" y="44"/>
                </a:moveTo>
                <a:cubicBezTo>
                  <a:pt x="72" y="46"/>
                  <a:pt x="72" y="47"/>
                  <a:pt x="72" y="48"/>
                </a:cubicBezTo>
                <a:cubicBezTo>
                  <a:pt x="72" y="55"/>
                  <a:pt x="69" y="61"/>
                  <a:pt x="65" y="66"/>
                </a:cubicBezTo>
                <a:cubicBezTo>
                  <a:pt x="62" y="70"/>
                  <a:pt x="57" y="73"/>
                  <a:pt x="51" y="73"/>
                </a:cubicBezTo>
                <a:cubicBezTo>
                  <a:pt x="46" y="73"/>
                  <a:pt x="41" y="70"/>
                  <a:pt x="37" y="66"/>
                </a:cubicBezTo>
                <a:cubicBezTo>
                  <a:pt x="33" y="61"/>
                  <a:pt x="31" y="55"/>
                  <a:pt x="31" y="48"/>
                </a:cubicBezTo>
                <a:cubicBezTo>
                  <a:pt x="31" y="47"/>
                  <a:pt x="31" y="46"/>
                  <a:pt x="31" y="44"/>
                </a:cubicBezTo>
                <a:lnTo>
                  <a:pt x="71" y="4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30" name="Group 29">
            <a:extLst>
              <a:ext uri="{FF2B5EF4-FFF2-40B4-BE49-F238E27FC236}">
                <a16:creationId xmlns:a16="http://schemas.microsoft.com/office/drawing/2014/main" id="{B0455333-5150-4764-9942-D3F7188C3E1F}"/>
              </a:ext>
            </a:extLst>
          </p:cNvPr>
          <p:cNvGrpSpPr/>
          <p:nvPr/>
        </p:nvGrpSpPr>
        <p:grpSpPr>
          <a:xfrm>
            <a:off x="1819048" y="4522186"/>
            <a:ext cx="2504930" cy="845525"/>
            <a:chOff x="1819048" y="4362531"/>
            <a:chExt cx="2504930" cy="845525"/>
          </a:xfrm>
        </p:grpSpPr>
        <p:sp>
          <p:nvSpPr>
            <p:cNvPr id="27" name="TextBox 26">
              <a:extLst>
                <a:ext uri="{FF2B5EF4-FFF2-40B4-BE49-F238E27FC236}">
                  <a16:creationId xmlns:a16="http://schemas.microsoft.com/office/drawing/2014/main" id="{97E2153A-FCED-495B-BBA3-37BCD5E67E9E}"/>
                </a:ext>
              </a:extLst>
            </p:cNvPr>
            <p:cNvSpPr txBox="1"/>
            <p:nvPr/>
          </p:nvSpPr>
          <p:spPr>
            <a:xfrm>
              <a:off x="1819048" y="4362531"/>
              <a:ext cx="2504930" cy="523220"/>
            </a:xfrm>
            <a:prstGeom prst="rect">
              <a:avLst/>
            </a:prstGeom>
            <a:noFill/>
          </p:spPr>
          <p:txBody>
            <a:bodyPr wrap="square" rtlCol="0">
              <a:spAutoFit/>
            </a:bodyPr>
            <a:lstStyle/>
            <a:p>
              <a:r>
                <a:rPr lang="en-US" sz="1400" spc="300" dirty="0">
                  <a:solidFill>
                    <a:schemeClr val="bg1"/>
                  </a:solidFill>
                  <a:latin typeface="Montserrat" panose="00000500000000000000" pitchFamily="50" charset="0"/>
                </a:rPr>
                <a:t>THE BEST PPTX TEMPLATE</a:t>
              </a:r>
            </a:p>
          </p:txBody>
        </p:sp>
        <p:sp>
          <p:nvSpPr>
            <p:cNvPr id="28" name="TextBox 27">
              <a:extLst>
                <a:ext uri="{FF2B5EF4-FFF2-40B4-BE49-F238E27FC236}">
                  <a16:creationId xmlns:a16="http://schemas.microsoft.com/office/drawing/2014/main" id="{F6279FDF-ABDA-433B-A7F5-32609C5906A0}"/>
                </a:ext>
              </a:extLst>
            </p:cNvPr>
            <p:cNvSpPr txBox="1"/>
            <p:nvPr/>
          </p:nvSpPr>
          <p:spPr>
            <a:xfrm>
              <a:off x="1832476" y="4946446"/>
              <a:ext cx="2057562" cy="261610"/>
            </a:xfrm>
            <a:prstGeom prst="rect">
              <a:avLst/>
            </a:prstGeom>
            <a:noFill/>
          </p:spPr>
          <p:txBody>
            <a:bodyPr wrap="square" rtlCol="0">
              <a:spAutoFit/>
            </a:bodyPr>
            <a:lstStyle/>
            <a:p>
              <a:r>
                <a:rPr lang="en-US" sz="1100" dirty="0">
                  <a:solidFill>
                    <a:schemeClr val="accent2"/>
                  </a:solidFill>
                  <a:latin typeface="Montserrat" panose="00000500000000000000" pitchFamily="50" charset="0"/>
                </a:rPr>
                <a:t>Click Here</a:t>
              </a:r>
            </a:p>
          </p:txBody>
        </p:sp>
        <p:cxnSp>
          <p:nvCxnSpPr>
            <p:cNvPr id="29" name="Straight Connector 28">
              <a:extLst>
                <a:ext uri="{FF2B5EF4-FFF2-40B4-BE49-F238E27FC236}">
                  <a16:creationId xmlns:a16="http://schemas.microsoft.com/office/drawing/2014/main" id="{3A6FD2D4-2268-45C9-918C-70C61D0E8F8D}"/>
                </a:ext>
              </a:extLst>
            </p:cNvPr>
            <p:cNvCxnSpPr/>
            <p:nvPr/>
          </p:nvCxnSpPr>
          <p:spPr>
            <a:xfrm>
              <a:off x="1915922" y="4906831"/>
              <a:ext cx="19202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29B4B36-02D4-4CF3-B795-99B07B86EC32}"/>
              </a:ext>
            </a:extLst>
          </p:cNvPr>
          <p:cNvGrpSpPr/>
          <p:nvPr/>
        </p:nvGrpSpPr>
        <p:grpSpPr>
          <a:xfrm>
            <a:off x="5493043" y="4522186"/>
            <a:ext cx="2504930" cy="845525"/>
            <a:chOff x="1819048" y="4362531"/>
            <a:chExt cx="2504930" cy="845525"/>
          </a:xfrm>
        </p:grpSpPr>
        <p:sp>
          <p:nvSpPr>
            <p:cNvPr id="33" name="TextBox 32">
              <a:extLst>
                <a:ext uri="{FF2B5EF4-FFF2-40B4-BE49-F238E27FC236}">
                  <a16:creationId xmlns:a16="http://schemas.microsoft.com/office/drawing/2014/main" id="{9A805A6D-4E9E-411D-B99B-B3EE284C674C}"/>
                </a:ext>
              </a:extLst>
            </p:cNvPr>
            <p:cNvSpPr txBox="1"/>
            <p:nvPr/>
          </p:nvSpPr>
          <p:spPr>
            <a:xfrm>
              <a:off x="1819048" y="4362531"/>
              <a:ext cx="2504930" cy="523220"/>
            </a:xfrm>
            <a:prstGeom prst="rect">
              <a:avLst/>
            </a:prstGeom>
            <a:noFill/>
          </p:spPr>
          <p:txBody>
            <a:bodyPr wrap="square" rtlCol="0">
              <a:spAutoFit/>
            </a:bodyPr>
            <a:lstStyle/>
            <a:p>
              <a:r>
                <a:rPr lang="en-US" sz="1400" spc="300" dirty="0">
                  <a:solidFill>
                    <a:schemeClr val="bg1"/>
                  </a:solidFill>
                  <a:latin typeface="Montserrat" panose="00000500000000000000" pitchFamily="50" charset="0"/>
                </a:rPr>
                <a:t>THE BEST PPTX TEMPLATE</a:t>
              </a:r>
            </a:p>
          </p:txBody>
        </p:sp>
        <p:sp>
          <p:nvSpPr>
            <p:cNvPr id="34" name="TextBox 33">
              <a:extLst>
                <a:ext uri="{FF2B5EF4-FFF2-40B4-BE49-F238E27FC236}">
                  <a16:creationId xmlns:a16="http://schemas.microsoft.com/office/drawing/2014/main" id="{C8434CDD-F15F-48C4-B1C0-20D93A044FAA}"/>
                </a:ext>
              </a:extLst>
            </p:cNvPr>
            <p:cNvSpPr txBox="1"/>
            <p:nvPr/>
          </p:nvSpPr>
          <p:spPr>
            <a:xfrm>
              <a:off x="1832476" y="4946446"/>
              <a:ext cx="2057562" cy="261610"/>
            </a:xfrm>
            <a:prstGeom prst="rect">
              <a:avLst/>
            </a:prstGeom>
            <a:noFill/>
          </p:spPr>
          <p:txBody>
            <a:bodyPr wrap="square" rtlCol="0">
              <a:spAutoFit/>
            </a:bodyPr>
            <a:lstStyle/>
            <a:p>
              <a:r>
                <a:rPr lang="en-US" sz="1100" dirty="0">
                  <a:solidFill>
                    <a:schemeClr val="accent2"/>
                  </a:solidFill>
                  <a:latin typeface="Montserrat" panose="00000500000000000000" pitchFamily="50" charset="0"/>
                </a:rPr>
                <a:t>Click Here</a:t>
              </a:r>
            </a:p>
          </p:txBody>
        </p:sp>
        <p:cxnSp>
          <p:nvCxnSpPr>
            <p:cNvPr id="35" name="Straight Connector 34">
              <a:extLst>
                <a:ext uri="{FF2B5EF4-FFF2-40B4-BE49-F238E27FC236}">
                  <a16:creationId xmlns:a16="http://schemas.microsoft.com/office/drawing/2014/main" id="{82A2091C-DA6F-493A-BE58-FA29F7ACDD12}"/>
                </a:ext>
              </a:extLst>
            </p:cNvPr>
            <p:cNvCxnSpPr/>
            <p:nvPr/>
          </p:nvCxnSpPr>
          <p:spPr>
            <a:xfrm>
              <a:off x="1915922" y="4906831"/>
              <a:ext cx="19202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A6C2AE2-4B31-421C-BCE8-FE663C345C85}"/>
              </a:ext>
            </a:extLst>
          </p:cNvPr>
          <p:cNvGrpSpPr/>
          <p:nvPr/>
        </p:nvGrpSpPr>
        <p:grpSpPr>
          <a:xfrm>
            <a:off x="9339339" y="4522186"/>
            <a:ext cx="2504930" cy="845525"/>
            <a:chOff x="1819048" y="4362531"/>
            <a:chExt cx="2504930" cy="845525"/>
          </a:xfrm>
        </p:grpSpPr>
        <p:sp>
          <p:nvSpPr>
            <p:cNvPr id="37" name="TextBox 36">
              <a:extLst>
                <a:ext uri="{FF2B5EF4-FFF2-40B4-BE49-F238E27FC236}">
                  <a16:creationId xmlns:a16="http://schemas.microsoft.com/office/drawing/2014/main" id="{7C189522-E51F-4C4F-BB1C-C797C2CECC96}"/>
                </a:ext>
              </a:extLst>
            </p:cNvPr>
            <p:cNvSpPr txBox="1"/>
            <p:nvPr/>
          </p:nvSpPr>
          <p:spPr>
            <a:xfrm>
              <a:off x="1819048" y="4362531"/>
              <a:ext cx="2504930" cy="523220"/>
            </a:xfrm>
            <a:prstGeom prst="rect">
              <a:avLst/>
            </a:prstGeom>
            <a:noFill/>
          </p:spPr>
          <p:txBody>
            <a:bodyPr wrap="square" rtlCol="0">
              <a:spAutoFit/>
            </a:bodyPr>
            <a:lstStyle/>
            <a:p>
              <a:r>
                <a:rPr lang="en-US" sz="1400" spc="300" dirty="0">
                  <a:solidFill>
                    <a:schemeClr val="bg1"/>
                  </a:solidFill>
                  <a:latin typeface="Montserrat" panose="00000500000000000000" pitchFamily="50" charset="0"/>
                </a:rPr>
                <a:t>THE BEST PPTX TEMPLATE</a:t>
              </a:r>
            </a:p>
          </p:txBody>
        </p:sp>
        <p:sp>
          <p:nvSpPr>
            <p:cNvPr id="38" name="TextBox 37">
              <a:extLst>
                <a:ext uri="{FF2B5EF4-FFF2-40B4-BE49-F238E27FC236}">
                  <a16:creationId xmlns:a16="http://schemas.microsoft.com/office/drawing/2014/main" id="{2C97102D-B401-42C8-98AD-C5DA50CFB911}"/>
                </a:ext>
              </a:extLst>
            </p:cNvPr>
            <p:cNvSpPr txBox="1"/>
            <p:nvPr/>
          </p:nvSpPr>
          <p:spPr>
            <a:xfrm>
              <a:off x="1832476" y="4946446"/>
              <a:ext cx="2057562" cy="261610"/>
            </a:xfrm>
            <a:prstGeom prst="rect">
              <a:avLst/>
            </a:prstGeom>
            <a:noFill/>
          </p:spPr>
          <p:txBody>
            <a:bodyPr wrap="square" rtlCol="0">
              <a:spAutoFit/>
            </a:bodyPr>
            <a:lstStyle/>
            <a:p>
              <a:r>
                <a:rPr lang="en-US" sz="1100" dirty="0">
                  <a:solidFill>
                    <a:schemeClr val="accent2"/>
                  </a:solidFill>
                  <a:latin typeface="Montserrat" panose="00000500000000000000" pitchFamily="50" charset="0"/>
                </a:rPr>
                <a:t>Click Here</a:t>
              </a:r>
            </a:p>
          </p:txBody>
        </p:sp>
        <p:cxnSp>
          <p:nvCxnSpPr>
            <p:cNvPr id="39" name="Straight Connector 38">
              <a:extLst>
                <a:ext uri="{FF2B5EF4-FFF2-40B4-BE49-F238E27FC236}">
                  <a16:creationId xmlns:a16="http://schemas.microsoft.com/office/drawing/2014/main" id="{68446D1A-1163-4C7B-9315-8F6923D5E2CE}"/>
                </a:ext>
              </a:extLst>
            </p:cNvPr>
            <p:cNvCxnSpPr/>
            <p:nvPr/>
          </p:nvCxnSpPr>
          <p:spPr>
            <a:xfrm>
              <a:off x="1915922" y="4906831"/>
              <a:ext cx="19202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DABB868-4285-46E8-BF26-C54A76050FDF}"/>
              </a:ext>
            </a:extLst>
          </p:cNvPr>
          <p:cNvGrpSpPr/>
          <p:nvPr/>
        </p:nvGrpSpPr>
        <p:grpSpPr>
          <a:xfrm>
            <a:off x="0" y="6748033"/>
            <a:ext cx="12192000" cy="125269"/>
            <a:chOff x="821803" y="4653023"/>
            <a:chExt cx="8750460" cy="626701"/>
          </a:xfrm>
        </p:grpSpPr>
        <p:sp>
          <p:nvSpPr>
            <p:cNvPr id="41" name="Rectangle 40">
              <a:extLst>
                <a:ext uri="{FF2B5EF4-FFF2-40B4-BE49-F238E27FC236}">
                  <a16:creationId xmlns:a16="http://schemas.microsoft.com/office/drawing/2014/main" id="{98C2E588-1743-49A1-97A0-3BA274168728}"/>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5371ED1-064C-4978-AA3E-6BFB42C99DB9}"/>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1599DD-FFA5-490D-8D7E-AFF075A8F0B8}"/>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491F83-CF1B-494C-B657-01A35E022A77}"/>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91529EE-AE27-45AA-A6F4-D8C202F735EE}"/>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F955288-378E-471B-A039-AC259BBB31C1}"/>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885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D3A4BD8-CC82-4485-A9FF-78C7C9DC931E}"/>
              </a:ext>
            </a:extLst>
          </p:cNvPr>
          <p:cNvPicPr>
            <a:picLocks noGrp="1" noChangeAspect="1"/>
          </p:cNvPicPr>
          <p:nvPr>
            <p:ph type="pic" sz="quarter" idx="14"/>
          </p:nvPr>
        </p:nvPicPr>
        <p:blipFill>
          <a:blip r:embed="rId2"/>
          <a:srcRect t="344" b="344"/>
          <a:stretch>
            <a:fillRect/>
          </a:stretch>
        </p:blipFill>
        <p:spPr>
          <a:prstGeom prst="rect">
            <a:avLst/>
          </a:prstGeom>
        </p:spPr>
      </p:pic>
      <p:sp>
        <p:nvSpPr>
          <p:cNvPr id="16" name="Rectangle 15">
            <a:extLst>
              <a:ext uri="{FF2B5EF4-FFF2-40B4-BE49-F238E27FC236}">
                <a16:creationId xmlns:a16="http://schemas.microsoft.com/office/drawing/2014/main" id="{911EE667-FC04-4E80-850A-E552B2F6FD5F}"/>
              </a:ext>
            </a:extLst>
          </p:cNvPr>
          <p:cNvSpPr/>
          <p:nvPr/>
        </p:nvSpPr>
        <p:spPr>
          <a:xfrm>
            <a:off x="3715657" y="0"/>
            <a:ext cx="8476343" cy="6257925"/>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FD6A97-7004-4C6F-BA37-1A83EC6CC28A}"/>
              </a:ext>
            </a:extLst>
          </p:cNvPr>
          <p:cNvSpPr/>
          <p:nvPr/>
        </p:nvSpPr>
        <p:spPr>
          <a:xfrm>
            <a:off x="0" y="0"/>
            <a:ext cx="3715657" cy="6258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a:extLst>
              <a:ext uri="{FF2B5EF4-FFF2-40B4-BE49-F238E27FC236}">
                <a16:creationId xmlns:a16="http://schemas.microsoft.com/office/drawing/2014/main" id="{B6588D2A-22AB-445C-AEF6-C5C1155E4428}"/>
              </a:ext>
            </a:extLst>
          </p:cNvPr>
          <p:cNvSpPr/>
          <p:nvPr/>
        </p:nvSpPr>
        <p:spPr>
          <a:xfrm>
            <a:off x="352754" y="1403040"/>
            <a:ext cx="2365950" cy="400110"/>
          </a:xfrm>
          <a:prstGeom prst="rect">
            <a:avLst/>
          </a:prstGeom>
        </p:spPr>
        <p:txBody>
          <a:bodyPr wrap="square">
            <a:spAutoFit/>
          </a:bodyPr>
          <a:lstStyle/>
          <a:p>
            <a:r>
              <a:rPr lang="id-ID" sz="2000" b="1" dirty="0">
                <a:solidFill>
                  <a:schemeClr val="bg1"/>
                </a:solidFill>
                <a:latin typeface="Montserrat SemiBold" panose="00000700000000000000" pitchFamily="50" charset="0"/>
              </a:rPr>
              <a:t>NEWS LETTER</a:t>
            </a:r>
            <a:endParaRPr lang="id-ID" sz="2000" dirty="0">
              <a:solidFill>
                <a:schemeClr val="bg1"/>
              </a:solidFill>
              <a:latin typeface="Montserrat SemiBold" panose="00000700000000000000" pitchFamily="50" charset="0"/>
            </a:endParaRPr>
          </a:p>
        </p:txBody>
      </p:sp>
      <p:sp>
        <p:nvSpPr>
          <p:cNvPr id="18" name="Rectangle 17">
            <a:extLst>
              <a:ext uri="{FF2B5EF4-FFF2-40B4-BE49-F238E27FC236}">
                <a16:creationId xmlns:a16="http://schemas.microsoft.com/office/drawing/2014/main" id="{530B9B82-2483-42F9-9EF8-D77F11943A8A}"/>
              </a:ext>
            </a:extLst>
          </p:cNvPr>
          <p:cNvSpPr/>
          <p:nvPr/>
        </p:nvSpPr>
        <p:spPr>
          <a:xfrm>
            <a:off x="382316" y="1873809"/>
            <a:ext cx="2850194" cy="49348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i="1" dirty="0">
                <a:solidFill>
                  <a:schemeClr val="bg1"/>
                </a:solidFill>
              </a:rPr>
              <a:t>*Your Email Address*</a:t>
            </a:r>
          </a:p>
        </p:txBody>
      </p:sp>
      <p:sp>
        <p:nvSpPr>
          <p:cNvPr id="22" name="Rectangle 21">
            <a:extLst>
              <a:ext uri="{FF2B5EF4-FFF2-40B4-BE49-F238E27FC236}">
                <a16:creationId xmlns:a16="http://schemas.microsoft.com/office/drawing/2014/main" id="{31C1A06A-C8AB-4CB5-8B6E-39C73ABC6334}"/>
              </a:ext>
            </a:extLst>
          </p:cNvPr>
          <p:cNvSpPr/>
          <p:nvPr/>
        </p:nvSpPr>
        <p:spPr>
          <a:xfrm>
            <a:off x="364027" y="2653864"/>
            <a:ext cx="2247731" cy="338554"/>
          </a:xfrm>
          <a:prstGeom prst="rect">
            <a:avLst/>
          </a:prstGeom>
        </p:spPr>
        <p:txBody>
          <a:bodyPr wrap="none">
            <a:spAutoFit/>
          </a:bodyPr>
          <a:lstStyle/>
          <a:p>
            <a:r>
              <a:rPr lang="id-ID" sz="1600" dirty="0">
                <a:solidFill>
                  <a:schemeClr val="bg1"/>
                </a:solidFill>
                <a:latin typeface="Montserrat" panose="00000500000000000000" pitchFamily="50" charset="0"/>
              </a:rPr>
              <a:t>ONLINE BROCHURE</a:t>
            </a:r>
          </a:p>
        </p:txBody>
      </p:sp>
      <p:sp>
        <p:nvSpPr>
          <p:cNvPr id="23" name="Rectangle 22">
            <a:extLst>
              <a:ext uri="{FF2B5EF4-FFF2-40B4-BE49-F238E27FC236}">
                <a16:creationId xmlns:a16="http://schemas.microsoft.com/office/drawing/2014/main" id="{D3ECB0DB-BA34-48D2-A748-66C642C2EEF2}"/>
              </a:ext>
            </a:extLst>
          </p:cNvPr>
          <p:cNvSpPr/>
          <p:nvPr/>
        </p:nvSpPr>
        <p:spPr>
          <a:xfrm>
            <a:off x="469013" y="3207546"/>
            <a:ext cx="1322831" cy="149552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a:extLst>
              <a:ext uri="{FF2B5EF4-FFF2-40B4-BE49-F238E27FC236}">
                <a16:creationId xmlns:a16="http://schemas.microsoft.com/office/drawing/2014/main" id="{2DE90273-1CEB-4F9E-9619-FB583E78E9EC}"/>
              </a:ext>
            </a:extLst>
          </p:cNvPr>
          <p:cNvSpPr/>
          <p:nvPr/>
        </p:nvSpPr>
        <p:spPr>
          <a:xfrm>
            <a:off x="1913513" y="3205190"/>
            <a:ext cx="1322831" cy="149552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Freeform 16">
            <a:extLst>
              <a:ext uri="{FF2B5EF4-FFF2-40B4-BE49-F238E27FC236}">
                <a16:creationId xmlns:a16="http://schemas.microsoft.com/office/drawing/2014/main" id="{39C87794-C5EA-4C3B-8440-66346F2A7649}"/>
              </a:ext>
            </a:extLst>
          </p:cNvPr>
          <p:cNvSpPr>
            <a:spLocks noEditPoints="1"/>
          </p:cNvSpPr>
          <p:nvPr/>
        </p:nvSpPr>
        <p:spPr bwMode="auto">
          <a:xfrm>
            <a:off x="2189417" y="3432350"/>
            <a:ext cx="781607" cy="853998"/>
          </a:xfrm>
          <a:custGeom>
            <a:avLst/>
            <a:gdLst>
              <a:gd name="T0" fmla="*/ 36 w 176"/>
              <a:gd name="T1" fmla="*/ 48 h 176"/>
              <a:gd name="T2" fmla="*/ 84 w 176"/>
              <a:gd name="T3" fmla="*/ 48 h 176"/>
              <a:gd name="T4" fmla="*/ 88 w 176"/>
              <a:gd name="T5" fmla="*/ 44 h 176"/>
              <a:gd name="T6" fmla="*/ 84 w 176"/>
              <a:gd name="T7" fmla="*/ 40 h 176"/>
              <a:gd name="T8" fmla="*/ 36 w 176"/>
              <a:gd name="T9" fmla="*/ 40 h 176"/>
              <a:gd name="T10" fmla="*/ 32 w 176"/>
              <a:gd name="T11" fmla="*/ 44 h 176"/>
              <a:gd name="T12" fmla="*/ 36 w 176"/>
              <a:gd name="T13" fmla="*/ 48 h 176"/>
              <a:gd name="T14" fmla="*/ 36 w 176"/>
              <a:gd name="T15" fmla="*/ 72 h 176"/>
              <a:gd name="T16" fmla="*/ 140 w 176"/>
              <a:gd name="T17" fmla="*/ 72 h 176"/>
              <a:gd name="T18" fmla="*/ 144 w 176"/>
              <a:gd name="T19" fmla="*/ 68 h 176"/>
              <a:gd name="T20" fmla="*/ 140 w 176"/>
              <a:gd name="T21" fmla="*/ 64 h 176"/>
              <a:gd name="T22" fmla="*/ 36 w 176"/>
              <a:gd name="T23" fmla="*/ 64 h 176"/>
              <a:gd name="T24" fmla="*/ 32 w 176"/>
              <a:gd name="T25" fmla="*/ 68 h 176"/>
              <a:gd name="T26" fmla="*/ 36 w 176"/>
              <a:gd name="T27" fmla="*/ 72 h 176"/>
              <a:gd name="T28" fmla="*/ 168 w 176"/>
              <a:gd name="T29" fmla="*/ 0 h 176"/>
              <a:gd name="T30" fmla="*/ 8 w 176"/>
              <a:gd name="T31" fmla="*/ 0 h 176"/>
              <a:gd name="T32" fmla="*/ 0 w 176"/>
              <a:gd name="T33" fmla="*/ 8 h 176"/>
              <a:gd name="T34" fmla="*/ 0 w 176"/>
              <a:gd name="T35" fmla="*/ 136 h 176"/>
              <a:gd name="T36" fmla="*/ 40 w 176"/>
              <a:gd name="T37" fmla="*/ 176 h 176"/>
              <a:gd name="T38" fmla="*/ 168 w 176"/>
              <a:gd name="T39" fmla="*/ 176 h 176"/>
              <a:gd name="T40" fmla="*/ 176 w 176"/>
              <a:gd name="T41" fmla="*/ 168 h 176"/>
              <a:gd name="T42" fmla="*/ 176 w 176"/>
              <a:gd name="T43" fmla="*/ 8 h 176"/>
              <a:gd name="T44" fmla="*/ 168 w 176"/>
              <a:gd name="T45" fmla="*/ 0 h 176"/>
              <a:gd name="T46" fmla="*/ 40 w 176"/>
              <a:gd name="T47" fmla="*/ 164 h 176"/>
              <a:gd name="T48" fmla="*/ 12 w 176"/>
              <a:gd name="T49" fmla="*/ 136 h 176"/>
              <a:gd name="T50" fmla="*/ 40 w 176"/>
              <a:gd name="T51" fmla="*/ 136 h 176"/>
              <a:gd name="T52" fmla="*/ 40 w 176"/>
              <a:gd name="T53" fmla="*/ 164 h 176"/>
              <a:gd name="T54" fmla="*/ 168 w 176"/>
              <a:gd name="T55" fmla="*/ 168 h 176"/>
              <a:gd name="T56" fmla="*/ 48 w 176"/>
              <a:gd name="T57" fmla="*/ 168 h 176"/>
              <a:gd name="T58" fmla="*/ 48 w 176"/>
              <a:gd name="T59" fmla="*/ 132 h 176"/>
              <a:gd name="T60" fmla="*/ 44 w 176"/>
              <a:gd name="T61" fmla="*/ 128 h 176"/>
              <a:gd name="T62" fmla="*/ 8 w 176"/>
              <a:gd name="T63" fmla="*/ 128 h 176"/>
              <a:gd name="T64" fmla="*/ 8 w 176"/>
              <a:gd name="T65" fmla="*/ 8 h 176"/>
              <a:gd name="T66" fmla="*/ 168 w 176"/>
              <a:gd name="T67" fmla="*/ 8 h 176"/>
              <a:gd name="T68" fmla="*/ 168 w 176"/>
              <a:gd name="T69" fmla="*/ 168 h 176"/>
              <a:gd name="T70" fmla="*/ 36 w 176"/>
              <a:gd name="T71" fmla="*/ 96 h 176"/>
              <a:gd name="T72" fmla="*/ 116 w 176"/>
              <a:gd name="T73" fmla="*/ 96 h 176"/>
              <a:gd name="T74" fmla="*/ 120 w 176"/>
              <a:gd name="T75" fmla="*/ 92 h 176"/>
              <a:gd name="T76" fmla="*/ 116 w 176"/>
              <a:gd name="T77" fmla="*/ 88 h 176"/>
              <a:gd name="T78" fmla="*/ 36 w 176"/>
              <a:gd name="T79" fmla="*/ 88 h 176"/>
              <a:gd name="T80" fmla="*/ 32 w 176"/>
              <a:gd name="T81" fmla="*/ 92 h 176"/>
              <a:gd name="T82" fmla="*/ 36 w 176"/>
              <a:gd name="T83"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76">
                <a:moveTo>
                  <a:pt x="36" y="48"/>
                </a:moveTo>
                <a:cubicBezTo>
                  <a:pt x="84" y="48"/>
                  <a:pt x="84" y="48"/>
                  <a:pt x="84" y="48"/>
                </a:cubicBezTo>
                <a:cubicBezTo>
                  <a:pt x="86" y="48"/>
                  <a:pt x="88" y="46"/>
                  <a:pt x="88" y="44"/>
                </a:cubicBezTo>
                <a:cubicBezTo>
                  <a:pt x="88" y="42"/>
                  <a:pt x="86" y="40"/>
                  <a:pt x="84" y="40"/>
                </a:cubicBezTo>
                <a:cubicBezTo>
                  <a:pt x="36" y="40"/>
                  <a:pt x="36" y="40"/>
                  <a:pt x="36" y="40"/>
                </a:cubicBezTo>
                <a:cubicBezTo>
                  <a:pt x="34" y="40"/>
                  <a:pt x="32" y="42"/>
                  <a:pt x="32" y="44"/>
                </a:cubicBezTo>
                <a:cubicBezTo>
                  <a:pt x="32" y="46"/>
                  <a:pt x="34" y="48"/>
                  <a:pt x="36" y="48"/>
                </a:cubicBezTo>
                <a:moveTo>
                  <a:pt x="36" y="72"/>
                </a:moveTo>
                <a:cubicBezTo>
                  <a:pt x="140" y="72"/>
                  <a:pt x="140" y="72"/>
                  <a:pt x="140" y="72"/>
                </a:cubicBezTo>
                <a:cubicBezTo>
                  <a:pt x="142" y="72"/>
                  <a:pt x="144" y="70"/>
                  <a:pt x="144" y="68"/>
                </a:cubicBezTo>
                <a:cubicBezTo>
                  <a:pt x="144" y="66"/>
                  <a:pt x="142" y="64"/>
                  <a:pt x="140" y="64"/>
                </a:cubicBezTo>
                <a:cubicBezTo>
                  <a:pt x="36" y="64"/>
                  <a:pt x="36" y="64"/>
                  <a:pt x="36" y="64"/>
                </a:cubicBezTo>
                <a:cubicBezTo>
                  <a:pt x="34" y="64"/>
                  <a:pt x="32" y="66"/>
                  <a:pt x="32" y="68"/>
                </a:cubicBezTo>
                <a:cubicBezTo>
                  <a:pt x="32" y="70"/>
                  <a:pt x="34" y="72"/>
                  <a:pt x="36" y="72"/>
                </a:cubicBezTo>
                <a:moveTo>
                  <a:pt x="168" y="0"/>
                </a:moveTo>
                <a:cubicBezTo>
                  <a:pt x="8" y="0"/>
                  <a:pt x="8" y="0"/>
                  <a:pt x="8" y="0"/>
                </a:cubicBezTo>
                <a:cubicBezTo>
                  <a:pt x="4" y="0"/>
                  <a:pt x="0" y="4"/>
                  <a:pt x="0" y="8"/>
                </a:cubicBezTo>
                <a:cubicBezTo>
                  <a:pt x="0" y="136"/>
                  <a:pt x="0" y="136"/>
                  <a:pt x="0" y="136"/>
                </a:cubicBezTo>
                <a:cubicBezTo>
                  <a:pt x="40" y="176"/>
                  <a:pt x="40" y="176"/>
                  <a:pt x="40" y="176"/>
                </a:cubicBezTo>
                <a:cubicBezTo>
                  <a:pt x="168" y="176"/>
                  <a:pt x="168" y="176"/>
                  <a:pt x="168" y="176"/>
                </a:cubicBezTo>
                <a:cubicBezTo>
                  <a:pt x="172" y="176"/>
                  <a:pt x="176" y="172"/>
                  <a:pt x="176" y="168"/>
                </a:cubicBezTo>
                <a:cubicBezTo>
                  <a:pt x="176" y="8"/>
                  <a:pt x="176" y="8"/>
                  <a:pt x="176" y="8"/>
                </a:cubicBezTo>
                <a:cubicBezTo>
                  <a:pt x="176" y="4"/>
                  <a:pt x="172" y="0"/>
                  <a:pt x="168" y="0"/>
                </a:cubicBezTo>
                <a:moveTo>
                  <a:pt x="40" y="164"/>
                </a:moveTo>
                <a:cubicBezTo>
                  <a:pt x="12" y="136"/>
                  <a:pt x="12" y="136"/>
                  <a:pt x="12" y="136"/>
                </a:cubicBezTo>
                <a:cubicBezTo>
                  <a:pt x="40" y="136"/>
                  <a:pt x="40" y="136"/>
                  <a:pt x="40" y="136"/>
                </a:cubicBezTo>
                <a:lnTo>
                  <a:pt x="40" y="164"/>
                </a:lnTo>
                <a:close/>
                <a:moveTo>
                  <a:pt x="168" y="168"/>
                </a:moveTo>
                <a:cubicBezTo>
                  <a:pt x="48" y="168"/>
                  <a:pt x="48" y="168"/>
                  <a:pt x="48" y="168"/>
                </a:cubicBezTo>
                <a:cubicBezTo>
                  <a:pt x="48" y="132"/>
                  <a:pt x="48" y="132"/>
                  <a:pt x="48" y="132"/>
                </a:cubicBezTo>
                <a:cubicBezTo>
                  <a:pt x="48" y="130"/>
                  <a:pt x="46" y="128"/>
                  <a:pt x="44" y="128"/>
                </a:cubicBezTo>
                <a:cubicBezTo>
                  <a:pt x="8" y="128"/>
                  <a:pt x="8" y="128"/>
                  <a:pt x="8" y="128"/>
                </a:cubicBezTo>
                <a:cubicBezTo>
                  <a:pt x="8" y="8"/>
                  <a:pt x="8" y="8"/>
                  <a:pt x="8" y="8"/>
                </a:cubicBezTo>
                <a:cubicBezTo>
                  <a:pt x="168" y="8"/>
                  <a:pt x="168" y="8"/>
                  <a:pt x="168" y="8"/>
                </a:cubicBezTo>
                <a:lnTo>
                  <a:pt x="168" y="168"/>
                </a:lnTo>
                <a:close/>
                <a:moveTo>
                  <a:pt x="36" y="96"/>
                </a:moveTo>
                <a:cubicBezTo>
                  <a:pt x="116" y="96"/>
                  <a:pt x="116" y="96"/>
                  <a:pt x="116" y="96"/>
                </a:cubicBezTo>
                <a:cubicBezTo>
                  <a:pt x="118" y="96"/>
                  <a:pt x="120" y="94"/>
                  <a:pt x="120" y="92"/>
                </a:cubicBezTo>
                <a:cubicBezTo>
                  <a:pt x="120" y="90"/>
                  <a:pt x="118" y="88"/>
                  <a:pt x="116" y="88"/>
                </a:cubicBezTo>
                <a:cubicBezTo>
                  <a:pt x="36" y="88"/>
                  <a:pt x="36" y="88"/>
                  <a:pt x="36" y="88"/>
                </a:cubicBezTo>
                <a:cubicBezTo>
                  <a:pt x="34" y="88"/>
                  <a:pt x="32" y="90"/>
                  <a:pt x="32" y="92"/>
                </a:cubicBezTo>
                <a:cubicBezTo>
                  <a:pt x="32" y="94"/>
                  <a:pt x="34" y="96"/>
                  <a:pt x="36" y="9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Shape 2785">
            <a:extLst>
              <a:ext uri="{FF2B5EF4-FFF2-40B4-BE49-F238E27FC236}">
                <a16:creationId xmlns:a16="http://schemas.microsoft.com/office/drawing/2014/main" id="{B26B5DE7-EAB8-4BC6-B3A2-2CE7E749F7A8}"/>
              </a:ext>
            </a:extLst>
          </p:cNvPr>
          <p:cNvSpPr/>
          <p:nvPr/>
        </p:nvSpPr>
        <p:spPr>
          <a:xfrm>
            <a:off x="634492" y="3447554"/>
            <a:ext cx="1036287" cy="853998"/>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7" name="Rectangle 26">
            <a:extLst>
              <a:ext uri="{FF2B5EF4-FFF2-40B4-BE49-F238E27FC236}">
                <a16:creationId xmlns:a16="http://schemas.microsoft.com/office/drawing/2014/main" id="{FE7F069B-E01A-4DCB-8D70-40D1E3858D9E}"/>
              </a:ext>
            </a:extLst>
          </p:cNvPr>
          <p:cNvSpPr/>
          <p:nvPr/>
        </p:nvSpPr>
        <p:spPr>
          <a:xfrm>
            <a:off x="737436" y="4323381"/>
            <a:ext cx="785984" cy="276999"/>
          </a:xfrm>
          <a:prstGeom prst="rect">
            <a:avLst/>
          </a:prstGeom>
        </p:spPr>
        <p:txBody>
          <a:bodyPr wrap="none">
            <a:spAutoFit/>
          </a:bodyPr>
          <a:lstStyle/>
          <a:p>
            <a:pPr algn="ctr"/>
            <a:r>
              <a:rPr lang="en-US" sz="1200" b="1" dirty="0">
                <a:solidFill>
                  <a:schemeClr val="bg1"/>
                </a:solidFill>
              </a:rPr>
              <a:t>Text Here</a:t>
            </a:r>
            <a:endParaRPr lang="id-ID" sz="1200" dirty="0">
              <a:solidFill>
                <a:schemeClr val="bg1"/>
              </a:solidFill>
            </a:endParaRPr>
          </a:p>
        </p:txBody>
      </p:sp>
      <p:sp>
        <p:nvSpPr>
          <p:cNvPr id="28" name="Rectangle 27">
            <a:extLst>
              <a:ext uri="{FF2B5EF4-FFF2-40B4-BE49-F238E27FC236}">
                <a16:creationId xmlns:a16="http://schemas.microsoft.com/office/drawing/2014/main" id="{BDBBB8A3-6C7A-4840-B20A-D02FF75C6B9C}"/>
              </a:ext>
            </a:extLst>
          </p:cNvPr>
          <p:cNvSpPr/>
          <p:nvPr/>
        </p:nvSpPr>
        <p:spPr>
          <a:xfrm>
            <a:off x="2181936" y="4323380"/>
            <a:ext cx="785984" cy="276999"/>
          </a:xfrm>
          <a:prstGeom prst="rect">
            <a:avLst/>
          </a:prstGeom>
        </p:spPr>
        <p:txBody>
          <a:bodyPr wrap="none">
            <a:spAutoFit/>
          </a:bodyPr>
          <a:lstStyle/>
          <a:p>
            <a:pPr algn="ctr"/>
            <a:r>
              <a:rPr lang="en-US" sz="1200" b="1" dirty="0">
                <a:solidFill>
                  <a:schemeClr val="bg1"/>
                </a:solidFill>
              </a:rPr>
              <a:t>Text Here</a:t>
            </a:r>
            <a:endParaRPr lang="id-ID" sz="1200" dirty="0">
              <a:solidFill>
                <a:schemeClr val="bg1"/>
              </a:solidFill>
            </a:endParaRPr>
          </a:p>
        </p:txBody>
      </p:sp>
      <p:sp>
        <p:nvSpPr>
          <p:cNvPr id="29" name="TextBox 28">
            <a:extLst>
              <a:ext uri="{FF2B5EF4-FFF2-40B4-BE49-F238E27FC236}">
                <a16:creationId xmlns:a16="http://schemas.microsoft.com/office/drawing/2014/main" id="{41F41C06-FABC-4CF5-A314-DBA33DF6CE3E}"/>
              </a:ext>
            </a:extLst>
          </p:cNvPr>
          <p:cNvSpPr txBox="1"/>
          <p:nvPr/>
        </p:nvSpPr>
        <p:spPr>
          <a:xfrm>
            <a:off x="4197532" y="1642976"/>
            <a:ext cx="3114955" cy="461665"/>
          </a:xfrm>
          <a:prstGeom prst="rect">
            <a:avLst/>
          </a:prstGeom>
          <a:noFill/>
        </p:spPr>
        <p:txBody>
          <a:bodyPr wrap="none" rtlCol="0">
            <a:spAutoFit/>
          </a:bodyPr>
          <a:lstStyle/>
          <a:p>
            <a:r>
              <a:rPr lang="id-ID" sz="2400" dirty="0">
                <a:solidFill>
                  <a:schemeClr val="bg1"/>
                </a:solidFill>
                <a:latin typeface="Montserrat SemiBold" panose="00000700000000000000" pitchFamily="50" charset="0"/>
              </a:rPr>
              <a:t>STORY OF SUCCES</a:t>
            </a:r>
            <a:endParaRPr lang="en-US" sz="2400" dirty="0">
              <a:solidFill>
                <a:schemeClr val="bg1"/>
              </a:solidFill>
              <a:latin typeface="Montserrat SemiBold" panose="00000700000000000000" pitchFamily="50" charset="0"/>
            </a:endParaRPr>
          </a:p>
        </p:txBody>
      </p:sp>
      <p:sp>
        <p:nvSpPr>
          <p:cNvPr id="30" name="TextBox 29">
            <a:extLst>
              <a:ext uri="{FF2B5EF4-FFF2-40B4-BE49-F238E27FC236}">
                <a16:creationId xmlns:a16="http://schemas.microsoft.com/office/drawing/2014/main" id="{7DB643F2-2254-40EC-91D9-917658F74194}"/>
              </a:ext>
            </a:extLst>
          </p:cNvPr>
          <p:cNvSpPr txBox="1"/>
          <p:nvPr/>
        </p:nvSpPr>
        <p:spPr>
          <a:xfrm>
            <a:off x="4194970" y="1409687"/>
            <a:ext cx="1293944" cy="276999"/>
          </a:xfrm>
          <a:prstGeom prst="rect">
            <a:avLst/>
          </a:prstGeom>
          <a:noFill/>
        </p:spPr>
        <p:txBody>
          <a:bodyPr wrap="none" rtlCol="0">
            <a:spAutoFit/>
          </a:bodyPr>
          <a:lstStyle/>
          <a:p>
            <a:r>
              <a:rPr lang="id-ID" sz="1200" dirty="0">
                <a:solidFill>
                  <a:schemeClr val="accent4"/>
                </a:solidFill>
                <a:latin typeface="Montserrat" panose="00000500000000000000" pitchFamily="50" charset="0"/>
              </a:rPr>
              <a:t>LOREM IPSUM</a:t>
            </a:r>
            <a:endParaRPr lang="en-US" sz="1200" dirty="0">
              <a:solidFill>
                <a:schemeClr val="accent4"/>
              </a:solidFill>
              <a:latin typeface="Montserrat" panose="00000500000000000000" pitchFamily="50" charset="0"/>
            </a:endParaRPr>
          </a:p>
        </p:txBody>
      </p:sp>
      <p:sp>
        <p:nvSpPr>
          <p:cNvPr id="31" name="Rectangle 30">
            <a:extLst>
              <a:ext uri="{FF2B5EF4-FFF2-40B4-BE49-F238E27FC236}">
                <a16:creationId xmlns:a16="http://schemas.microsoft.com/office/drawing/2014/main" id="{7874509F-4EB7-4732-A583-4615348960EA}"/>
              </a:ext>
            </a:extLst>
          </p:cNvPr>
          <p:cNvSpPr/>
          <p:nvPr/>
        </p:nvSpPr>
        <p:spPr>
          <a:xfrm>
            <a:off x="4184670" y="2201723"/>
            <a:ext cx="4057991" cy="1723100"/>
          </a:xfrm>
          <a:prstGeom prst="rect">
            <a:avLst/>
          </a:prstGeom>
        </p:spPr>
        <p:txBody>
          <a:bodyPr wrap="square">
            <a:spAutoFit/>
          </a:bodyPr>
          <a:lstStyle/>
          <a:p>
            <a:pPr algn="just">
              <a:lnSpc>
                <a:spcPct val="150000"/>
              </a:lnSpc>
              <a:spcAft>
                <a:spcPts val="0"/>
              </a:spcAft>
            </a:pPr>
            <a:r>
              <a:rPr lang="id-ID" sz="1200" dirty="0">
                <a:solidFill>
                  <a:schemeClr val="bg1"/>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a:t>
            </a:r>
            <a:endParaRPr lang="id-ID" sz="1400" dirty="0">
              <a:solidFill>
                <a:schemeClr val="bg1"/>
              </a:solidFill>
              <a:effectLst/>
              <a:ea typeface="Calibri" panose="020F050202020403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3C24C8B1-21FE-417B-AA45-063B305AD443}"/>
              </a:ext>
            </a:extLst>
          </p:cNvPr>
          <p:cNvPicPr>
            <a:picLocks noChangeAspect="1"/>
          </p:cNvPicPr>
          <p:nvPr/>
        </p:nvPicPr>
        <p:blipFill rotWithShape="1">
          <a:blip r:embed="rId3">
            <a:extLst>
              <a:ext uri="{28A0092B-C50C-407E-A947-70E740481C1C}">
                <a14:useLocalDpi xmlns:a14="http://schemas.microsoft.com/office/drawing/2010/main" val="0"/>
              </a:ext>
            </a:extLst>
          </a:blip>
          <a:srcRect l="15021" t="21347" r="12857"/>
          <a:stretch/>
        </p:blipFill>
        <p:spPr>
          <a:xfrm>
            <a:off x="8491083" y="859687"/>
            <a:ext cx="3495799" cy="5392483"/>
          </a:xfrm>
          <a:prstGeom prst="rect">
            <a:avLst/>
          </a:prstGeom>
        </p:spPr>
      </p:pic>
      <p:grpSp>
        <p:nvGrpSpPr>
          <p:cNvPr id="33" name="Group 32">
            <a:extLst>
              <a:ext uri="{FF2B5EF4-FFF2-40B4-BE49-F238E27FC236}">
                <a16:creationId xmlns:a16="http://schemas.microsoft.com/office/drawing/2014/main" id="{9CA98A7A-7F24-4E92-8685-A62EE3A9D305}"/>
              </a:ext>
            </a:extLst>
          </p:cNvPr>
          <p:cNvGrpSpPr/>
          <p:nvPr/>
        </p:nvGrpSpPr>
        <p:grpSpPr>
          <a:xfrm>
            <a:off x="4264064" y="4227697"/>
            <a:ext cx="1648465" cy="493486"/>
            <a:chOff x="844951" y="3812832"/>
            <a:chExt cx="1273409" cy="520861"/>
          </a:xfrm>
          <a:solidFill>
            <a:schemeClr val="accent4"/>
          </a:solidFill>
          <a:effectLst>
            <a:outerShdw blurRad="292100" dir="5400000" sx="107000" sy="107000" algn="ctr" rotWithShape="0">
              <a:srgbClr val="000000">
                <a:alpha val="29000"/>
              </a:srgbClr>
            </a:outerShdw>
          </a:effectLst>
        </p:grpSpPr>
        <p:sp>
          <p:nvSpPr>
            <p:cNvPr id="34" name="Rectangle 33">
              <a:extLst>
                <a:ext uri="{FF2B5EF4-FFF2-40B4-BE49-F238E27FC236}">
                  <a16:creationId xmlns:a16="http://schemas.microsoft.com/office/drawing/2014/main" id="{F1A12393-AB06-4889-BB54-9F7ECD14B098}"/>
                </a:ext>
              </a:extLst>
            </p:cNvPr>
            <p:cNvSpPr/>
            <p:nvPr/>
          </p:nvSpPr>
          <p:spPr>
            <a:xfrm>
              <a:off x="844951" y="3812832"/>
              <a:ext cx="1273409" cy="5208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endParaRPr>
            </a:p>
          </p:txBody>
        </p:sp>
        <p:sp>
          <p:nvSpPr>
            <p:cNvPr id="35" name="TextBox 34">
              <a:extLst>
                <a:ext uri="{FF2B5EF4-FFF2-40B4-BE49-F238E27FC236}">
                  <a16:creationId xmlns:a16="http://schemas.microsoft.com/office/drawing/2014/main" id="{EE677C51-1558-41D3-9B7F-E5C6242D83F4}"/>
                </a:ext>
              </a:extLst>
            </p:cNvPr>
            <p:cNvSpPr txBox="1"/>
            <p:nvPr/>
          </p:nvSpPr>
          <p:spPr>
            <a:xfrm>
              <a:off x="938661" y="3919959"/>
              <a:ext cx="1085852" cy="276122"/>
            </a:xfrm>
            <a:prstGeom prst="rect">
              <a:avLst/>
            </a:prstGeom>
            <a:noFill/>
            <a:ln>
              <a:noFill/>
            </a:ln>
          </p:spPr>
          <p:txBody>
            <a:bodyPr wrap="square" rtlCol="0">
              <a:spAutoFit/>
            </a:bodyPr>
            <a:lstStyle/>
            <a:p>
              <a:pPr algn="ctr"/>
              <a:r>
                <a:rPr lang="id-ID" sz="1100" spc="300" dirty="0">
                  <a:solidFill>
                    <a:schemeClr val="bg1"/>
                  </a:solidFill>
                  <a:latin typeface="Montserrat" panose="00000500000000000000" pitchFamily="50" charset="0"/>
                </a:rPr>
                <a:t>SUBSCRIBE</a:t>
              </a:r>
              <a:endParaRPr lang="en-US" sz="1100" spc="300" dirty="0">
                <a:solidFill>
                  <a:schemeClr val="bg1"/>
                </a:solidFill>
                <a:latin typeface="Montserrat" panose="00000500000000000000" pitchFamily="50" charset="0"/>
              </a:endParaRPr>
            </a:p>
          </p:txBody>
        </p:sp>
      </p:grpSp>
      <p:grpSp>
        <p:nvGrpSpPr>
          <p:cNvPr id="21" name="Group 20">
            <a:extLst>
              <a:ext uri="{FF2B5EF4-FFF2-40B4-BE49-F238E27FC236}">
                <a16:creationId xmlns:a16="http://schemas.microsoft.com/office/drawing/2014/main" id="{4D5B6E56-A2F1-42D4-8738-DF7D607E6C52}"/>
              </a:ext>
            </a:extLst>
          </p:cNvPr>
          <p:cNvGrpSpPr/>
          <p:nvPr/>
        </p:nvGrpSpPr>
        <p:grpSpPr>
          <a:xfrm>
            <a:off x="0" y="-1"/>
            <a:ext cx="12192000" cy="125269"/>
            <a:chOff x="821803" y="4653023"/>
            <a:chExt cx="8750460" cy="626701"/>
          </a:xfrm>
        </p:grpSpPr>
        <p:sp>
          <p:nvSpPr>
            <p:cNvPr id="36" name="Rectangle 35">
              <a:extLst>
                <a:ext uri="{FF2B5EF4-FFF2-40B4-BE49-F238E27FC236}">
                  <a16:creationId xmlns:a16="http://schemas.microsoft.com/office/drawing/2014/main" id="{88D6FF11-8DA5-4730-A0D7-5865EDBE0461}"/>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D4A30E0-43D1-4240-9F2B-EAA303126180}"/>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92184D1-55A3-4DF2-8F04-45DE64437326}"/>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0F04CB1-E523-4B3A-AFCE-830C1CA8832F}"/>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3DAE11F-5F99-481F-B44F-6B6666717D21}"/>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B7EA00-DC04-453C-B78F-3265F9B644A1}"/>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457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63A4A589-32E7-4DD3-96AD-18FF7DF5B4F3}"/>
              </a:ext>
            </a:extLst>
          </p:cNvPr>
          <p:cNvGrpSpPr/>
          <p:nvPr/>
        </p:nvGrpSpPr>
        <p:grpSpPr>
          <a:xfrm>
            <a:off x="9730304" y="717262"/>
            <a:ext cx="241648" cy="352252"/>
            <a:chOff x="3582988" y="3510757"/>
            <a:chExt cx="319088" cy="465138"/>
          </a:xfrm>
          <a:solidFill>
            <a:schemeClr val="accent4"/>
          </a:solidFill>
        </p:grpSpPr>
        <p:sp>
          <p:nvSpPr>
            <p:cNvPr id="62" name="AutoShape 113">
              <a:extLst>
                <a:ext uri="{FF2B5EF4-FFF2-40B4-BE49-F238E27FC236}">
                  <a16:creationId xmlns:a16="http://schemas.microsoft.com/office/drawing/2014/main" id="{D076D048-7BBD-41E6-9C21-183597B1D8DF}"/>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63" name="AutoShape 114">
              <a:extLst>
                <a:ext uri="{FF2B5EF4-FFF2-40B4-BE49-F238E27FC236}">
                  <a16:creationId xmlns:a16="http://schemas.microsoft.com/office/drawing/2014/main" id="{98B591F0-9B13-497A-A24D-858B8E23571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grpSp>
      <p:sp>
        <p:nvSpPr>
          <p:cNvPr id="68" name="Rectangle 67"/>
          <p:cNvSpPr/>
          <p:nvPr/>
        </p:nvSpPr>
        <p:spPr>
          <a:xfrm>
            <a:off x="9620007" y="1432496"/>
            <a:ext cx="2101000" cy="444161"/>
          </a:xfrm>
          <a:prstGeom prst="rect">
            <a:avLst/>
          </a:prstGeom>
        </p:spPr>
        <p:txBody>
          <a:bodyPr wrap="square">
            <a:spAutoFit/>
          </a:bodyPr>
          <a:lstStyle/>
          <a:p>
            <a:pPr>
              <a:lnSpc>
                <a:spcPct val="107000"/>
              </a:lnSpc>
              <a:spcAft>
                <a:spcPts val="0"/>
              </a:spcAft>
            </a:pPr>
            <a:r>
              <a:rPr lang="id-ID" sz="1100" dirty="0">
                <a:solidFill>
                  <a:schemeClr val="tx1">
                    <a:lumMod val="50000"/>
                    <a:lumOff val="50000"/>
                  </a:schemeClr>
                </a:solidFill>
                <a:ea typeface="Times New Roman" panose="02020603050405020304" pitchFamily="18" charset="0"/>
                <a:cs typeface="Calibri" panose="020F0502020204030204" pitchFamily="34" charset="0"/>
              </a:rPr>
              <a:t>Lorem Ipsum is simply dummy text of the printid.</a:t>
            </a:r>
          </a:p>
        </p:txBody>
      </p:sp>
      <p:sp>
        <p:nvSpPr>
          <p:cNvPr id="69" name="Rectangle 68"/>
          <p:cNvSpPr/>
          <p:nvPr/>
        </p:nvSpPr>
        <p:spPr>
          <a:xfrm>
            <a:off x="9620007" y="1142141"/>
            <a:ext cx="2101000" cy="309637"/>
          </a:xfrm>
          <a:prstGeom prst="rect">
            <a:avLst/>
          </a:prstGeom>
        </p:spPr>
        <p:txBody>
          <a:bodyPr wrap="square">
            <a:spAutoFit/>
          </a:bodyPr>
          <a:lstStyle/>
          <a:p>
            <a:pPr>
              <a:lnSpc>
                <a:spcPct val="107000"/>
              </a:lnSpc>
              <a:spcAft>
                <a:spcPts val="0"/>
              </a:spcAft>
            </a:pPr>
            <a:r>
              <a:rPr lang="id-ID" sz="1400" b="1" dirty="0">
                <a:solidFill>
                  <a:schemeClr val="accent1"/>
                </a:solidFill>
                <a:ea typeface="Lato" panose="020F0502020204030203" pitchFamily="34" charset="0"/>
                <a:cs typeface="Lato" panose="020F0502020204030203" pitchFamily="34" charset="0"/>
              </a:rPr>
              <a:t>Option #1</a:t>
            </a:r>
          </a:p>
        </p:txBody>
      </p:sp>
      <p:grpSp>
        <p:nvGrpSpPr>
          <p:cNvPr id="64" name="Group 63">
            <a:extLst>
              <a:ext uri="{FF2B5EF4-FFF2-40B4-BE49-F238E27FC236}">
                <a16:creationId xmlns:a16="http://schemas.microsoft.com/office/drawing/2014/main" id="{91ED872C-C999-4C76-9052-088A05E34702}"/>
              </a:ext>
            </a:extLst>
          </p:cNvPr>
          <p:cNvGrpSpPr/>
          <p:nvPr/>
        </p:nvGrpSpPr>
        <p:grpSpPr>
          <a:xfrm>
            <a:off x="9734017" y="2175098"/>
            <a:ext cx="351651" cy="351651"/>
            <a:chOff x="4427654" y="3049909"/>
            <a:chExt cx="464344" cy="464344"/>
          </a:xfrm>
          <a:solidFill>
            <a:schemeClr val="accent4"/>
          </a:solidFill>
        </p:grpSpPr>
        <p:sp>
          <p:nvSpPr>
            <p:cNvPr id="65" name="AutoShape 123">
              <a:extLst>
                <a:ext uri="{FF2B5EF4-FFF2-40B4-BE49-F238E27FC236}">
                  <a16:creationId xmlns:a16="http://schemas.microsoft.com/office/drawing/2014/main" id="{F1DACAF2-1B50-44ED-A8D8-0A77A31A4022}"/>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66" name="AutoShape 124">
              <a:extLst>
                <a:ext uri="{FF2B5EF4-FFF2-40B4-BE49-F238E27FC236}">
                  <a16:creationId xmlns:a16="http://schemas.microsoft.com/office/drawing/2014/main" id="{9F93ADD4-C674-4F79-AE31-1189AC4B81EC}"/>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67" name="AutoShape 125">
              <a:extLst>
                <a:ext uri="{FF2B5EF4-FFF2-40B4-BE49-F238E27FC236}">
                  <a16:creationId xmlns:a16="http://schemas.microsoft.com/office/drawing/2014/main" id="{938EE9FC-0A5A-4E2D-8DE5-E34CFF974F13}"/>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grpSp>
      <p:sp>
        <p:nvSpPr>
          <p:cNvPr id="70" name="Rectangle 69"/>
          <p:cNvSpPr/>
          <p:nvPr/>
        </p:nvSpPr>
        <p:spPr>
          <a:xfrm>
            <a:off x="9623720" y="2884366"/>
            <a:ext cx="2101000" cy="444161"/>
          </a:xfrm>
          <a:prstGeom prst="rect">
            <a:avLst/>
          </a:prstGeom>
        </p:spPr>
        <p:txBody>
          <a:bodyPr wrap="square">
            <a:spAutoFit/>
          </a:bodyPr>
          <a:lstStyle/>
          <a:p>
            <a:pPr>
              <a:lnSpc>
                <a:spcPct val="107000"/>
              </a:lnSpc>
              <a:spcAft>
                <a:spcPts val="0"/>
              </a:spcAft>
            </a:pPr>
            <a:r>
              <a:rPr lang="id-ID" sz="1100" dirty="0">
                <a:solidFill>
                  <a:schemeClr val="tx1">
                    <a:lumMod val="50000"/>
                    <a:lumOff val="50000"/>
                  </a:schemeClr>
                </a:solidFill>
                <a:ea typeface="Times New Roman" panose="02020603050405020304" pitchFamily="18" charset="0"/>
                <a:cs typeface="Calibri" panose="020F0502020204030204" pitchFamily="34" charset="0"/>
              </a:rPr>
              <a:t>Lorem Ipsum is simply dummy text of the printid.</a:t>
            </a:r>
          </a:p>
        </p:txBody>
      </p:sp>
      <p:sp>
        <p:nvSpPr>
          <p:cNvPr id="71" name="Rectangle 70"/>
          <p:cNvSpPr/>
          <p:nvPr/>
        </p:nvSpPr>
        <p:spPr>
          <a:xfrm>
            <a:off x="9623720" y="2594011"/>
            <a:ext cx="2101000" cy="309637"/>
          </a:xfrm>
          <a:prstGeom prst="rect">
            <a:avLst/>
          </a:prstGeom>
        </p:spPr>
        <p:txBody>
          <a:bodyPr wrap="square">
            <a:spAutoFit/>
          </a:bodyPr>
          <a:lstStyle/>
          <a:p>
            <a:pPr>
              <a:lnSpc>
                <a:spcPct val="107000"/>
              </a:lnSpc>
              <a:spcAft>
                <a:spcPts val="0"/>
              </a:spcAft>
            </a:pPr>
            <a:r>
              <a:rPr lang="id-ID" sz="1400" b="1" dirty="0">
                <a:solidFill>
                  <a:schemeClr val="accent1"/>
                </a:solidFill>
                <a:ea typeface="Lato" panose="020F0502020204030203" pitchFamily="34" charset="0"/>
                <a:cs typeface="Lato" panose="020F0502020204030203" pitchFamily="34" charset="0"/>
              </a:rPr>
              <a:t>Option #3</a:t>
            </a:r>
          </a:p>
        </p:txBody>
      </p:sp>
      <p:sp>
        <p:nvSpPr>
          <p:cNvPr id="72" name="Rectangle 71"/>
          <p:cNvSpPr/>
          <p:nvPr/>
        </p:nvSpPr>
        <p:spPr>
          <a:xfrm>
            <a:off x="9623720" y="4316493"/>
            <a:ext cx="2101000" cy="444161"/>
          </a:xfrm>
          <a:prstGeom prst="rect">
            <a:avLst/>
          </a:prstGeom>
        </p:spPr>
        <p:txBody>
          <a:bodyPr wrap="square">
            <a:spAutoFit/>
          </a:bodyPr>
          <a:lstStyle/>
          <a:p>
            <a:pPr>
              <a:lnSpc>
                <a:spcPct val="107000"/>
              </a:lnSpc>
              <a:spcAft>
                <a:spcPts val="0"/>
              </a:spcAft>
            </a:pPr>
            <a:r>
              <a:rPr lang="id-ID" sz="1100" dirty="0">
                <a:solidFill>
                  <a:schemeClr val="tx1">
                    <a:lumMod val="50000"/>
                    <a:lumOff val="50000"/>
                  </a:schemeClr>
                </a:solidFill>
                <a:ea typeface="Times New Roman" panose="02020603050405020304" pitchFamily="18" charset="0"/>
                <a:cs typeface="Calibri" panose="020F0502020204030204" pitchFamily="34" charset="0"/>
              </a:rPr>
              <a:t>Lorem Ipsum is simply dummy text of the printid.</a:t>
            </a:r>
          </a:p>
        </p:txBody>
      </p:sp>
      <p:sp>
        <p:nvSpPr>
          <p:cNvPr id="73" name="Rectangle 72"/>
          <p:cNvSpPr/>
          <p:nvPr/>
        </p:nvSpPr>
        <p:spPr>
          <a:xfrm>
            <a:off x="9623720" y="4026138"/>
            <a:ext cx="2101000" cy="309637"/>
          </a:xfrm>
          <a:prstGeom prst="rect">
            <a:avLst/>
          </a:prstGeom>
        </p:spPr>
        <p:txBody>
          <a:bodyPr wrap="square">
            <a:spAutoFit/>
          </a:bodyPr>
          <a:lstStyle/>
          <a:p>
            <a:pPr>
              <a:lnSpc>
                <a:spcPct val="107000"/>
              </a:lnSpc>
              <a:spcAft>
                <a:spcPts val="0"/>
              </a:spcAft>
            </a:pPr>
            <a:r>
              <a:rPr lang="id-ID" sz="1400" b="1" dirty="0">
                <a:solidFill>
                  <a:schemeClr val="accent1"/>
                </a:solidFill>
                <a:ea typeface="Lato" panose="020F0502020204030203" pitchFamily="34" charset="0"/>
                <a:cs typeface="Lato" panose="020F0502020204030203" pitchFamily="34" charset="0"/>
              </a:rPr>
              <a:t>Option #2</a:t>
            </a:r>
          </a:p>
        </p:txBody>
      </p:sp>
      <p:grpSp>
        <p:nvGrpSpPr>
          <p:cNvPr id="76" name="Group 75">
            <a:extLst>
              <a:ext uri="{FF2B5EF4-FFF2-40B4-BE49-F238E27FC236}">
                <a16:creationId xmlns:a16="http://schemas.microsoft.com/office/drawing/2014/main" id="{E4FD0C1B-D026-4AA6-8BBC-EE6F9EA2EA71}"/>
              </a:ext>
            </a:extLst>
          </p:cNvPr>
          <p:cNvGrpSpPr/>
          <p:nvPr/>
        </p:nvGrpSpPr>
        <p:grpSpPr>
          <a:xfrm>
            <a:off x="9749254" y="3600046"/>
            <a:ext cx="355334" cy="355334"/>
            <a:chOff x="8216107" y="2577307"/>
            <a:chExt cx="464344" cy="464344"/>
          </a:xfrm>
          <a:solidFill>
            <a:schemeClr val="accent4"/>
          </a:solidFill>
        </p:grpSpPr>
        <p:sp>
          <p:nvSpPr>
            <p:cNvPr id="77" name="AutoShape 52">
              <a:extLst>
                <a:ext uri="{FF2B5EF4-FFF2-40B4-BE49-F238E27FC236}">
                  <a16:creationId xmlns:a16="http://schemas.microsoft.com/office/drawing/2014/main" id="{F49B2E24-42B8-41E6-A733-CD4343B0012C}"/>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78" name="AutoShape 53">
              <a:extLst>
                <a:ext uri="{FF2B5EF4-FFF2-40B4-BE49-F238E27FC236}">
                  <a16:creationId xmlns:a16="http://schemas.microsoft.com/office/drawing/2014/main" id="{041CA10B-7E72-4C2D-88C9-3F2922031B7F}"/>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79" name="AutoShape 54">
              <a:extLst>
                <a:ext uri="{FF2B5EF4-FFF2-40B4-BE49-F238E27FC236}">
                  <a16:creationId xmlns:a16="http://schemas.microsoft.com/office/drawing/2014/main" id="{8641D0E5-90C2-4F0D-8A02-6FA252029FDF}"/>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0" name="AutoShape 55">
              <a:extLst>
                <a:ext uri="{FF2B5EF4-FFF2-40B4-BE49-F238E27FC236}">
                  <a16:creationId xmlns:a16="http://schemas.microsoft.com/office/drawing/2014/main" id="{8086BAA5-2459-4292-A9E5-7EB3183307EF}"/>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grpSp>
      <p:sp>
        <p:nvSpPr>
          <p:cNvPr id="74" name="Rectangle 73"/>
          <p:cNvSpPr/>
          <p:nvPr/>
        </p:nvSpPr>
        <p:spPr>
          <a:xfrm>
            <a:off x="9623720" y="5809927"/>
            <a:ext cx="2101000" cy="444161"/>
          </a:xfrm>
          <a:prstGeom prst="rect">
            <a:avLst/>
          </a:prstGeom>
        </p:spPr>
        <p:txBody>
          <a:bodyPr wrap="square">
            <a:spAutoFit/>
          </a:bodyPr>
          <a:lstStyle/>
          <a:p>
            <a:pPr>
              <a:lnSpc>
                <a:spcPct val="107000"/>
              </a:lnSpc>
              <a:spcAft>
                <a:spcPts val="0"/>
              </a:spcAft>
            </a:pPr>
            <a:r>
              <a:rPr lang="id-ID" sz="1100" dirty="0">
                <a:solidFill>
                  <a:schemeClr val="tx1">
                    <a:lumMod val="50000"/>
                    <a:lumOff val="50000"/>
                  </a:schemeClr>
                </a:solidFill>
                <a:ea typeface="Times New Roman" panose="02020603050405020304" pitchFamily="18" charset="0"/>
                <a:cs typeface="Calibri" panose="020F0502020204030204" pitchFamily="34" charset="0"/>
              </a:rPr>
              <a:t>Lorem Ipsum is simply dummy text of the printid.</a:t>
            </a:r>
          </a:p>
        </p:txBody>
      </p:sp>
      <p:sp>
        <p:nvSpPr>
          <p:cNvPr id="75" name="Rectangle 74"/>
          <p:cNvSpPr/>
          <p:nvPr/>
        </p:nvSpPr>
        <p:spPr>
          <a:xfrm>
            <a:off x="9623720" y="5519572"/>
            <a:ext cx="2101000" cy="309637"/>
          </a:xfrm>
          <a:prstGeom prst="rect">
            <a:avLst/>
          </a:prstGeom>
        </p:spPr>
        <p:txBody>
          <a:bodyPr wrap="square">
            <a:spAutoFit/>
          </a:bodyPr>
          <a:lstStyle/>
          <a:p>
            <a:pPr>
              <a:lnSpc>
                <a:spcPct val="107000"/>
              </a:lnSpc>
              <a:spcAft>
                <a:spcPts val="0"/>
              </a:spcAft>
            </a:pPr>
            <a:r>
              <a:rPr lang="id-ID" sz="1400" b="1" dirty="0">
                <a:solidFill>
                  <a:schemeClr val="accent1"/>
                </a:solidFill>
                <a:ea typeface="Lato" panose="020F0502020204030203" pitchFamily="34" charset="0"/>
                <a:cs typeface="Lato" panose="020F0502020204030203" pitchFamily="34" charset="0"/>
              </a:rPr>
              <a:t>Option #4</a:t>
            </a:r>
          </a:p>
        </p:txBody>
      </p:sp>
      <p:grpSp>
        <p:nvGrpSpPr>
          <p:cNvPr id="81" name="Group 80">
            <a:extLst>
              <a:ext uri="{FF2B5EF4-FFF2-40B4-BE49-F238E27FC236}">
                <a16:creationId xmlns:a16="http://schemas.microsoft.com/office/drawing/2014/main" id="{C727B289-9E02-4678-BB70-23A473646391}"/>
              </a:ext>
            </a:extLst>
          </p:cNvPr>
          <p:cNvGrpSpPr/>
          <p:nvPr/>
        </p:nvGrpSpPr>
        <p:grpSpPr>
          <a:xfrm>
            <a:off x="9734538" y="5096786"/>
            <a:ext cx="252548" cy="333468"/>
            <a:chOff x="10062485" y="2115665"/>
            <a:chExt cx="464344" cy="435769"/>
          </a:xfrm>
          <a:solidFill>
            <a:schemeClr val="accent4"/>
          </a:solidFill>
        </p:grpSpPr>
        <p:sp>
          <p:nvSpPr>
            <p:cNvPr id="82" name="AutoShape 69">
              <a:extLst>
                <a:ext uri="{FF2B5EF4-FFF2-40B4-BE49-F238E27FC236}">
                  <a16:creationId xmlns:a16="http://schemas.microsoft.com/office/drawing/2014/main" id="{5F79AFC4-9ECF-47BF-AB1B-A0EFAEFD2970}"/>
                </a:ext>
              </a:extLst>
            </p:cNvPr>
            <p:cNvSpPr>
              <a:spLocks/>
            </p:cNvSpPr>
            <p:nvPr/>
          </p:nvSpPr>
          <p:spPr bwMode="auto">
            <a:xfrm>
              <a:off x="10062485" y="211566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3" name="AutoShape 70">
              <a:extLst>
                <a:ext uri="{FF2B5EF4-FFF2-40B4-BE49-F238E27FC236}">
                  <a16:creationId xmlns:a16="http://schemas.microsoft.com/office/drawing/2014/main" id="{A49CBF30-472F-43C0-9CC5-FCD78071712E}"/>
                </a:ext>
              </a:extLst>
            </p:cNvPr>
            <p:cNvSpPr>
              <a:spLocks/>
            </p:cNvSpPr>
            <p:nvPr/>
          </p:nvSpPr>
          <p:spPr bwMode="auto">
            <a:xfrm>
              <a:off x="10279973" y="220218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4" name="AutoShape 71">
              <a:extLst>
                <a:ext uri="{FF2B5EF4-FFF2-40B4-BE49-F238E27FC236}">
                  <a16:creationId xmlns:a16="http://schemas.microsoft.com/office/drawing/2014/main" id="{5F921B46-9401-4369-BC8C-E260B247F32C}"/>
                </a:ext>
              </a:extLst>
            </p:cNvPr>
            <p:cNvSpPr>
              <a:spLocks/>
            </p:cNvSpPr>
            <p:nvPr/>
          </p:nvSpPr>
          <p:spPr bwMode="auto">
            <a:xfrm>
              <a:off x="10279973" y="224584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5" name="AutoShape 72">
              <a:extLst>
                <a:ext uri="{FF2B5EF4-FFF2-40B4-BE49-F238E27FC236}">
                  <a16:creationId xmlns:a16="http://schemas.microsoft.com/office/drawing/2014/main" id="{2BC1770C-062D-44D1-A2FB-7C5755E14460}"/>
                </a:ext>
              </a:extLst>
            </p:cNvPr>
            <p:cNvSpPr>
              <a:spLocks/>
            </p:cNvSpPr>
            <p:nvPr/>
          </p:nvSpPr>
          <p:spPr bwMode="auto">
            <a:xfrm>
              <a:off x="10279973" y="228949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6" name="AutoShape 73">
              <a:extLst>
                <a:ext uri="{FF2B5EF4-FFF2-40B4-BE49-F238E27FC236}">
                  <a16:creationId xmlns:a16="http://schemas.microsoft.com/office/drawing/2014/main" id="{C4B9D52E-6EC8-4A49-9DDE-9645C988A3DD}"/>
                </a:ext>
              </a:extLst>
            </p:cNvPr>
            <p:cNvSpPr>
              <a:spLocks/>
            </p:cNvSpPr>
            <p:nvPr/>
          </p:nvSpPr>
          <p:spPr bwMode="auto">
            <a:xfrm>
              <a:off x="10120429" y="237680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7" name="AutoShape 74">
              <a:extLst>
                <a:ext uri="{FF2B5EF4-FFF2-40B4-BE49-F238E27FC236}">
                  <a16:creationId xmlns:a16="http://schemas.microsoft.com/office/drawing/2014/main" id="{C5FF004C-749E-4437-881C-5A43A8BD1110}"/>
                </a:ext>
              </a:extLst>
            </p:cNvPr>
            <p:cNvSpPr>
              <a:spLocks/>
            </p:cNvSpPr>
            <p:nvPr/>
          </p:nvSpPr>
          <p:spPr bwMode="auto">
            <a:xfrm>
              <a:off x="10120429" y="242046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8" name="AutoShape 75">
              <a:extLst>
                <a:ext uri="{FF2B5EF4-FFF2-40B4-BE49-F238E27FC236}">
                  <a16:creationId xmlns:a16="http://schemas.microsoft.com/office/drawing/2014/main" id="{2AC21571-99E8-4960-9C64-398B5AC7973E}"/>
                </a:ext>
              </a:extLst>
            </p:cNvPr>
            <p:cNvSpPr>
              <a:spLocks/>
            </p:cNvSpPr>
            <p:nvPr/>
          </p:nvSpPr>
          <p:spPr bwMode="auto">
            <a:xfrm>
              <a:off x="10120429" y="246412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89" name="AutoShape 76">
              <a:extLst>
                <a:ext uri="{FF2B5EF4-FFF2-40B4-BE49-F238E27FC236}">
                  <a16:creationId xmlns:a16="http://schemas.microsoft.com/office/drawing/2014/main" id="{D7961929-0D22-4895-9690-095718F8FB58}"/>
                </a:ext>
              </a:extLst>
            </p:cNvPr>
            <p:cNvSpPr>
              <a:spLocks/>
            </p:cNvSpPr>
            <p:nvPr/>
          </p:nvSpPr>
          <p:spPr bwMode="auto">
            <a:xfrm>
              <a:off x="10120429" y="233315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sp>
          <p:nvSpPr>
            <p:cNvPr id="90" name="AutoShape 77">
              <a:extLst>
                <a:ext uri="{FF2B5EF4-FFF2-40B4-BE49-F238E27FC236}">
                  <a16:creationId xmlns:a16="http://schemas.microsoft.com/office/drawing/2014/main" id="{CD4F5FA0-8D31-461B-9B96-4EB4257D14BD}"/>
                </a:ext>
              </a:extLst>
            </p:cNvPr>
            <p:cNvSpPr>
              <a:spLocks/>
            </p:cNvSpPr>
            <p:nvPr/>
          </p:nvSpPr>
          <p:spPr bwMode="auto">
            <a:xfrm>
              <a:off x="10120429" y="218789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accent2"/>
                </a:solidFill>
                <a:effectLst>
                  <a:outerShdw blurRad="38100" dist="38100" dir="2700000" algn="tl">
                    <a:srgbClr val="000000"/>
                  </a:outerShdw>
                </a:effectLst>
                <a:sym typeface="Gill Sans" charset="0"/>
              </a:endParaRPr>
            </a:p>
          </p:txBody>
        </p:sp>
      </p:grpSp>
      <p:pic>
        <p:nvPicPr>
          <p:cNvPr id="38" name="Picture Placeholder 3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049" r="12049"/>
          <a:stretch>
            <a:fillRect/>
          </a:stretch>
        </p:blipFill>
        <p:spPr>
          <a:xfrm>
            <a:off x="5634319" y="0"/>
            <a:ext cx="3469341" cy="6858000"/>
          </a:xfrm>
        </p:spPr>
      </p:pic>
      <p:sp>
        <p:nvSpPr>
          <p:cNvPr id="40" name="Rectangle 39">
            <a:extLst>
              <a:ext uri="{FF2B5EF4-FFF2-40B4-BE49-F238E27FC236}">
                <a16:creationId xmlns:a16="http://schemas.microsoft.com/office/drawing/2014/main" id="{E1C8F8BB-F109-4613-A789-04B9D82C0B8A}"/>
              </a:ext>
            </a:extLst>
          </p:cNvPr>
          <p:cNvSpPr/>
          <p:nvPr/>
        </p:nvSpPr>
        <p:spPr>
          <a:xfrm>
            <a:off x="393545" y="1989179"/>
            <a:ext cx="4904169" cy="1200329"/>
          </a:xfrm>
          <a:prstGeom prst="rect">
            <a:avLst/>
          </a:prstGeom>
        </p:spPr>
        <p:txBody>
          <a:bodyPr wrap="square">
            <a:spAutoFit/>
          </a:bodyPr>
          <a:lstStyle/>
          <a:p>
            <a:r>
              <a:rPr lang="en-US" sz="3600" b="1" dirty="0">
                <a:solidFill>
                  <a:schemeClr val="accent1"/>
                </a:solidFill>
                <a:latin typeface="Montserrat" panose="00000500000000000000" pitchFamily="50" charset="0"/>
              </a:rPr>
              <a:t>LEARN QUALITY YOU CAN SEE.</a:t>
            </a:r>
          </a:p>
        </p:txBody>
      </p:sp>
      <p:sp>
        <p:nvSpPr>
          <p:cNvPr id="41" name="Rectangle 40">
            <a:extLst>
              <a:ext uri="{FF2B5EF4-FFF2-40B4-BE49-F238E27FC236}">
                <a16:creationId xmlns:a16="http://schemas.microsoft.com/office/drawing/2014/main" id="{F8F0D8D2-62F7-46F4-BE85-61DCF37223F4}"/>
              </a:ext>
            </a:extLst>
          </p:cNvPr>
          <p:cNvSpPr/>
          <p:nvPr/>
        </p:nvSpPr>
        <p:spPr>
          <a:xfrm>
            <a:off x="393545" y="3527022"/>
            <a:ext cx="3908580" cy="2277098"/>
          </a:xfrm>
          <a:prstGeom prst="rect">
            <a:avLst/>
          </a:prstGeom>
        </p:spPr>
        <p:txBody>
          <a:bodyPr wrap="square">
            <a:spAutoFit/>
          </a:bodyPr>
          <a:lstStyle/>
          <a:p>
            <a:pPr>
              <a:lnSpc>
                <a:spcPct val="150000"/>
              </a:lnSpc>
            </a:pPr>
            <a:r>
              <a:rPr lang="id-ID" sz="1200" dirty="0">
                <a:solidFill>
                  <a:schemeClr val="tx1">
                    <a:lumMod val="75000"/>
                    <a:lumOff val="25000"/>
                  </a:schemeClr>
                </a:solidFill>
                <a:ea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lang="id-ID" sz="1200" dirty="0">
              <a:solidFill>
                <a:schemeClr val="tx1">
                  <a:lumMod val="75000"/>
                  <a:lumOff val="25000"/>
                </a:schemeClr>
              </a:solidFill>
            </a:endParaRPr>
          </a:p>
        </p:txBody>
      </p:sp>
    </p:spTree>
    <p:extLst>
      <p:ext uri="{BB962C8B-B14F-4D97-AF65-F5344CB8AC3E}">
        <p14:creationId xmlns:p14="http://schemas.microsoft.com/office/powerpoint/2010/main" val="367908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53AF5AA-7C96-415F-83C3-D2DED15DE286}"/>
              </a:ext>
            </a:extLst>
          </p:cNvPr>
          <p:cNvPicPr>
            <a:picLocks noGrp="1" noChangeAspect="1"/>
          </p:cNvPicPr>
          <p:nvPr>
            <p:ph type="pic" sz="quarter" idx="14"/>
          </p:nvPr>
        </p:nvPicPr>
        <p:blipFill rotWithShape="1">
          <a:blip r:embed="rId2"/>
          <a:srcRect l="44543" t="-179" r="18205" b="356"/>
          <a:stretch/>
        </p:blipFill>
        <p:spPr>
          <a:xfrm>
            <a:off x="6037263" y="1"/>
            <a:ext cx="3135312" cy="6247008"/>
          </a:xfrm>
          <a:prstGeom prst="rect">
            <a:avLst/>
          </a:prstGeom>
        </p:spPr>
      </p:pic>
      <p:sp>
        <p:nvSpPr>
          <p:cNvPr id="14" name="Rectangle 13">
            <a:extLst>
              <a:ext uri="{FF2B5EF4-FFF2-40B4-BE49-F238E27FC236}">
                <a16:creationId xmlns:a16="http://schemas.microsoft.com/office/drawing/2014/main" id="{CE662527-8BFB-4BBC-8E78-43B0F4487D02}"/>
              </a:ext>
            </a:extLst>
          </p:cNvPr>
          <p:cNvSpPr/>
          <p:nvPr/>
        </p:nvSpPr>
        <p:spPr>
          <a:xfrm>
            <a:off x="6037263" y="0"/>
            <a:ext cx="3135312" cy="624700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1899F77-6436-487B-946D-2046FF2727A0}"/>
              </a:ext>
            </a:extLst>
          </p:cNvPr>
          <p:cNvSpPr/>
          <p:nvPr/>
        </p:nvSpPr>
        <p:spPr>
          <a:xfrm>
            <a:off x="-1" y="289"/>
            <a:ext cx="3018974" cy="62470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a:extLst>
              <a:ext uri="{FF2B5EF4-FFF2-40B4-BE49-F238E27FC236}">
                <a16:creationId xmlns:a16="http://schemas.microsoft.com/office/drawing/2014/main" id="{5CB70E63-D5BD-4EFC-A27A-F09811F6C128}"/>
              </a:ext>
            </a:extLst>
          </p:cNvPr>
          <p:cNvSpPr/>
          <p:nvPr/>
        </p:nvSpPr>
        <p:spPr>
          <a:xfrm>
            <a:off x="3018971" y="289"/>
            <a:ext cx="3018974" cy="62470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045B851F-F92A-4BBF-A8E1-BE913792DE1E}"/>
              </a:ext>
            </a:extLst>
          </p:cNvPr>
          <p:cNvSpPr/>
          <p:nvPr/>
        </p:nvSpPr>
        <p:spPr>
          <a:xfrm>
            <a:off x="9173026" y="11174"/>
            <a:ext cx="3018974" cy="62470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a:extLst>
              <a:ext uri="{FF2B5EF4-FFF2-40B4-BE49-F238E27FC236}">
                <a16:creationId xmlns:a16="http://schemas.microsoft.com/office/drawing/2014/main" id="{3D302C70-0457-4A3E-8AAE-509553C41F99}"/>
              </a:ext>
            </a:extLst>
          </p:cNvPr>
          <p:cNvSpPr txBox="1"/>
          <p:nvPr/>
        </p:nvSpPr>
        <p:spPr>
          <a:xfrm>
            <a:off x="998174" y="3506248"/>
            <a:ext cx="1229825" cy="1107996"/>
          </a:xfrm>
          <a:prstGeom prst="rect">
            <a:avLst/>
          </a:prstGeom>
          <a:noFill/>
        </p:spPr>
        <p:txBody>
          <a:bodyPr wrap="none" rtlCol="0">
            <a:spAutoFit/>
          </a:bodyPr>
          <a:lstStyle/>
          <a:p>
            <a:pPr algn="ctr"/>
            <a:r>
              <a:rPr lang="en-US" sz="6600" b="1" dirty="0">
                <a:solidFill>
                  <a:schemeClr val="bg1"/>
                </a:solidFill>
                <a:latin typeface="Montserrat SemiBold" panose="00000700000000000000" pitchFamily="50" charset="0"/>
              </a:rPr>
              <a:t>28</a:t>
            </a:r>
          </a:p>
        </p:txBody>
      </p:sp>
      <p:sp>
        <p:nvSpPr>
          <p:cNvPr id="20" name="Rectangle 19">
            <a:extLst>
              <a:ext uri="{FF2B5EF4-FFF2-40B4-BE49-F238E27FC236}">
                <a16:creationId xmlns:a16="http://schemas.microsoft.com/office/drawing/2014/main" id="{F4D63272-67FE-4B46-8C5F-F3C07DC8DD73}"/>
              </a:ext>
            </a:extLst>
          </p:cNvPr>
          <p:cNvSpPr/>
          <p:nvPr/>
        </p:nvSpPr>
        <p:spPr>
          <a:xfrm>
            <a:off x="112132" y="4701219"/>
            <a:ext cx="2794708" cy="685188"/>
          </a:xfrm>
          <a:prstGeom prst="rect">
            <a:avLst/>
          </a:prstGeom>
        </p:spPr>
        <p:txBody>
          <a:bodyPr wrap="square">
            <a:spAutoFit/>
          </a:bodyPr>
          <a:lstStyle/>
          <a:p>
            <a:pPr algn="ctr">
              <a:lnSpc>
                <a:spcPct val="107000"/>
              </a:lnSpc>
              <a:spcAft>
                <a:spcPts val="0"/>
              </a:spcAft>
            </a:pPr>
            <a:r>
              <a:rPr lang="id-ID" sz="1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Lorem Ipsum has</a:t>
            </a:r>
            <a:endParaRPr lang="id-ID"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17B06E3-B043-4498-BDB0-A4E20D65539F}"/>
              </a:ext>
            </a:extLst>
          </p:cNvPr>
          <p:cNvSpPr txBox="1"/>
          <p:nvPr/>
        </p:nvSpPr>
        <p:spPr>
          <a:xfrm>
            <a:off x="4000077" y="3506248"/>
            <a:ext cx="1229825" cy="1107996"/>
          </a:xfrm>
          <a:prstGeom prst="rect">
            <a:avLst/>
          </a:prstGeom>
          <a:noFill/>
        </p:spPr>
        <p:txBody>
          <a:bodyPr wrap="none" rtlCol="0">
            <a:spAutoFit/>
          </a:bodyPr>
          <a:lstStyle/>
          <a:p>
            <a:pPr algn="ctr"/>
            <a:r>
              <a:rPr lang="en-US" sz="6600" b="1" dirty="0">
                <a:solidFill>
                  <a:schemeClr val="bg1"/>
                </a:solidFill>
                <a:latin typeface="Montserrat SemiBold" panose="00000700000000000000" pitchFamily="50" charset="0"/>
              </a:rPr>
              <a:t>36</a:t>
            </a:r>
          </a:p>
        </p:txBody>
      </p:sp>
      <p:sp>
        <p:nvSpPr>
          <p:cNvPr id="22" name="Rectangle 21">
            <a:extLst>
              <a:ext uri="{FF2B5EF4-FFF2-40B4-BE49-F238E27FC236}">
                <a16:creationId xmlns:a16="http://schemas.microsoft.com/office/drawing/2014/main" id="{7D5CE1A1-EE20-4D99-8FC0-40D8EF34CDCA}"/>
              </a:ext>
            </a:extLst>
          </p:cNvPr>
          <p:cNvSpPr/>
          <p:nvPr/>
        </p:nvSpPr>
        <p:spPr>
          <a:xfrm>
            <a:off x="3114035" y="4701219"/>
            <a:ext cx="2794708" cy="675249"/>
          </a:xfrm>
          <a:prstGeom prst="rect">
            <a:avLst/>
          </a:prstGeom>
        </p:spPr>
        <p:txBody>
          <a:bodyPr wrap="square">
            <a:spAutoFit/>
          </a:bodyPr>
          <a:lstStyle/>
          <a:p>
            <a:pPr algn="ctr">
              <a:lnSpc>
                <a:spcPct val="107000"/>
              </a:lnSpc>
              <a:spcAft>
                <a:spcPts val="0"/>
              </a:spcAft>
            </a:pPr>
            <a:r>
              <a:rPr lang="id-ID" sz="1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Lorem Ipsum has</a:t>
            </a:r>
            <a:endParaRPr lang="id-ID"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C4ED83-321B-4A56-B0D1-103DF14D14B3}"/>
              </a:ext>
            </a:extLst>
          </p:cNvPr>
          <p:cNvSpPr txBox="1"/>
          <p:nvPr/>
        </p:nvSpPr>
        <p:spPr>
          <a:xfrm>
            <a:off x="7079217" y="3491952"/>
            <a:ext cx="1229825" cy="1107996"/>
          </a:xfrm>
          <a:prstGeom prst="rect">
            <a:avLst/>
          </a:prstGeom>
          <a:noFill/>
        </p:spPr>
        <p:txBody>
          <a:bodyPr wrap="none" rtlCol="0">
            <a:spAutoFit/>
          </a:bodyPr>
          <a:lstStyle/>
          <a:p>
            <a:pPr algn="ctr"/>
            <a:r>
              <a:rPr lang="id-ID" sz="6600" b="1" dirty="0">
                <a:solidFill>
                  <a:schemeClr val="bg1"/>
                </a:solidFill>
                <a:latin typeface="Montserrat SemiBold" panose="00000700000000000000" pitchFamily="50" charset="0"/>
              </a:rPr>
              <a:t>90</a:t>
            </a:r>
            <a:endParaRPr lang="en-US" sz="6600" b="1" dirty="0">
              <a:solidFill>
                <a:schemeClr val="bg1"/>
              </a:solidFill>
              <a:latin typeface="Montserrat SemiBold" panose="00000700000000000000" pitchFamily="50" charset="0"/>
            </a:endParaRPr>
          </a:p>
        </p:txBody>
      </p:sp>
      <p:sp>
        <p:nvSpPr>
          <p:cNvPr id="24" name="Rectangle 23">
            <a:extLst>
              <a:ext uri="{FF2B5EF4-FFF2-40B4-BE49-F238E27FC236}">
                <a16:creationId xmlns:a16="http://schemas.microsoft.com/office/drawing/2014/main" id="{7943CBB7-661B-4553-B29A-B0E33D439FD3}"/>
              </a:ext>
            </a:extLst>
          </p:cNvPr>
          <p:cNvSpPr/>
          <p:nvPr/>
        </p:nvSpPr>
        <p:spPr>
          <a:xfrm>
            <a:off x="6193175" y="4686923"/>
            <a:ext cx="2794708" cy="675249"/>
          </a:xfrm>
          <a:prstGeom prst="rect">
            <a:avLst/>
          </a:prstGeom>
        </p:spPr>
        <p:txBody>
          <a:bodyPr wrap="square">
            <a:spAutoFit/>
          </a:bodyPr>
          <a:lstStyle/>
          <a:p>
            <a:pPr algn="ctr">
              <a:lnSpc>
                <a:spcPct val="107000"/>
              </a:lnSpc>
              <a:spcAft>
                <a:spcPts val="0"/>
              </a:spcAft>
            </a:pPr>
            <a:r>
              <a:rPr lang="id-ID" sz="1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Lorem Ipsum has</a:t>
            </a:r>
            <a:endParaRPr lang="id-ID"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7AECAD6-461D-4F8B-ADC2-56CF9D0E86CF}"/>
              </a:ext>
            </a:extLst>
          </p:cNvPr>
          <p:cNvSpPr txBox="1"/>
          <p:nvPr/>
        </p:nvSpPr>
        <p:spPr>
          <a:xfrm>
            <a:off x="10179821" y="3497539"/>
            <a:ext cx="1229825" cy="1107996"/>
          </a:xfrm>
          <a:prstGeom prst="rect">
            <a:avLst/>
          </a:prstGeom>
          <a:noFill/>
        </p:spPr>
        <p:txBody>
          <a:bodyPr wrap="none" rtlCol="0">
            <a:spAutoFit/>
          </a:bodyPr>
          <a:lstStyle/>
          <a:p>
            <a:pPr algn="ctr"/>
            <a:r>
              <a:rPr lang="en-US" sz="6600" b="1" dirty="0">
                <a:solidFill>
                  <a:schemeClr val="bg1"/>
                </a:solidFill>
                <a:latin typeface="Montserrat SemiBold" panose="00000700000000000000" pitchFamily="50" charset="0"/>
              </a:rPr>
              <a:t>45</a:t>
            </a:r>
          </a:p>
        </p:txBody>
      </p:sp>
      <p:sp>
        <p:nvSpPr>
          <p:cNvPr id="28" name="Rectangle 27">
            <a:extLst>
              <a:ext uri="{FF2B5EF4-FFF2-40B4-BE49-F238E27FC236}">
                <a16:creationId xmlns:a16="http://schemas.microsoft.com/office/drawing/2014/main" id="{3F89A389-432E-4639-82AD-2E93B2D35E57}"/>
              </a:ext>
            </a:extLst>
          </p:cNvPr>
          <p:cNvSpPr/>
          <p:nvPr/>
        </p:nvSpPr>
        <p:spPr>
          <a:xfrm>
            <a:off x="9293779" y="4692510"/>
            <a:ext cx="2794708" cy="675249"/>
          </a:xfrm>
          <a:prstGeom prst="rect">
            <a:avLst/>
          </a:prstGeom>
        </p:spPr>
        <p:txBody>
          <a:bodyPr wrap="square">
            <a:spAutoFit/>
          </a:bodyPr>
          <a:lstStyle/>
          <a:p>
            <a:pPr algn="ctr">
              <a:lnSpc>
                <a:spcPct val="107000"/>
              </a:lnSpc>
              <a:spcAft>
                <a:spcPts val="0"/>
              </a:spcAft>
            </a:pPr>
            <a:r>
              <a:rPr lang="id-ID" sz="12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Lorem Ipsum has</a:t>
            </a:r>
            <a:endParaRPr lang="id-ID"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그룹 4">
            <a:extLst>
              <a:ext uri="{FF2B5EF4-FFF2-40B4-BE49-F238E27FC236}">
                <a16:creationId xmlns:a16="http://schemas.microsoft.com/office/drawing/2014/main" id="{177F0ACA-3093-42C7-A335-783C6C23E8C3}"/>
              </a:ext>
            </a:extLst>
          </p:cNvPr>
          <p:cNvGrpSpPr/>
          <p:nvPr/>
        </p:nvGrpSpPr>
        <p:grpSpPr>
          <a:xfrm>
            <a:off x="921682" y="1875630"/>
            <a:ext cx="1265438" cy="881830"/>
            <a:chOff x="1913734" y="2318124"/>
            <a:chExt cx="1138506" cy="793377"/>
          </a:xfrm>
        </p:grpSpPr>
        <p:sp>
          <p:nvSpPr>
            <p:cNvPr id="26" name="Line 55">
              <a:extLst>
                <a:ext uri="{FF2B5EF4-FFF2-40B4-BE49-F238E27FC236}">
                  <a16:creationId xmlns:a16="http://schemas.microsoft.com/office/drawing/2014/main" id="{F77306F4-D927-44CA-A838-C30237454872}"/>
                </a:ext>
              </a:extLst>
            </p:cNvPr>
            <p:cNvSpPr>
              <a:spLocks noChangeShapeType="1"/>
            </p:cNvSpPr>
            <p:nvPr/>
          </p:nvSpPr>
          <p:spPr bwMode="auto">
            <a:xfrm flipH="1">
              <a:off x="1923588" y="2977351"/>
              <a:ext cx="101263" cy="0"/>
            </a:xfrm>
            <a:prstGeom prst="line">
              <a:avLst/>
            </a:prstGeom>
            <a:noFill/>
            <a:ln w="38100" cap="flat">
              <a:solidFill>
                <a:srgbClr val="484F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700"/>
            </a:p>
          </p:txBody>
        </p:sp>
        <p:grpSp>
          <p:nvGrpSpPr>
            <p:cNvPr id="29" name="그룹 7">
              <a:extLst>
                <a:ext uri="{FF2B5EF4-FFF2-40B4-BE49-F238E27FC236}">
                  <a16:creationId xmlns:a16="http://schemas.microsoft.com/office/drawing/2014/main" id="{6480379C-7FFF-409F-8EA4-6280BC7F552E}"/>
                </a:ext>
              </a:extLst>
            </p:cNvPr>
            <p:cNvGrpSpPr/>
            <p:nvPr/>
          </p:nvGrpSpPr>
          <p:grpSpPr>
            <a:xfrm>
              <a:off x="1913734" y="2318124"/>
              <a:ext cx="1138506" cy="793377"/>
              <a:chOff x="5075238" y="2832100"/>
              <a:chExt cx="1717675" cy="1196975"/>
            </a:xfrm>
          </p:grpSpPr>
          <p:sp>
            <p:nvSpPr>
              <p:cNvPr id="30" name="Freeform 276">
                <a:extLst>
                  <a:ext uri="{FF2B5EF4-FFF2-40B4-BE49-F238E27FC236}">
                    <a16:creationId xmlns:a16="http://schemas.microsoft.com/office/drawing/2014/main" id="{2381CE12-796A-470B-AB13-04CAADE2BB19}"/>
                  </a:ext>
                </a:extLst>
              </p:cNvPr>
              <p:cNvSpPr>
                <a:spLocks/>
              </p:cNvSpPr>
              <p:nvPr/>
            </p:nvSpPr>
            <p:spPr bwMode="auto">
              <a:xfrm>
                <a:off x="5327651" y="3575050"/>
                <a:ext cx="44450" cy="19050"/>
              </a:xfrm>
              <a:custGeom>
                <a:avLst/>
                <a:gdLst>
                  <a:gd name="T0" fmla="*/ 0 w 28"/>
                  <a:gd name="T1" fmla="*/ 12 h 12"/>
                  <a:gd name="T2" fmla="*/ 0 w 28"/>
                  <a:gd name="T3" fmla="*/ 0 h 12"/>
                  <a:gd name="T4" fmla="*/ 28 w 28"/>
                  <a:gd name="T5" fmla="*/ 0 h 12"/>
                  <a:gd name="T6" fmla="*/ 28 w 28"/>
                  <a:gd name="T7" fmla="*/ 12 h 12"/>
                  <a:gd name="T8" fmla="*/ 0 w 28"/>
                  <a:gd name="T9" fmla="*/ 12 h 12"/>
                  <a:gd name="T10" fmla="*/ 0 w 28"/>
                  <a:gd name="T11" fmla="*/ 12 h 12"/>
                </a:gdLst>
                <a:ahLst/>
                <a:cxnLst>
                  <a:cxn ang="0">
                    <a:pos x="T0" y="T1"/>
                  </a:cxn>
                  <a:cxn ang="0">
                    <a:pos x="T2" y="T3"/>
                  </a:cxn>
                  <a:cxn ang="0">
                    <a:pos x="T4" y="T5"/>
                  </a:cxn>
                  <a:cxn ang="0">
                    <a:pos x="T6" y="T7"/>
                  </a:cxn>
                  <a:cxn ang="0">
                    <a:pos x="T8" y="T9"/>
                  </a:cxn>
                  <a:cxn ang="0">
                    <a:pos x="T10" y="T11"/>
                  </a:cxn>
                </a:cxnLst>
                <a:rect l="0" t="0" r="r" b="b"/>
                <a:pathLst>
                  <a:path w="28" h="12">
                    <a:moveTo>
                      <a:pt x="0" y="12"/>
                    </a:moveTo>
                    <a:lnTo>
                      <a:pt x="0" y="0"/>
                    </a:lnTo>
                    <a:lnTo>
                      <a:pt x="28" y="0"/>
                    </a:lnTo>
                    <a:lnTo>
                      <a:pt x="28" y="12"/>
                    </a:lnTo>
                    <a:lnTo>
                      <a:pt x="0" y="12"/>
                    </a:lnTo>
                    <a:lnTo>
                      <a:pt x="0" y="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1" name="Freeform 277">
                <a:extLst>
                  <a:ext uri="{FF2B5EF4-FFF2-40B4-BE49-F238E27FC236}">
                    <a16:creationId xmlns:a16="http://schemas.microsoft.com/office/drawing/2014/main" id="{3783B606-77B4-4BB7-AB67-C2B554B2D86D}"/>
                  </a:ext>
                </a:extLst>
              </p:cNvPr>
              <p:cNvSpPr>
                <a:spLocks/>
              </p:cNvSpPr>
              <p:nvPr/>
            </p:nvSpPr>
            <p:spPr bwMode="auto">
              <a:xfrm>
                <a:off x="5522913" y="2933700"/>
                <a:ext cx="46038" cy="19050"/>
              </a:xfrm>
              <a:custGeom>
                <a:avLst/>
                <a:gdLst>
                  <a:gd name="T0" fmla="*/ 0 w 29"/>
                  <a:gd name="T1" fmla="*/ 12 h 12"/>
                  <a:gd name="T2" fmla="*/ 0 w 29"/>
                  <a:gd name="T3" fmla="*/ 0 h 12"/>
                  <a:gd name="T4" fmla="*/ 29 w 29"/>
                  <a:gd name="T5" fmla="*/ 0 h 12"/>
                  <a:gd name="T6" fmla="*/ 29 w 29"/>
                  <a:gd name="T7" fmla="*/ 12 h 12"/>
                  <a:gd name="T8" fmla="*/ 0 w 29"/>
                  <a:gd name="T9" fmla="*/ 12 h 12"/>
                  <a:gd name="T10" fmla="*/ 0 w 29"/>
                  <a:gd name="T11" fmla="*/ 12 h 12"/>
                </a:gdLst>
                <a:ahLst/>
                <a:cxnLst>
                  <a:cxn ang="0">
                    <a:pos x="T0" y="T1"/>
                  </a:cxn>
                  <a:cxn ang="0">
                    <a:pos x="T2" y="T3"/>
                  </a:cxn>
                  <a:cxn ang="0">
                    <a:pos x="T4" y="T5"/>
                  </a:cxn>
                  <a:cxn ang="0">
                    <a:pos x="T6" y="T7"/>
                  </a:cxn>
                  <a:cxn ang="0">
                    <a:pos x="T8" y="T9"/>
                  </a:cxn>
                  <a:cxn ang="0">
                    <a:pos x="T10" y="T11"/>
                  </a:cxn>
                </a:cxnLst>
                <a:rect l="0" t="0" r="r" b="b"/>
                <a:pathLst>
                  <a:path w="29" h="12">
                    <a:moveTo>
                      <a:pt x="0" y="12"/>
                    </a:moveTo>
                    <a:lnTo>
                      <a:pt x="0" y="0"/>
                    </a:lnTo>
                    <a:lnTo>
                      <a:pt x="29" y="0"/>
                    </a:lnTo>
                    <a:lnTo>
                      <a:pt x="29" y="12"/>
                    </a:lnTo>
                    <a:lnTo>
                      <a:pt x="0" y="12"/>
                    </a:lnTo>
                    <a:lnTo>
                      <a:pt x="0" y="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2" name="Freeform 278">
                <a:extLst>
                  <a:ext uri="{FF2B5EF4-FFF2-40B4-BE49-F238E27FC236}">
                    <a16:creationId xmlns:a16="http://schemas.microsoft.com/office/drawing/2014/main" id="{52C40865-8014-424B-B72C-7D12CC07BEF4}"/>
                  </a:ext>
                </a:extLst>
              </p:cNvPr>
              <p:cNvSpPr>
                <a:spLocks/>
              </p:cNvSpPr>
              <p:nvPr/>
            </p:nvSpPr>
            <p:spPr bwMode="auto">
              <a:xfrm>
                <a:off x="5522913" y="3627438"/>
                <a:ext cx="41275" cy="19050"/>
              </a:xfrm>
              <a:custGeom>
                <a:avLst/>
                <a:gdLst>
                  <a:gd name="T0" fmla="*/ 0 w 26"/>
                  <a:gd name="T1" fmla="*/ 12 h 12"/>
                  <a:gd name="T2" fmla="*/ 0 w 26"/>
                  <a:gd name="T3" fmla="*/ 0 h 12"/>
                  <a:gd name="T4" fmla="*/ 26 w 26"/>
                  <a:gd name="T5" fmla="*/ 0 h 12"/>
                  <a:gd name="T6" fmla="*/ 26 w 26"/>
                  <a:gd name="T7" fmla="*/ 12 h 12"/>
                  <a:gd name="T8" fmla="*/ 0 w 26"/>
                  <a:gd name="T9" fmla="*/ 12 h 12"/>
                  <a:gd name="T10" fmla="*/ 0 w 26"/>
                  <a:gd name="T11" fmla="*/ 12 h 12"/>
                </a:gdLst>
                <a:ahLst/>
                <a:cxnLst>
                  <a:cxn ang="0">
                    <a:pos x="T0" y="T1"/>
                  </a:cxn>
                  <a:cxn ang="0">
                    <a:pos x="T2" y="T3"/>
                  </a:cxn>
                  <a:cxn ang="0">
                    <a:pos x="T4" y="T5"/>
                  </a:cxn>
                  <a:cxn ang="0">
                    <a:pos x="T6" y="T7"/>
                  </a:cxn>
                  <a:cxn ang="0">
                    <a:pos x="T8" y="T9"/>
                  </a:cxn>
                  <a:cxn ang="0">
                    <a:pos x="T10" y="T11"/>
                  </a:cxn>
                </a:cxnLst>
                <a:rect l="0" t="0" r="r" b="b"/>
                <a:pathLst>
                  <a:path w="26" h="12">
                    <a:moveTo>
                      <a:pt x="0" y="12"/>
                    </a:moveTo>
                    <a:lnTo>
                      <a:pt x="0" y="0"/>
                    </a:lnTo>
                    <a:lnTo>
                      <a:pt x="26" y="0"/>
                    </a:lnTo>
                    <a:lnTo>
                      <a:pt x="26" y="12"/>
                    </a:lnTo>
                    <a:lnTo>
                      <a:pt x="0" y="12"/>
                    </a:lnTo>
                    <a:lnTo>
                      <a:pt x="0" y="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3" name="Freeform 281">
                <a:extLst>
                  <a:ext uri="{FF2B5EF4-FFF2-40B4-BE49-F238E27FC236}">
                    <a16:creationId xmlns:a16="http://schemas.microsoft.com/office/drawing/2014/main" id="{6F0B6B77-C832-48ED-AA42-9EF326550454}"/>
                  </a:ext>
                </a:extLst>
              </p:cNvPr>
              <p:cNvSpPr>
                <a:spLocks/>
              </p:cNvSpPr>
              <p:nvPr/>
            </p:nvSpPr>
            <p:spPr bwMode="auto">
              <a:xfrm>
                <a:off x="5915026" y="3282950"/>
                <a:ext cx="46038" cy="49213"/>
              </a:xfrm>
              <a:custGeom>
                <a:avLst/>
                <a:gdLst>
                  <a:gd name="T0" fmla="*/ 0 w 29"/>
                  <a:gd name="T1" fmla="*/ 31 h 31"/>
                  <a:gd name="T2" fmla="*/ 0 w 29"/>
                  <a:gd name="T3" fmla="*/ 0 h 31"/>
                  <a:gd name="T4" fmla="*/ 29 w 29"/>
                  <a:gd name="T5" fmla="*/ 0 h 31"/>
                  <a:gd name="T6" fmla="*/ 29 w 29"/>
                  <a:gd name="T7" fmla="*/ 31 h 31"/>
                  <a:gd name="T8" fmla="*/ 0 w 29"/>
                  <a:gd name="T9" fmla="*/ 31 h 31"/>
                  <a:gd name="T10" fmla="*/ 0 w 29"/>
                  <a:gd name="T11" fmla="*/ 31 h 31"/>
                </a:gdLst>
                <a:ahLst/>
                <a:cxnLst>
                  <a:cxn ang="0">
                    <a:pos x="T0" y="T1"/>
                  </a:cxn>
                  <a:cxn ang="0">
                    <a:pos x="T2" y="T3"/>
                  </a:cxn>
                  <a:cxn ang="0">
                    <a:pos x="T4" y="T5"/>
                  </a:cxn>
                  <a:cxn ang="0">
                    <a:pos x="T6" y="T7"/>
                  </a:cxn>
                  <a:cxn ang="0">
                    <a:pos x="T8" y="T9"/>
                  </a:cxn>
                  <a:cxn ang="0">
                    <a:pos x="T10" y="T11"/>
                  </a:cxn>
                </a:cxnLst>
                <a:rect l="0" t="0" r="r" b="b"/>
                <a:pathLst>
                  <a:path w="29" h="31">
                    <a:moveTo>
                      <a:pt x="0" y="31"/>
                    </a:moveTo>
                    <a:lnTo>
                      <a:pt x="0" y="0"/>
                    </a:lnTo>
                    <a:lnTo>
                      <a:pt x="29" y="0"/>
                    </a:lnTo>
                    <a:lnTo>
                      <a:pt x="29" y="31"/>
                    </a:lnTo>
                    <a:lnTo>
                      <a:pt x="0" y="31"/>
                    </a:lnTo>
                    <a:lnTo>
                      <a:pt x="0" y="31"/>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4" name="Rectangle 284">
                <a:extLst>
                  <a:ext uri="{FF2B5EF4-FFF2-40B4-BE49-F238E27FC236}">
                    <a16:creationId xmlns:a16="http://schemas.microsoft.com/office/drawing/2014/main" id="{5F07C0E1-FB3C-4F4E-9FFB-58C687BBE47F}"/>
                  </a:ext>
                </a:extLst>
              </p:cNvPr>
              <p:cNvSpPr>
                <a:spLocks noChangeArrowheads="1"/>
              </p:cNvSpPr>
              <p:nvPr/>
            </p:nvSpPr>
            <p:spPr bwMode="auto">
              <a:xfrm>
                <a:off x="5097463" y="2987675"/>
                <a:ext cx="1673225" cy="101917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5" name="Freeform 285">
                <a:extLst>
                  <a:ext uri="{FF2B5EF4-FFF2-40B4-BE49-F238E27FC236}">
                    <a16:creationId xmlns:a16="http://schemas.microsoft.com/office/drawing/2014/main" id="{6CD39740-5EEC-4161-9AC1-FB1B07E8D104}"/>
                  </a:ext>
                </a:extLst>
              </p:cNvPr>
              <p:cNvSpPr>
                <a:spLocks noEditPoints="1"/>
              </p:cNvSpPr>
              <p:nvPr/>
            </p:nvSpPr>
            <p:spPr bwMode="auto">
              <a:xfrm>
                <a:off x="5075238" y="2965450"/>
                <a:ext cx="1717675" cy="1063625"/>
              </a:xfrm>
              <a:custGeom>
                <a:avLst/>
                <a:gdLst>
                  <a:gd name="T0" fmla="*/ 6 w 456"/>
                  <a:gd name="T1" fmla="*/ 281 h 281"/>
                  <a:gd name="T2" fmla="*/ 2 w 456"/>
                  <a:gd name="T3" fmla="*/ 279 h 281"/>
                  <a:gd name="T4" fmla="*/ 2 w 456"/>
                  <a:gd name="T5" fmla="*/ 279 h 281"/>
                  <a:gd name="T6" fmla="*/ 0 w 456"/>
                  <a:gd name="T7" fmla="*/ 275 h 281"/>
                  <a:gd name="T8" fmla="*/ 0 w 456"/>
                  <a:gd name="T9" fmla="*/ 275 h 281"/>
                  <a:gd name="T10" fmla="*/ 0 w 456"/>
                  <a:gd name="T11" fmla="*/ 6 h 281"/>
                  <a:gd name="T12" fmla="*/ 1 w 456"/>
                  <a:gd name="T13" fmla="*/ 2 h 281"/>
                  <a:gd name="T14" fmla="*/ 1 w 456"/>
                  <a:gd name="T15" fmla="*/ 2 h 281"/>
                  <a:gd name="T16" fmla="*/ 6 w 456"/>
                  <a:gd name="T17" fmla="*/ 0 h 281"/>
                  <a:gd name="T18" fmla="*/ 6 w 456"/>
                  <a:gd name="T19" fmla="*/ 0 h 281"/>
                  <a:gd name="T20" fmla="*/ 450 w 456"/>
                  <a:gd name="T21" fmla="*/ 0 h 281"/>
                  <a:gd name="T22" fmla="*/ 455 w 456"/>
                  <a:gd name="T23" fmla="*/ 2 h 281"/>
                  <a:gd name="T24" fmla="*/ 455 w 456"/>
                  <a:gd name="T25" fmla="*/ 2 h 281"/>
                  <a:gd name="T26" fmla="*/ 456 w 456"/>
                  <a:gd name="T27" fmla="*/ 6 h 281"/>
                  <a:gd name="T28" fmla="*/ 456 w 456"/>
                  <a:gd name="T29" fmla="*/ 6 h 281"/>
                  <a:gd name="T30" fmla="*/ 456 w 456"/>
                  <a:gd name="T31" fmla="*/ 275 h 281"/>
                  <a:gd name="T32" fmla="*/ 455 w 456"/>
                  <a:gd name="T33" fmla="*/ 279 h 281"/>
                  <a:gd name="T34" fmla="*/ 455 w 456"/>
                  <a:gd name="T35" fmla="*/ 279 h 281"/>
                  <a:gd name="T36" fmla="*/ 450 w 456"/>
                  <a:gd name="T37" fmla="*/ 281 h 281"/>
                  <a:gd name="T38" fmla="*/ 450 w 456"/>
                  <a:gd name="T39" fmla="*/ 281 h 281"/>
                  <a:gd name="T40" fmla="*/ 6 w 456"/>
                  <a:gd name="T41" fmla="*/ 281 h 281"/>
                  <a:gd name="T42" fmla="*/ 450 w 456"/>
                  <a:gd name="T43" fmla="*/ 275 h 281"/>
                  <a:gd name="T44" fmla="*/ 450 w 456"/>
                  <a:gd name="T45" fmla="*/ 269 h 281"/>
                  <a:gd name="T46" fmla="*/ 450 w 456"/>
                  <a:gd name="T47" fmla="*/ 275 h 281"/>
                  <a:gd name="T48" fmla="*/ 12 w 456"/>
                  <a:gd name="T49" fmla="*/ 269 h 281"/>
                  <a:gd name="T50" fmla="*/ 444 w 456"/>
                  <a:gd name="T51" fmla="*/ 269 h 281"/>
                  <a:gd name="T52" fmla="*/ 444 w 456"/>
                  <a:gd name="T53" fmla="*/ 12 h 281"/>
                  <a:gd name="T54" fmla="*/ 12 w 456"/>
                  <a:gd name="T55" fmla="*/ 12 h 281"/>
                  <a:gd name="T56" fmla="*/ 12 w 456"/>
                  <a:gd name="T57" fmla="*/ 26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 h="281">
                    <a:moveTo>
                      <a:pt x="6" y="281"/>
                    </a:moveTo>
                    <a:cubicBezTo>
                      <a:pt x="4" y="281"/>
                      <a:pt x="3" y="280"/>
                      <a:pt x="2" y="279"/>
                    </a:cubicBezTo>
                    <a:cubicBezTo>
                      <a:pt x="2" y="279"/>
                      <a:pt x="2" y="279"/>
                      <a:pt x="2" y="279"/>
                    </a:cubicBezTo>
                    <a:cubicBezTo>
                      <a:pt x="0" y="278"/>
                      <a:pt x="0" y="277"/>
                      <a:pt x="0" y="275"/>
                    </a:cubicBezTo>
                    <a:cubicBezTo>
                      <a:pt x="0" y="275"/>
                      <a:pt x="0" y="275"/>
                      <a:pt x="0" y="275"/>
                    </a:cubicBezTo>
                    <a:cubicBezTo>
                      <a:pt x="0" y="6"/>
                      <a:pt x="0" y="6"/>
                      <a:pt x="0" y="6"/>
                    </a:cubicBezTo>
                    <a:cubicBezTo>
                      <a:pt x="0" y="5"/>
                      <a:pt x="0" y="3"/>
                      <a:pt x="1" y="2"/>
                    </a:cubicBezTo>
                    <a:cubicBezTo>
                      <a:pt x="1" y="2"/>
                      <a:pt x="1" y="2"/>
                      <a:pt x="1" y="2"/>
                    </a:cubicBezTo>
                    <a:cubicBezTo>
                      <a:pt x="3" y="1"/>
                      <a:pt x="4" y="0"/>
                      <a:pt x="6" y="0"/>
                    </a:cubicBezTo>
                    <a:cubicBezTo>
                      <a:pt x="6" y="0"/>
                      <a:pt x="6" y="0"/>
                      <a:pt x="6" y="0"/>
                    </a:cubicBezTo>
                    <a:cubicBezTo>
                      <a:pt x="450" y="0"/>
                      <a:pt x="450" y="0"/>
                      <a:pt x="450" y="0"/>
                    </a:cubicBezTo>
                    <a:cubicBezTo>
                      <a:pt x="452" y="0"/>
                      <a:pt x="453" y="1"/>
                      <a:pt x="455" y="2"/>
                    </a:cubicBezTo>
                    <a:cubicBezTo>
                      <a:pt x="455" y="2"/>
                      <a:pt x="455" y="2"/>
                      <a:pt x="455" y="2"/>
                    </a:cubicBezTo>
                    <a:cubicBezTo>
                      <a:pt x="456" y="3"/>
                      <a:pt x="456" y="5"/>
                      <a:pt x="456" y="6"/>
                    </a:cubicBezTo>
                    <a:cubicBezTo>
                      <a:pt x="456" y="6"/>
                      <a:pt x="456" y="6"/>
                      <a:pt x="456" y="6"/>
                    </a:cubicBezTo>
                    <a:cubicBezTo>
                      <a:pt x="456" y="275"/>
                      <a:pt x="456" y="275"/>
                      <a:pt x="456" y="275"/>
                    </a:cubicBezTo>
                    <a:cubicBezTo>
                      <a:pt x="456" y="277"/>
                      <a:pt x="456" y="278"/>
                      <a:pt x="455" y="279"/>
                    </a:cubicBezTo>
                    <a:cubicBezTo>
                      <a:pt x="455" y="279"/>
                      <a:pt x="455" y="279"/>
                      <a:pt x="455" y="279"/>
                    </a:cubicBezTo>
                    <a:cubicBezTo>
                      <a:pt x="453" y="280"/>
                      <a:pt x="452" y="281"/>
                      <a:pt x="450" y="281"/>
                    </a:cubicBezTo>
                    <a:cubicBezTo>
                      <a:pt x="450" y="281"/>
                      <a:pt x="450" y="281"/>
                      <a:pt x="450" y="281"/>
                    </a:cubicBezTo>
                    <a:cubicBezTo>
                      <a:pt x="6" y="281"/>
                      <a:pt x="6" y="281"/>
                      <a:pt x="6" y="281"/>
                    </a:cubicBezTo>
                    <a:close/>
                    <a:moveTo>
                      <a:pt x="450" y="275"/>
                    </a:moveTo>
                    <a:cubicBezTo>
                      <a:pt x="450" y="269"/>
                      <a:pt x="450" y="269"/>
                      <a:pt x="450" y="269"/>
                    </a:cubicBezTo>
                    <a:cubicBezTo>
                      <a:pt x="450" y="275"/>
                      <a:pt x="450" y="275"/>
                      <a:pt x="450" y="275"/>
                    </a:cubicBezTo>
                    <a:close/>
                    <a:moveTo>
                      <a:pt x="12" y="269"/>
                    </a:moveTo>
                    <a:cubicBezTo>
                      <a:pt x="444" y="269"/>
                      <a:pt x="444" y="269"/>
                      <a:pt x="444" y="269"/>
                    </a:cubicBezTo>
                    <a:cubicBezTo>
                      <a:pt x="444" y="12"/>
                      <a:pt x="444" y="12"/>
                      <a:pt x="444" y="12"/>
                    </a:cubicBezTo>
                    <a:cubicBezTo>
                      <a:pt x="12" y="12"/>
                      <a:pt x="12" y="12"/>
                      <a:pt x="12" y="12"/>
                    </a:cubicBezTo>
                    <a:cubicBezTo>
                      <a:pt x="12" y="269"/>
                      <a:pt x="12" y="269"/>
                      <a:pt x="12" y="26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6" name="Freeform 286">
                <a:extLst>
                  <a:ext uri="{FF2B5EF4-FFF2-40B4-BE49-F238E27FC236}">
                    <a16:creationId xmlns:a16="http://schemas.microsoft.com/office/drawing/2014/main" id="{64A95BA2-2FCC-46EC-A60A-158771A96122}"/>
                  </a:ext>
                </a:extLst>
              </p:cNvPr>
              <p:cNvSpPr>
                <a:spLocks/>
              </p:cNvSpPr>
              <p:nvPr/>
            </p:nvSpPr>
            <p:spPr bwMode="auto">
              <a:xfrm>
                <a:off x="5184776" y="2854325"/>
                <a:ext cx="749300" cy="1062038"/>
              </a:xfrm>
              <a:custGeom>
                <a:avLst/>
                <a:gdLst>
                  <a:gd name="T0" fmla="*/ 199 w 199"/>
                  <a:gd name="T1" fmla="*/ 280 h 280"/>
                  <a:gd name="T2" fmla="*/ 199 w 199"/>
                  <a:gd name="T3" fmla="*/ 37 h 280"/>
                  <a:gd name="T4" fmla="*/ 162 w 199"/>
                  <a:gd name="T5" fmla="*/ 0 h 280"/>
                  <a:gd name="T6" fmla="*/ 23 w 199"/>
                  <a:gd name="T7" fmla="*/ 0 h 280"/>
                  <a:gd name="T8" fmla="*/ 0 w 199"/>
                  <a:gd name="T9" fmla="*/ 32 h 280"/>
                  <a:gd name="T10" fmla="*/ 0 w 199"/>
                  <a:gd name="T11" fmla="*/ 280 h 280"/>
                  <a:gd name="T12" fmla="*/ 199 w 199"/>
                  <a:gd name="T13" fmla="*/ 280 h 280"/>
                </a:gdLst>
                <a:ahLst/>
                <a:cxnLst>
                  <a:cxn ang="0">
                    <a:pos x="T0" y="T1"/>
                  </a:cxn>
                  <a:cxn ang="0">
                    <a:pos x="T2" y="T3"/>
                  </a:cxn>
                  <a:cxn ang="0">
                    <a:pos x="T4" y="T5"/>
                  </a:cxn>
                  <a:cxn ang="0">
                    <a:pos x="T6" y="T7"/>
                  </a:cxn>
                  <a:cxn ang="0">
                    <a:pos x="T8" y="T9"/>
                  </a:cxn>
                  <a:cxn ang="0">
                    <a:pos x="T10" y="T11"/>
                  </a:cxn>
                  <a:cxn ang="0">
                    <a:pos x="T12" y="T13"/>
                  </a:cxn>
                </a:cxnLst>
                <a:rect l="0" t="0" r="r" b="b"/>
                <a:pathLst>
                  <a:path w="199" h="280">
                    <a:moveTo>
                      <a:pt x="199" y="280"/>
                    </a:moveTo>
                    <a:cubicBezTo>
                      <a:pt x="199" y="37"/>
                      <a:pt x="199" y="37"/>
                      <a:pt x="199" y="37"/>
                    </a:cubicBezTo>
                    <a:cubicBezTo>
                      <a:pt x="199" y="17"/>
                      <a:pt x="183" y="0"/>
                      <a:pt x="162" y="0"/>
                    </a:cubicBezTo>
                    <a:cubicBezTo>
                      <a:pt x="23" y="0"/>
                      <a:pt x="23" y="0"/>
                      <a:pt x="23" y="0"/>
                    </a:cubicBezTo>
                    <a:cubicBezTo>
                      <a:pt x="0" y="32"/>
                      <a:pt x="0" y="32"/>
                      <a:pt x="0" y="32"/>
                    </a:cubicBezTo>
                    <a:cubicBezTo>
                      <a:pt x="0" y="280"/>
                      <a:pt x="0" y="280"/>
                      <a:pt x="0" y="280"/>
                    </a:cubicBezTo>
                    <a:lnTo>
                      <a:pt x="199" y="2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7" name="Freeform 287">
                <a:extLst>
                  <a:ext uri="{FF2B5EF4-FFF2-40B4-BE49-F238E27FC236}">
                    <a16:creationId xmlns:a16="http://schemas.microsoft.com/office/drawing/2014/main" id="{31EBA22C-9AFA-4274-A47F-AC39AE1D878B}"/>
                  </a:ext>
                </a:extLst>
              </p:cNvPr>
              <p:cNvSpPr>
                <a:spLocks noEditPoints="1"/>
              </p:cNvSpPr>
              <p:nvPr/>
            </p:nvSpPr>
            <p:spPr bwMode="auto">
              <a:xfrm>
                <a:off x="5160963" y="2832100"/>
                <a:ext cx="795338" cy="1106488"/>
              </a:xfrm>
              <a:custGeom>
                <a:avLst/>
                <a:gdLst>
                  <a:gd name="T0" fmla="*/ 0 w 211"/>
                  <a:gd name="T1" fmla="*/ 292 h 292"/>
                  <a:gd name="T2" fmla="*/ 0 w 211"/>
                  <a:gd name="T3" fmla="*/ 36 h 292"/>
                  <a:gd name="T4" fmla="*/ 26 w 211"/>
                  <a:gd name="T5" fmla="*/ 0 h 292"/>
                  <a:gd name="T6" fmla="*/ 168 w 211"/>
                  <a:gd name="T7" fmla="*/ 0 h 292"/>
                  <a:gd name="T8" fmla="*/ 211 w 211"/>
                  <a:gd name="T9" fmla="*/ 43 h 292"/>
                  <a:gd name="T10" fmla="*/ 211 w 211"/>
                  <a:gd name="T11" fmla="*/ 43 h 292"/>
                  <a:gd name="T12" fmla="*/ 211 w 211"/>
                  <a:gd name="T13" fmla="*/ 286 h 292"/>
                  <a:gd name="T14" fmla="*/ 211 w 211"/>
                  <a:gd name="T15" fmla="*/ 292 h 292"/>
                  <a:gd name="T16" fmla="*/ 0 w 211"/>
                  <a:gd name="T17" fmla="*/ 292 h 292"/>
                  <a:gd name="T18" fmla="*/ 205 w 211"/>
                  <a:gd name="T19" fmla="*/ 286 h 292"/>
                  <a:gd name="T20" fmla="*/ 205 w 211"/>
                  <a:gd name="T21" fmla="*/ 280 h 292"/>
                  <a:gd name="T22" fmla="*/ 205 w 211"/>
                  <a:gd name="T23" fmla="*/ 286 h 292"/>
                  <a:gd name="T24" fmla="*/ 12 w 211"/>
                  <a:gd name="T25" fmla="*/ 40 h 292"/>
                  <a:gd name="T26" fmla="*/ 12 w 211"/>
                  <a:gd name="T27" fmla="*/ 280 h 292"/>
                  <a:gd name="T28" fmla="*/ 199 w 211"/>
                  <a:gd name="T29" fmla="*/ 280 h 292"/>
                  <a:gd name="T30" fmla="*/ 199 w 211"/>
                  <a:gd name="T31" fmla="*/ 43 h 292"/>
                  <a:gd name="T32" fmla="*/ 168 w 211"/>
                  <a:gd name="T33" fmla="*/ 12 h 292"/>
                  <a:gd name="T34" fmla="*/ 168 w 211"/>
                  <a:gd name="T35" fmla="*/ 12 h 292"/>
                  <a:gd name="T36" fmla="*/ 32 w 211"/>
                  <a:gd name="T37" fmla="*/ 12 h 292"/>
                  <a:gd name="T38" fmla="*/ 12 w 211"/>
                  <a:gd name="T39" fmla="*/ 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92">
                    <a:moveTo>
                      <a:pt x="0" y="292"/>
                    </a:moveTo>
                    <a:cubicBezTo>
                      <a:pt x="0" y="36"/>
                      <a:pt x="0" y="36"/>
                      <a:pt x="0" y="36"/>
                    </a:cubicBezTo>
                    <a:cubicBezTo>
                      <a:pt x="26" y="0"/>
                      <a:pt x="26" y="0"/>
                      <a:pt x="26" y="0"/>
                    </a:cubicBezTo>
                    <a:cubicBezTo>
                      <a:pt x="168" y="0"/>
                      <a:pt x="168" y="0"/>
                      <a:pt x="168" y="0"/>
                    </a:cubicBezTo>
                    <a:cubicBezTo>
                      <a:pt x="192" y="0"/>
                      <a:pt x="211" y="19"/>
                      <a:pt x="211" y="43"/>
                    </a:cubicBezTo>
                    <a:cubicBezTo>
                      <a:pt x="211" y="43"/>
                      <a:pt x="211" y="43"/>
                      <a:pt x="211" y="43"/>
                    </a:cubicBezTo>
                    <a:cubicBezTo>
                      <a:pt x="211" y="286"/>
                      <a:pt x="211" y="286"/>
                      <a:pt x="211" y="286"/>
                    </a:cubicBezTo>
                    <a:cubicBezTo>
                      <a:pt x="211" y="292"/>
                      <a:pt x="211" y="292"/>
                      <a:pt x="211" y="292"/>
                    </a:cubicBezTo>
                    <a:cubicBezTo>
                      <a:pt x="0" y="292"/>
                      <a:pt x="0" y="292"/>
                      <a:pt x="0" y="292"/>
                    </a:cubicBezTo>
                    <a:close/>
                    <a:moveTo>
                      <a:pt x="205" y="286"/>
                    </a:moveTo>
                    <a:cubicBezTo>
                      <a:pt x="205" y="280"/>
                      <a:pt x="205" y="280"/>
                      <a:pt x="205" y="280"/>
                    </a:cubicBezTo>
                    <a:cubicBezTo>
                      <a:pt x="205" y="286"/>
                      <a:pt x="205" y="286"/>
                      <a:pt x="205" y="286"/>
                    </a:cubicBezTo>
                    <a:close/>
                    <a:moveTo>
                      <a:pt x="12" y="40"/>
                    </a:moveTo>
                    <a:cubicBezTo>
                      <a:pt x="12" y="280"/>
                      <a:pt x="12" y="280"/>
                      <a:pt x="12" y="280"/>
                    </a:cubicBezTo>
                    <a:cubicBezTo>
                      <a:pt x="199" y="280"/>
                      <a:pt x="199" y="280"/>
                      <a:pt x="199" y="280"/>
                    </a:cubicBezTo>
                    <a:cubicBezTo>
                      <a:pt x="199" y="43"/>
                      <a:pt x="199" y="43"/>
                      <a:pt x="199" y="43"/>
                    </a:cubicBezTo>
                    <a:cubicBezTo>
                      <a:pt x="199" y="26"/>
                      <a:pt x="185" y="12"/>
                      <a:pt x="168" y="12"/>
                    </a:cubicBezTo>
                    <a:cubicBezTo>
                      <a:pt x="168" y="12"/>
                      <a:pt x="168" y="12"/>
                      <a:pt x="168" y="12"/>
                    </a:cubicBezTo>
                    <a:cubicBezTo>
                      <a:pt x="32" y="12"/>
                      <a:pt x="32" y="12"/>
                      <a:pt x="32" y="12"/>
                    </a:cubicBezTo>
                    <a:cubicBezTo>
                      <a:pt x="12" y="40"/>
                      <a:pt x="12" y="40"/>
                      <a:pt x="12" y="4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8" name="Freeform 288">
                <a:extLst>
                  <a:ext uri="{FF2B5EF4-FFF2-40B4-BE49-F238E27FC236}">
                    <a16:creationId xmlns:a16="http://schemas.microsoft.com/office/drawing/2014/main" id="{CF014AE9-F05D-413B-A4F4-74DE634A5E86}"/>
                  </a:ext>
                </a:extLst>
              </p:cNvPr>
              <p:cNvSpPr>
                <a:spLocks/>
              </p:cNvSpPr>
              <p:nvPr/>
            </p:nvSpPr>
            <p:spPr bwMode="auto">
              <a:xfrm>
                <a:off x="5383213" y="2990850"/>
                <a:ext cx="249238" cy="46038"/>
              </a:xfrm>
              <a:custGeom>
                <a:avLst/>
                <a:gdLst>
                  <a:gd name="T0" fmla="*/ 0 w 157"/>
                  <a:gd name="T1" fmla="*/ 29 h 29"/>
                  <a:gd name="T2" fmla="*/ 0 w 157"/>
                  <a:gd name="T3" fmla="*/ 0 h 29"/>
                  <a:gd name="T4" fmla="*/ 157 w 157"/>
                  <a:gd name="T5" fmla="*/ 0 h 29"/>
                  <a:gd name="T6" fmla="*/ 157 w 157"/>
                  <a:gd name="T7" fmla="*/ 29 h 29"/>
                  <a:gd name="T8" fmla="*/ 0 w 157"/>
                  <a:gd name="T9" fmla="*/ 29 h 29"/>
                  <a:gd name="T10" fmla="*/ 0 w 157"/>
                  <a:gd name="T11" fmla="*/ 29 h 29"/>
                </a:gdLst>
                <a:ahLst/>
                <a:cxnLst>
                  <a:cxn ang="0">
                    <a:pos x="T0" y="T1"/>
                  </a:cxn>
                  <a:cxn ang="0">
                    <a:pos x="T2" y="T3"/>
                  </a:cxn>
                  <a:cxn ang="0">
                    <a:pos x="T4" y="T5"/>
                  </a:cxn>
                  <a:cxn ang="0">
                    <a:pos x="T6" y="T7"/>
                  </a:cxn>
                  <a:cxn ang="0">
                    <a:pos x="T8" y="T9"/>
                  </a:cxn>
                  <a:cxn ang="0">
                    <a:pos x="T10" y="T11"/>
                  </a:cxn>
                </a:cxnLst>
                <a:rect l="0" t="0" r="r" b="b"/>
                <a:pathLst>
                  <a:path w="157" h="29">
                    <a:moveTo>
                      <a:pt x="0" y="29"/>
                    </a:moveTo>
                    <a:lnTo>
                      <a:pt x="0" y="0"/>
                    </a:lnTo>
                    <a:lnTo>
                      <a:pt x="157" y="0"/>
                    </a:lnTo>
                    <a:lnTo>
                      <a:pt x="157"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39" name="Freeform 289">
                <a:extLst>
                  <a:ext uri="{FF2B5EF4-FFF2-40B4-BE49-F238E27FC236}">
                    <a16:creationId xmlns:a16="http://schemas.microsoft.com/office/drawing/2014/main" id="{4F27D2C7-BF6D-48FB-A8B3-2C0410B81C2B}"/>
                  </a:ext>
                </a:extLst>
              </p:cNvPr>
              <p:cNvSpPr>
                <a:spLocks/>
              </p:cNvSpPr>
              <p:nvPr/>
            </p:nvSpPr>
            <p:spPr bwMode="auto">
              <a:xfrm>
                <a:off x="5383213" y="3135313"/>
                <a:ext cx="422275" cy="46038"/>
              </a:xfrm>
              <a:custGeom>
                <a:avLst/>
                <a:gdLst>
                  <a:gd name="T0" fmla="*/ 0 w 266"/>
                  <a:gd name="T1" fmla="*/ 29 h 29"/>
                  <a:gd name="T2" fmla="*/ 0 w 266"/>
                  <a:gd name="T3" fmla="*/ 0 h 29"/>
                  <a:gd name="T4" fmla="*/ 266 w 266"/>
                  <a:gd name="T5" fmla="*/ 0 h 29"/>
                  <a:gd name="T6" fmla="*/ 266 w 266"/>
                  <a:gd name="T7" fmla="*/ 29 h 29"/>
                  <a:gd name="T8" fmla="*/ 0 w 266"/>
                  <a:gd name="T9" fmla="*/ 29 h 29"/>
                  <a:gd name="T10" fmla="*/ 0 w 266"/>
                  <a:gd name="T11" fmla="*/ 29 h 29"/>
                </a:gdLst>
                <a:ahLst/>
                <a:cxnLst>
                  <a:cxn ang="0">
                    <a:pos x="T0" y="T1"/>
                  </a:cxn>
                  <a:cxn ang="0">
                    <a:pos x="T2" y="T3"/>
                  </a:cxn>
                  <a:cxn ang="0">
                    <a:pos x="T4" y="T5"/>
                  </a:cxn>
                  <a:cxn ang="0">
                    <a:pos x="T6" y="T7"/>
                  </a:cxn>
                  <a:cxn ang="0">
                    <a:pos x="T8" y="T9"/>
                  </a:cxn>
                  <a:cxn ang="0">
                    <a:pos x="T10" y="T11"/>
                  </a:cxn>
                </a:cxnLst>
                <a:rect l="0" t="0" r="r" b="b"/>
                <a:pathLst>
                  <a:path w="266" h="29">
                    <a:moveTo>
                      <a:pt x="0" y="29"/>
                    </a:moveTo>
                    <a:lnTo>
                      <a:pt x="0" y="0"/>
                    </a:lnTo>
                    <a:lnTo>
                      <a:pt x="266" y="0"/>
                    </a:lnTo>
                    <a:lnTo>
                      <a:pt x="26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0" name="Freeform 290">
                <a:extLst>
                  <a:ext uri="{FF2B5EF4-FFF2-40B4-BE49-F238E27FC236}">
                    <a16:creationId xmlns:a16="http://schemas.microsoft.com/office/drawing/2014/main" id="{E223830E-CC4A-4965-9B55-B6706D0F4CF0}"/>
                  </a:ext>
                </a:extLst>
              </p:cNvPr>
              <p:cNvSpPr>
                <a:spLocks/>
              </p:cNvSpPr>
              <p:nvPr/>
            </p:nvSpPr>
            <p:spPr bwMode="auto">
              <a:xfrm>
                <a:off x="5383213" y="3230563"/>
                <a:ext cx="422275" cy="44450"/>
              </a:xfrm>
              <a:custGeom>
                <a:avLst/>
                <a:gdLst>
                  <a:gd name="T0" fmla="*/ 0 w 266"/>
                  <a:gd name="T1" fmla="*/ 28 h 28"/>
                  <a:gd name="T2" fmla="*/ 0 w 266"/>
                  <a:gd name="T3" fmla="*/ 0 h 28"/>
                  <a:gd name="T4" fmla="*/ 266 w 266"/>
                  <a:gd name="T5" fmla="*/ 0 h 28"/>
                  <a:gd name="T6" fmla="*/ 266 w 266"/>
                  <a:gd name="T7" fmla="*/ 28 h 28"/>
                  <a:gd name="T8" fmla="*/ 0 w 266"/>
                  <a:gd name="T9" fmla="*/ 28 h 28"/>
                  <a:gd name="T10" fmla="*/ 0 w 266"/>
                  <a:gd name="T11" fmla="*/ 28 h 28"/>
                </a:gdLst>
                <a:ahLst/>
                <a:cxnLst>
                  <a:cxn ang="0">
                    <a:pos x="T0" y="T1"/>
                  </a:cxn>
                  <a:cxn ang="0">
                    <a:pos x="T2" y="T3"/>
                  </a:cxn>
                  <a:cxn ang="0">
                    <a:pos x="T4" y="T5"/>
                  </a:cxn>
                  <a:cxn ang="0">
                    <a:pos x="T6" y="T7"/>
                  </a:cxn>
                  <a:cxn ang="0">
                    <a:pos x="T8" y="T9"/>
                  </a:cxn>
                  <a:cxn ang="0">
                    <a:pos x="T10" y="T11"/>
                  </a:cxn>
                </a:cxnLst>
                <a:rect l="0" t="0" r="r" b="b"/>
                <a:pathLst>
                  <a:path w="266" h="28">
                    <a:moveTo>
                      <a:pt x="0" y="28"/>
                    </a:moveTo>
                    <a:lnTo>
                      <a:pt x="0" y="0"/>
                    </a:lnTo>
                    <a:lnTo>
                      <a:pt x="266" y="0"/>
                    </a:lnTo>
                    <a:lnTo>
                      <a:pt x="26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1" name="Freeform 291">
                <a:extLst>
                  <a:ext uri="{FF2B5EF4-FFF2-40B4-BE49-F238E27FC236}">
                    <a16:creationId xmlns:a16="http://schemas.microsoft.com/office/drawing/2014/main" id="{72EC808C-8C4C-4E6A-AECC-BBE82BC2B572}"/>
                  </a:ext>
                </a:extLst>
              </p:cNvPr>
              <p:cNvSpPr>
                <a:spLocks/>
              </p:cNvSpPr>
              <p:nvPr/>
            </p:nvSpPr>
            <p:spPr bwMode="auto">
              <a:xfrm>
                <a:off x="5383213" y="3328988"/>
                <a:ext cx="422275" cy="44450"/>
              </a:xfrm>
              <a:custGeom>
                <a:avLst/>
                <a:gdLst>
                  <a:gd name="T0" fmla="*/ 0 w 266"/>
                  <a:gd name="T1" fmla="*/ 28 h 28"/>
                  <a:gd name="T2" fmla="*/ 0 w 266"/>
                  <a:gd name="T3" fmla="*/ 0 h 28"/>
                  <a:gd name="T4" fmla="*/ 266 w 266"/>
                  <a:gd name="T5" fmla="*/ 0 h 28"/>
                  <a:gd name="T6" fmla="*/ 266 w 266"/>
                  <a:gd name="T7" fmla="*/ 28 h 28"/>
                  <a:gd name="T8" fmla="*/ 0 w 266"/>
                  <a:gd name="T9" fmla="*/ 28 h 28"/>
                  <a:gd name="T10" fmla="*/ 0 w 266"/>
                  <a:gd name="T11" fmla="*/ 28 h 28"/>
                </a:gdLst>
                <a:ahLst/>
                <a:cxnLst>
                  <a:cxn ang="0">
                    <a:pos x="T0" y="T1"/>
                  </a:cxn>
                  <a:cxn ang="0">
                    <a:pos x="T2" y="T3"/>
                  </a:cxn>
                  <a:cxn ang="0">
                    <a:pos x="T4" y="T5"/>
                  </a:cxn>
                  <a:cxn ang="0">
                    <a:pos x="T6" y="T7"/>
                  </a:cxn>
                  <a:cxn ang="0">
                    <a:pos x="T8" y="T9"/>
                  </a:cxn>
                  <a:cxn ang="0">
                    <a:pos x="T10" y="T11"/>
                  </a:cxn>
                </a:cxnLst>
                <a:rect l="0" t="0" r="r" b="b"/>
                <a:pathLst>
                  <a:path w="266" h="28">
                    <a:moveTo>
                      <a:pt x="0" y="28"/>
                    </a:moveTo>
                    <a:lnTo>
                      <a:pt x="0" y="0"/>
                    </a:lnTo>
                    <a:lnTo>
                      <a:pt x="266" y="0"/>
                    </a:lnTo>
                    <a:lnTo>
                      <a:pt x="26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2" name="Freeform 292">
                <a:extLst>
                  <a:ext uri="{FF2B5EF4-FFF2-40B4-BE49-F238E27FC236}">
                    <a16:creationId xmlns:a16="http://schemas.microsoft.com/office/drawing/2014/main" id="{041D978B-9765-476B-9C17-0CCE0EC4C4FB}"/>
                  </a:ext>
                </a:extLst>
              </p:cNvPr>
              <p:cNvSpPr>
                <a:spLocks/>
              </p:cNvSpPr>
              <p:nvPr/>
            </p:nvSpPr>
            <p:spPr bwMode="auto">
              <a:xfrm>
                <a:off x="5383213" y="3427413"/>
                <a:ext cx="422275" cy="44450"/>
              </a:xfrm>
              <a:custGeom>
                <a:avLst/>
                <a:gdLst>
                  <a:gd name="T0" fmla="*/ 0 w 266"/>
                  <a:gd name="T1" fmla="*/ 28 h 28"/>
                  <a:gd name="T2" fmla="*/ 0 w 266"/>
                  <a:gd name="T3" fmla="*/ 0 h 28"/>
                  <a:gd name="T4" fmla="*/ 266 w 266"/>
                  <a:gd name="T5" fmla="*/ 0 h 28"/>
                  <a:gd name="T6" fmla="*/ 266 w 266"/>
                  <a:gd name="T7" fmla="*/ 28 h 28"/>
                  <a:gd name="T8" fmla="*/ 0 w 266"/>
                  <a:gd name="T9" fmla="*/ 28 h 28"/>
                  <a:gd name="T10" fmla="*/ 0 w 266"/>
                  <a:gd name="T11" fmla="*/ 28 h 28"/>
                </a:gdLst>
                <a:ahLst/>
                <a:cxnLst>
                  <a:cxn ang="0">
                    <a:pos x="T0" y="T1"/>
                  </a:cxn>
                  <a:cxn ang="0">
                    <a:pos x="T2" y="T3"/>
                  </a:cxn>
                  <a:cxn ang="0">
                    <a:pos x="T4" y="T5"/>
                  </a:cxn>
                  <a:cxn ang="0">
                    <a:pos x="T6" y="T7"/>
                  </a:cxn>
                  <a:cxn ang="0">
                    <a:pos x="T8" y="T9"/>
                  </a:cxn>
                  <a:cxn ang="0">
                    <a:pos x="T10" y="T11"/>
                  </a:cxn>
                </a:cxnLst>
                <a:rect l="0" t="0" r="r" b="b"/>
                <a:pathLst>
                  <a:path w="266" h="28">
                    <a:moveTo>
                      <a:pt x="0" y="28"/>
                    </a:moveTo>
                    <a:lnTo>
                      <a:pt x="0" y="0"/>
                    </a:lnTo>
                    <a:lnTo>
                      <a:pt x="266" y="0"/>
                    </a:lnTo>
                    <a:lnTo>
                      <a:pt x="26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3" name="Freeform 293">
                <a:extLst>
                  <a:ext uri="{FF2B5EF4-FFF2-40B4-BE49-F238E27FC236}">
                    <a16:creationId xmlns:a16="http://schemas.microsoft.com/office/drawing/2014/main" id="{40C499FA-6F19-4667-928D-16AB31273F16}"/>
                  </a:ext>
                </a:extLst>
              </p:cNvPr>
              <p:cNvSpPr>
                <a:spLocks/>
              </p:cNvSpPr>
              <p:nvPr/>
            </p:nvSpPr>
            <p:spPr bwMode="auto">
              <a:xfrm>
                <a:off x="5383213" y="3525838"/>
                <a:ext cx="422275" cy="46038"/>
              </a:xfrm>
              <a:custGeom>
                <a:avLst/>
                <a:gdLst>
                  <a:gd name="T0" fmla="*/ 0 w 266"/>
                  <a:gd name="T1" fmla="*/ 29 h 29"/>
                  <a:gd name="T2" fmla="*/ 0 w 266"/>
                  <a:gd name="T3" fmla="*/ 0 h 29"/>
                  <a:gd name="T4" fmla="*/ 266 w 266"/>
                  <a:gd name="T5" fmla="*/ 0 h 29"/>
                  <a:gd name="T6" fmla="*/ 266 w 266"/>
                  <a:gd name="T7" fmla="*/ 29 h 29"/>
                  <a:gd name="T8" fmla="*/ 0 w 266"/>
                  <a:gd name="T9" fmla="*/ 29 h 29"/>
                  <a:gd name="T10" fmla="*/ 0 w 266"/>
                  <a:gd name="T11" fmla="*/ 29 h 29"/>
                </a:gdLst>
                <a:ahLst/>
                <a:cxnLst>
                  <a:cxn ang="0">
                    <a:pos x="T0" y="T1"/>
                  </a:cxn>
                  <a:cxn ang="0">
                    <a:pos x="T2" y="T3"/>
                  </a:cxn>
                  <a:cxn ang="0">
                    <a:pos x="T4" y="T5"/>
                  </a:cxn>
                  <a:cxn ang="0">
                    <a:pos x="T6" y="T7"/>
                  </a:cxn>
                  <a:cxn ang="0">
                    <a:pos x="T8" y="T9"/>
                  </a:cxn>
                  <a:cxn ang="0">
                    <a:pos x="T10" y="T11"/>
                  </a:cxn>
                </a:cxnLst>
                <a:rect l="0" t="0" r="r" b="b"/>
                <a:pathLst>
                  <a:path w="266" h="29">
                    <a:moveTo>
                      <a:pt x="0" y="29"/>
                    </a:moveTo>
                    <a:lnTo>
                      <a:pt x="0" y="0"/>
                    </a:lnTo>
                    <a:lnTo>
                      <a:pt x="266" y="0"/>
                    </a:lnTo>
                    <a:lnTo>
                      <a:pt x="26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4" name="Freeform 294">
                <a:extLst>
                  <a:ext uri="{FF2B5EF4-FFF2-40B4-BE49-F238E27FC236}">
                    <a16:creationId xmlns:a16="http://schemas.microsoft.com/office/drawing/2014/main" id="{36E6AD9D-9623-4DCC-8FEC-9C499B383D38}"/>
                  </a:ext>
                </a:extLst>
              </p:cNvPr>
              <p:cNvSpPr>
                <a:spLocks/>
              </p:cNvSpPr>
              <p:nvPr/>
            </p:nvSpPr>
            <p:spPr bwMode="auto">
              <a:xfrm>
                <a:off x="5383213" y="3624263"/>
                <a:ext cx="422275" cy="46038"/>
              </a:xfrm>
              <a:custGeom>
                <a:avLst/>
                <a:gdLst>
                  <a:gd name="T0" fmla="*/ 0 w 266"/>
                  <a:gd name="T1" fmla="*/ 29 h 29"/>
                  <a:gd name="T2" fmla="*/ 0 w 266"/>
                  <a:gd name="T3" fmla="*/ 0 h 29"/>
                  <a:gd name="T4" fmla="*/ 266 w 266"/>
                  <a:gd name="T5" fmla="*/ 0 h 29"/>
                  <a:gd name="T6" fmla="*/ 266 w 266"/>
                  <a:gd name="T7" fmla="*/ 29 h 29"/>
                  <a:gd name="T8" fmla="*/ 0 w 266"/>
                  <a:gd name="T9" fmla="*/ 29 h 29"/>
                  <a:gd name="T10" fmla="*/ 0 w 266"/>
                  <a:gd name="T11" fmla="*/ 29 h 29"/>
                </a:gdLst>
                <a:ahLst/>
                <a:cxnLst>
                  <a:cxn ang="0">
                    <a:pos x="T0" y="T1"/>
                  </a:cxn>
                  <a:cxn ang="0">
                    <a:pos x="T2" y="T3"/>
                  </a:cxn>
                  <a:cxn ang="0">
                    <a:pos x="T4" y="T5"/>
                  </a:cxn>
                  <a:cxn ang="0">
                    <a:pos x="T6" y="T7"/>
                  </a:cxn>
                  <a:cxn ang="0">
                    <a:pos x="T8" y="T9"/>
                  </a:cxn>
                  <a:cxn ang="0">
                    <a:pos x="T10" y="T11"/>
                  </a:cxn>
                </a:cxnLst>
                <a:rect l="0" t="0" r="r" b="b"/>
                <a:pathLst>
                  <a:path w="266" h="29">
                    <a:moveTo>
                      <a:pt x="0" y="29"/>
                    </a:moveTo>
                    <a:lnTo>
                      <a:pt x="0" y="0"/>
                    </a:lnTo>
                    <a:lnTo>
                      <a:pt x="266" y="0"/>
                    </a:lnTo>
                    <a:lnTo>
                      <a:pt x="26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5" name="Freeform 295">
                <a:extLst>
                  <a:ext uri="{FF2B5EF4-FFF2-40B4-BE49-F238E27FC236}">
                    <a16:creationId xmlns:a16="http://schemas.microsoft.com/office/drawing/2014/main" id="{46F72E4F-6012-429C-AA6C-A687874DB926}"/>
                  </a:ext>
                </a:extLst>
              </p:cNvPr>
              <p:cNvSpPr>
                <a:spLocks/>
              </p:cNvSpPr>
              <p:nvPr/>
            </p:nvSpPr>
            <p:spPr bwMode="auto">
              <a:xfrm>
                <a:off x="5934076" y="2854325"/>
                <a:ext cx="749300" cy="1062038"/>
              </a:xfrm>
              <a:custGeom>
                <a:avLst/>
                <a:gdLst>
                  <a:gd name="T0" fmla="*/ 0 w 199"/>
                  <a:gd name="T1" fmla="*/ 280 h 280"/>
                  <a:gd name="T2" fmla="*/ 0 w 199"/>
                  <a:gd name="T3" fmla="*/ 37 h 280"/>
                  <a:gd name="T4" fmla="*/ 37 w 199"/>
                  <a:gd name="T5" fmla="*/ 0 h 280"/>
                  <a:gd name="T6" fmla="*/ 176 w 199"/>
                  <a:gd name="T7" fmla="*/ 0 h 280"/>
                  <a:gd name="T8" fmla="*/ 199 w 199"/>
                  <a:gd name="T9" fmla="*/ 32 h 280"/>
                  <a:gd name="T10" fmla="*/ 199 w 199"/>
                  <a:gd name="T11" fmla="*/ 280 h 280"/>
                  <a:gd name="T12" fmla="*/ 0 w 199"/>
                  <a:gd name="T13" fmla="*/ 280 h 280"/>
                </a:gdLst>
                <a:ahLst/>
                <a:cxnLst>
                  <a:cxn ang="0">
                    <a:pos x="T0" y="T1"/>
                  </a:cxn>
                  <a:cxn ang="0">
                    <a:pos x="T2" y="T3"/>
                  </a:cxn>
                  <a:cxn ang="0">
                    <a:pos x="T4" y="T5"/>
                  </a:cxn>
                  <a:cxn ang="0">
                    <a:pos x="T6" y="T7"/>
                  </a:cxn>
                  <a:cxn ang="0">
                    <a:pos x="T8" y="T9"/>
                  </a:cxn>
                  <a:cxn ang="0">
                    <a:pos x="T10" y="T11"/>
                  </a:cxn>
                  <a:cxn ang="0">
                    <a:pos x="T12" y="T13"/>
                  </a:cxn>
                </a:cxnLst>
                <a:rect l="0" t="0" r="r" b="b"/>
                <a:pathLst>
                  <a:path w="199" h="280">
                    <a:moveTo>
                      <a:pt x="0" y="280"/>
                    </a:moveTo>
                    <a:cubicBezTo>
                      <a:pt x="0" y="37"/>
                      <a:pt x="0" y="37"/>
                      <a:pt x="0" y="37"/>
                    </a:cubicBezTo>
                    <a:cubicBezTo>
                      <a:pt x="0" y="17"/>
                      <a:pt x="17" y="0"/>
                      <a:pt x="37" y="0"/>
                    </a:cubicBezTo>
                    <a:cubicBezTo>
                      <a:pt x="176" y="0"/>
                      <a:pt x="176" y="0"/>
                      <a:pt x="176" y="0"/>
                    </a:cubicBezTo>
                    <a:cubicBezTo>
                      <a:pt x="199" y="32"/>
                      <a:pt x="199" y="32"/>
                      <a:pt x="199" y="32"/>
                    </a:cubicBezTo>
                    <a:cubicBezTo>
                      <a:pt x="199" y="280"/>
                      <a:pt x="199" y="280"/>
                      <a:pt x="199" y="280"/>
                    </a:cubicBezTo>
                    <a:lnTo>
                      <a:pt x="0" y="2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6" name="Freeform 296">
                <a:extLst>
                  <a:ext uri="{FF2B5EF4-FFF2-40B4-BE49-F238E27FC236}">
                    <a16:creationId xmlns:a16="http://schemas.microsoft.com/office/drawing/2014/main" id="{49165969-3010-4BB2-A66B-4565B10D6955}"/>
                  </a:ext>
                </a:extLst>
              </p:cNvPr>
              <p:cNvSpPr>
                <a:spLocks noEditPoints="1"/>
              </p:cNvSpPr>
              <p:nvPr/>
            </p:nvSpPr>
            <p:spPr bwMode="auto">
              <a:xfrm>
                <a:off x="5911851" y="2832100"/>
                <a:ext cx="795338" cy="1106488"/>
              </a:xfrm>
              <a:custGeom>
                <a:avLst/>
                <a:gdLst>
                  <a:gd name="T0" fmla="*/ 6 w 211"/>
                  <a:gd name="T1" fmla="*/ 292 h 292"/>
                  <a:gd name="T2" fmla="*/ 6 w 211"/>
                  <a:gd name="T3" fmla="*/ 286 h 292"/>
                  <a:gd name="T4" fmla="*/ 12 w 211"/>
                  <a:gd name="T5" fmla="*/ 286 h 292"/>
                  <a:gd name="T6" fmla="*/ 6 w 211"/>
                  <a:gd name="T7" fmla="*/ 286 h 292"/>
                  <a:gd name="T8" fmla="*/ 6 w 211"/>
                  <a:gd name="T9" fmla="*/ 292 h 292"/>
                  <a:gd name="T10" fmla="*/ 0 w 211"/>
                  <a:gd name="T11" fmla="*/ 292 h 292"/>
                  <a:gd name="T12" fmla="*/ 0 w 211"/>
                  <a:gd name="T13" fmla="*/ 43 h 292"/>
                  <a:gd name="T14" fmla="*/ 43 w 211"/>
                  <a:gd name="T15" fmla="*/ 0 h 292"/>
                  <a:gd name="T16" fmla="*/ 43 w 211"/>
                  <a:gd name="T17" fmla="*/ 0 h 292"/>
                  <a:gd name="T18" fmla="*/ 185 w 211"/>
                  <a:gd name="T19" fmla="*/ 0 h 292"/>
                  <a:gd name="T20" fmla="*/ 211 w 211"/>
                  <a:gd name="T21" fmla="*/ 36 h 292"/>
                  <a:gd name="T22" fmla="*/ 211 w 211"/>
                  <a:gd name="T23" fmla="*/ 292 h 292"/>
                  <a:gd name="T24" fmla="*/ 6 w 211"/>
                  <a:gd name="T25" fmla="*/ 292 h 292"/>
                  <a:gd name="T26" fmla="*/ 199 w 211"/>
                  <a:gd name="T27" fmla="*/ 280 h 292"/>
                  <a:gd name="T28" fmla="*/ 199 w 211"/>
                  <a:gd name="T29" fmla="*/ 40 h 292"/>
                  <a:gd name="T30" fmla="*/ 179 w 211"/>
                  <a:gd name="T31" fmla="*/ 12 h 292"/>
                  <a:gd name="T32" fmla="*/ 43 w 211"/>
                  <a:gd name="T33" fmla="*/ 12 h 292"/>
                  <a:gd name="T34" fmla="*/ 12 w 211"/>
                  <a:gd name="T35" fmla="*/ 43 h 292"/>
                  <a:gd name="T36" fmla="*/ 12 w 211"/>
                  <a:gd name="T37" fmla="*/ 43 h 292"/>
                  <a:gd name="T38" fmla="*/ 12 w 211"/>
                  <a:gd name="T39" fmla="*/ 280 h 292"/>
                  <a:gd name="T40" fmla="*/ 199 w 211"/>
                  <a:gd name="T41" fmla="*/ 28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92">
                    <a:moveTo>
                      <a:pt x="6" y="292"/>
                    </a:moveTo>
                    <a:cubicBezTo>
                      <a:pt x="6" y="286"/>
                      <a:pt x="6" y="286"/>
                      <a:pt x="6" y="286"/>
                    </a:cubicBezTo>
                    <a:cubicBezTo>
                      <a:pt x="12" y="286"/>
                      <a:pt x="12" y="286"/>
                      <a:pt x="12" y="286"/>
                    </a:cubicBezTo>
                    <a:cubicBezTo>
                      <a:pt x="6" y="286"/>
                      <a:pt x="6" y="286"/>
                      <a:pt x="6" y="286"/>
                    </a:cubicBezTo>
                    <a:cubicBezTo>
                      <a:pt x="6" y="292"/>
                      <a:pt x="6" y="292"/>
                      <a:pt x="6" y="292"/>
                    </a:cubicBezTo>
                    <a:cubicBezTo>
                      <a:pt x="0" y="292"/>
                      <a:pt x="0" y="292"/>
                      <a:pt x="0" y="292"/>
                    </a:cubicBezTo>
                    <a:cubicBezTo>
                      <a:pt x="0" y="43"/>
                      <a:pt x="0" y="43"/>
                      <a:pt x="0" y="43"/>
                    </a:cubicBezTo>
                    <a:cubicBezTo>
                      <a:pt x="0" y="19"/>
                      <a:pt x="20" y="0"/>
                      <a:pt x="43" y="0"/>
                    </a:cubicBezTo>
                    <a:cubicBezTo>
                      <a:pt x="43" y="0"/>
                      <a:pt x="43" y="0"/>
                      <a:pt x="43" y="0"/>
                    </a:cubicBezTo>
                    <a:cubicBezTo>
                      <a:pt x="185" y="0"/>
                      <a:pt x="185" y="0"/>
                      <a:pt x="185" y="0"/>
                    </a:cubicBezTo>
                    <a:cubicBezTo>
                      <a:pt x="211" y="36"/>
                      <a:pt x="211" y="36"/>
                      <a:pt x="211" y="36"/>
                    </a:cubicBezTo>
                    <a:cubicBezTo>
                      <a:pt x="211" y="292"/>
                      <a:pt x="211" y="292"/>
                      <a:pt x="211" y="292"/>
                    </a:cubicBezTo>
                    <a:cubicBezTo>
                      <a:pt x="6" y="292"/>
                      <a:pt x="6" y="292"/>
                      <a:pt x="6" y="292"/>
                    </a:cubicBezTo>
                    <a:close/>
                    <a:moveTo>
                      <a:pt x="199" y="280"/>
                    </a:moveTo>
                    <a:cubicBezTo>
                      <a:pt x="199" y="40"/>
                      <a:pt x="199" y="40"/>
                      <a:pt x="199" y="40"/>
                    </a:cubicBezTo>
                    <a:cubicBezTo>
                      <a:pt x="179" y="12"/>
                      <a:pt x="179" y="12"/>
                      <a:pt x="179" y="12"/>
                    </a:cubicBezTo>
                    <a:cubicBezTo>
                      <a:pt x="43" y="12"/>
                      <a:pt x="43" y="12"/>
                      <a:pt x="43" y="12"/>
                    </a:cubicBezTo>
                    <a:cubicBezTo>
                      <a:pt x="26" y="12"/>
                      <a:pt x="12" y="26"/>
                      <a:pt x="12" y="43"/>
                    </a:cubicBezTo>
                    <a:cubicBezTo>
                      <a:pt x="12" y="43"/>
                      <a:pt x="12" y="43"/>
                      <a:pt x="12" y="43"/>
                    </a:cubicBezTo>
                    <a:cubicBezTo>
                      <a:pt x="12" y="280"/>
                      <a:pt x="12" y="280"/>
                      <a:pt x="12" y="280"/>
                    </a:cubicBezTo>
                    <a:cubicBezTo>
                      <a:pt x="199" y="280"/>
                      <a:pt x="199" y="280"/>
                      <a:pt x="199" y="28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7" name="Freeform 297">
                <a:extLst>
                  <a:ext uri="{FF2B5EF4-FFF2-40B4-BE49-F238E27FC236}">
                    <a16:creationId xmlns:a16="http://schemas.microsoft.com/office/drawing/2014/main" id="{80262E95-8EDC-4437-BB14-0E902297B7F2}"/>
                  </a:ext>
                </a:extLst>
              </p:cNvPr>
              <p:cNvSpPr>
                <a:spLocks/>
              </p:cNvSpPr>
              <p:nvPr/>
            </p:nvSpPr>
            <p:spPr bwMode="auto">
              <a:xfrm>
                <a:off x="5270501" y="3763963"/>
                <a:ext cx="685800" cy="163513"/>
              </a:xfrm>
              <a:custGeom>
                <a:avLst/>
                <a:gdLst>
                  <a:gd name="T0" fmla="*/ 170 w 182"/>
                  <a:gd name="T1" fmla="*/ 43 h 43"/>
                  <a:gd name="T2" fmla="*/ 139 w 182"/>
                  <a:gd name="T3" fmla="*/ 12 h 43"/>
                  <a:gd name="T4" fmla="*/ 139 w 182"/>
                  <a:gd name="T5" fmla="*/ 12 h 43"/>
                  <a:gd name="T6" fmla="*/ 0 w 182"/>
                  <a:gd name="T7" fmla="*/ 12 h 43"/>
                  <a:gd name="T8" fmla="*/ 0 w 182"/>
                  <a:gd name="T9" fmla="*/ 0 h 43"/>
                  <a:gd name="T10" fmla="*/ 139 w 182"/>
                  <a:gd name="T11" fmla="*/ 0 h 43"/>
                  <a:gd name="T12" fmla="*/ 182 w 182"/>
                  <a:gd name="T13" fmla="*/ 43 h 43"/>
                  <a:gd name="T14" fmla="*/ 182 w 182"/>
                  <a:gd name="T15" fmla="*/ 43 h 43"/>
                  <a:gd name="T16" fmla="*/ 170 w 182"/>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3">
                    <a:moveTo>
                      <a:pt x="170" y="43"/>
                    </a:moveTo>
                    <a:cubicBezTo>
                      <a:pt x="170" y="26"/>
                      <a:pt x="156" y="12"/>
                      <a:pt x="139" y="12"/>
                    </a:cubicBezTo>
                    <a:cubicBezTo>
                      <a:pt x="139" y="12"/>
                      <a:pt x="139" y="12"/>
                      <a:pt x="139" y="12"/>
                    </a:cubicBezTo>
                    <a:cubicBezTo>
                      <a:pt x="0" y="12"/>
                      <a:pt x="0" y="12"/>
                      <a:pt x="0" y="12"/>
                    </a:cubicBezTo>
                    <a:cubicBezTo>
                      <a:pt x="0" y="0"/>
                      <a:pt x="0" y="0"/>
                      <a:pt x="0" y="0"/>
                    </a:cubicBezTo>
                    <a:cubicBezTo>
                      <a:pt x="139" y="0"/>
                      <a:pt x="139" y="0"/>
                      <a:pt x="139" y="0"/>
                    </a:cubicBezTo>
                    <a:cubicBezTo>
                      <a:pt x="163" y="0"/>
                      <a:pt x="182" y="19"/>
                      <a:pt x="182" y="43"/>
                    </a:cubicBezTo>
                    <a:cubicBezTo>
                      <a:pt x="182" y="43"/>
                      <a:pt x="182" y="43"/>
                      <a:pt x="182" y="43"/>
                    </a:cubicBezTo>
                    <a:cubicBezTo>
                      <a:pt x="170" y="43"/>
                      <a:pt x="170" y="43"/>
                      <a:pt x="170" y="4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8" name="Freeform 298">
                <a:extLst>
                  <a:ext uri="{FF2B5EF4-FFF2-40B4-BE49-F238E27FC236}">
                    <a16:creationId xmlns:a16="http://schemas.microsoft.com/office/drawing/2014/main" id="{453477E0-41C0-4FB5-BD5E-47C73B5A411C}"/>
                  </a:ext>
                </a:extLst>
              </p:cNvPr>
              <p:cNvSpPr>
                <a:spLocks/>
              </p:cNvSpPr>
              <p:nvPr/>
            </p:nvSpPr>
            <p:spPr bwMode="auto">
              <a:xfrm>
                <a:off x="5911851" y="3763963"/>
                <a:ext cx="685800" cy="163513"/>
              </a:xfrm>
              <a:custGeom>
                <a:avLst/>
                <a:gdLst>
                  <a:gd name="T0" fmla="*/ 0 w 182"/>
                  <a:gd name="T1" fmla="*/ 43 h 43"/>
                  <a:gd name="T2" fmla="*/ 43 w 182"/>
                  <a:gd name="T3" fmla="*/ 0 h 43"/>
                  <a:gd name="T4" fmla="*/ 43 w 182"/>
                  <a:gd name="T5" fmla="*/ 0 h 43"/>
                  <a:gd name="T6" fmla="*/ 182 w 182"/>
                  <a:gd name="T7" fmla="*/ 0 h 43"/>
                  <a:gd name="T8" fmla="*/ 182 w 182"/>
                  <a:gd name="T9" fmla="*/ 12 h 43"/>
                  <a:gd name="T10" fmla="*/ 43 w 182"/>
                  <a:gd name="T11" fmla="*/ 12 h 43"/>
                  <a:gd name="T12" fmla="*/ 12 w 182"/>
                  <a:gd name="T13" fmla="*/ 43 h 43"/>
                  <a:gd name="T14" fmla="*/ 12 w 182"/>
                  <a:gd name="T15" fmla="*/ 43 h 43"/>
                  <a:gd name="T16" fmla="*/ 12 w 182"/>
                  <a:gd name="T17" fmla="*/ 43 h 43"/>
                  <a:gd name="T18" fmla="*/ 0 w 182"/>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43">
                    <a:moveTo>
                      <a:pt x="0" y="43"/>
                    </a:moveTo>
                    <a:cubicBezTo>
                      <a:pt x="0" y="19"/>
                      <a:pt x="20" y="0"/>
                      <a:pt x="43" y="0"/>
                    </a:cubicBezTo>
                    <a:cubicBezTo>
                      <a:pt x="43" y="0"/>
                      <a:pt x="43" y="0"/>
                      <a:pt x="43" y="0"/>
                    </a:cubicBezTo>
                    <a:cubicBezTo>
                      <a:pt x="182" y="0"/>
                      <a:pt x="182" y="0"/>
                      <a:pt x="182" y="0"/>
                    </a:cubicBezTo>
                    <a:cubicBezTo>
                      <a:pt x="182" y="12"/>
                      <a:pt x="182" y="12"/>
                      <a:pt x="182" y="12"/>
                    </a:cubicBezTo>
                    <a:cubicBezTo>
                      <a:pt x="43" y="12"/>
                      <a:pt x="43" y="12"/>
                      <a:pt x="43" y="12"/>
                    </a:cubicBezTo>
                    <a:cubicBezTo>
                      <a:pt x="26" y="12"/>
                      <a:pt x="12" y="26"/>
                      <a:pt x="12" y="43"/>
                    </a:cubicBezTo>
                    <a:cubicBezTo>
                      <a:pt x="12" y="43"/>
                      <a:pt x="12" y="43"/>
                      <a:pt x="12" y="43"/>
                    </a:cubicBezTo>
                    <a:cubicBezTo>
                      <a:pt x="12" y="43"/>
                      <a:pt x="12" y="43"/>
                      <a:pt x="12" y="43"/>
                    </a:cubicBezTo>
                    <a:cubicBezTo>
                      <a:pt x="0" y="43"/>
                      <a:pt x="0" y="43"/>
                      <a:pt x="0" y="4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49" name="Freeform 299">
                <a:extLst>
                  <a:ext uri="{FF2B5EF4-FFF2-40B4-BE49-F238E27FC236}">
                    <a16:creationId xmlns:a16="http://schemas.microsoft.com/office/drawing/2014/main" id="{DE51D42E-F3DA-4961-8C33-5010E919CD29}"/>
                  </a:ext>
                </a:extLst>
              </p:cNvPr>
              <p:cNvSpPr>
                <a:spLocks/>
              </p:cNvSpPr>
              <p:nvPr/>
            </p:nvSpPr>
            <p:spPr bwMode="auto">
              <a:xfrm>
                <a:off x="5251451" y="2854325"/>
                <a:ext cx="46038" cy="952500"/>
              </a:xfrm>
              <a:custGeom>
                <a:avLst/>
                <a:gdLst>
                  <a:gd name="T0" fmla="*/ 0 w 29"/>
                  <a:gd name="T1" fmla="*/ 600 h 600"/>
                  <a:gd name="T2" fmla="*/ 0 w 29"/>
                  <a:gd name="T3" fmla="*/ 0 h 600"/>
                  <a:gd name="T4" fmla="*/ 29 w 29"/>
                  <a:gd name="T5" fmla="*/ 0 h 600"/>
                  <a:gd name="T6" fmla="*/ 29 w 29"/>
                  <a:gd name="T7" fmla="*/ 600 h 600"/>
                  <a:gd name="T8" fmla="*/ 0 w 29"/>
                  <a:gd name="T9" fmla="*/ 600 h 600"/>
                  <a:gd name="T10" fmla="*/ 0 w 29"/>
                  <a:gd name="T11" fmla="*/ 600 h 600"/>
                </a:gdLst>
                <a:ahLst/>
                <a:cxnLst>
                  <a:cxn ang="0">
                    <a:pos x="T0" y="T1"/>
                  </a:cxn>
                  <a:cxn ang="0">
                    <a:pos x="T2" y="T3"/>
                  </a:cxn>
                  <a:cxn ang="0">
                    <a:pos x="T4" y="T5"/>
                  </a:cxn>
                  <a:cxn ang="0">
                    <a:pos x="T6" y="T7"/>
                  </a:cxn>
                  <a:cxn ang="0">
                    <a:pos x="T8" y="T9"/>
                  </a:cxn>
                  <a:cxn ang="0">
                    <a:pos x="T10" y="T11"/>
                  </a:cxn>
                </a:cxnLst>
                <a:rect l="0" t="0" r="r" b="b"/>
                <a:pathLst>
                  <a:path w="29" h="600">
                    <a:moveTo>
                      <a:pt x="0" y="600"/>
                    </a:moveTo>
                    <a:lnTo>
                      <a:pt x="0" y="0"/>
                    </a:lnTo>
                    <a:lnTo>
                      <a:pt x="29" y="0"/>
                    </a:lnTo>
                    <a:lnTo>
                      <a:pt x="29" y="600"/>
                    </a:lnTo>
                    <a:lnTo>
                      <a:pt x="0" y="600"/>
                    </a:lnTo>
                    <a:lnTo>
                      <a:pt x="0" y="60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0" name="Freeform 300">
                <a:extLst>
                  <a:ext uri="{FF2B5EF4-FFF2-40B4-BE49-F238E27FC236}">
                    <a16:creationId xmlns:a16="http://schemas.microsoft.com/office/drawing/2014/main" id="{041730F2-6D3A-41EF-937E-8023C2D6ACEB}"/>
                  </a:ext>
                </a:extLst>
              </p:cNvPr>
              <p:cNvSpPr>
                <a:spLocks/>
              </p:cNvSpPr>
              <p:nvPr/>
            </p:nvSpPr>
            <p:spPr bwMode="auto">
              <a:xfrm>
                <a:off x="6570663" y="2854325"/>
                <a:ext cx="46038" cy="952500"/>
              </a:xfrm>
              <a:custGeom>
                <a:avLst/>
                <a:gdLst>
                  <a:gd name="T0" fmla="*/ 0 w 29"/>
                  <a:gd name="T1" fmla="*/ 600 h 600"/>
                  <a:gd name="T2" fmla="*/ 0 w 29"/>
                  <a:gd name="T3" fmla="*/ 0 h 600"/>
                  <a:gd name="T4" fmla="*/ 29 w 29"/>
                  <a:gd name="T5" fmla="*/ 0 h 600"/>
                  <a:gd name="T6" fmla="*/ 29 w 29"/>
                  <a:gd name="T7" fmla="*/ 600 h 600"/>
                  <a:gd name="T8" fmla="*/ 0 w 29"/>
                  <a:gd name="T9" fmla="*/ 600 h 600"/>
                  <a:gd name="T10" fmla="*/ 0 w 29"/>
                  <a:gd name="T11" fmla="*/ 600 h 600"/>
                </a:gdLst>
                <a:ahLst/>
                <a:cxnLst>
                  <a:cxn ang="0">
                    <a:pos x="T0" y="T1"/>
                  </a:cxn>
                  <a:cxn ang="0">
                    <a:pos x="T2" y="T3"/>
                  </a:cxn>
                  <a:cxn ang="0">
                    <a:pos x="T4" y="T5"/>
                  </a:cxn>
                  <a:cxn ang="0">
                    <a:pos x="T6" y="T7"/>
                  </a:cxn>
                  <a:cxn ang="0">
                    <a:pos x="T8" y="T9"/>
                  </a:cxn>
                  <a:cxn ang="0">
                    <a:pos x="T10" y="T11"/>
                  </a:cxn>
                </a:cxnLst>
                <a:rect l="0" t="0" r="r" b="b"/>
                <a:pathLst>
                  <a:path w="29" h="600">
                    <a:moveTo>
                      <a:pt x="0" y="600"/>
                    </a:moveTo>
                    <a:lnTo>
                      <a:pt x="0" y="0"/>
                    </a:lnTo>
                    <a:lnTo>
                      <a:pt x="29" y="0"/>
                    </a:lnTo>
                    <a:lnTo>
                      <a:pt x="29" y="600"/>
                    </a:lnTo>
                    <a:lnTo>
                      <a:pt x="0" y="600"/>
                    </a:lnTo>
                    <a:lnTo>
                      <a:pt x="0" y="60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1" name="Freeform 301">
                <a:extLst>
                  <a:ext uri="{FF2B5EF4-FFF2-40B4-BE49-F238E27FC236}">
                    <a16:creationId xmlns:a16="http://schemas.microsoft.com/office/drawing/2014/main" id="{0B8ADFB8-E600-4753-A6C8-8B6DEF034FAC}"/>
                  </a:ext>
                </a:extLst>
              </p:cNvPr>
              <p:cNvSpPr>
                <a:spLocks/>
              </p:cNvSpPr>
              <p:nvPr/>
            </p:nvSpPr>
            <p:spPr bwMode="auto">
              <a:xfrm>
                <a:off x="6062663" y="3427413"/>
                <a:ext cx="422275" cy="44450"/>
              </a:xfrm>
              <a:custGeom>
                <a:avLst/>
                <a:gdLst>
                  <a:gd name="T0" fmla="*/ 0 w 266"/>
                  <a:gd name="T1" fmla="*/ 28 h 28"/>
                  <a:gd name="T2" fmla="*/ 0 w 266"/>
                  <a:gd name="T3" fmla="*/ 0 h 28"/>
                  <a:gd name="T4" fmla="*/ 266 w 266"/>
                  <a:gd name="T5" fmla="*/ 0 h 28"/>
                  <a:gd name="T6" fmla="*/ 266 w 266"/>
                  <a:gd name="T7" fmla="*/ 28 h 28"/>
                  <a:gd name="T8" fmla="*/ 0 w 266"/>
                  <a:gd name="T9" fmla="*/ 28 h 28"/>
                  <a:gd name="T10" fmla="*/ 0 w 266"/>
                  <a:gd name="T11" fmla="*/ 28 h 28"/>
                </a:gdLst>
                <a:ahLst/>
                <a:cxnLst>
                  <a:cxn ang="0">
                    <a:pos x="T0" y="T1"/>
                  </a:cxn>
                  <a:cxn ang="0">
                    <a:pos x="T2" y="T3"/>
                  </a:cxn>
                  <a:cxn ang="0">
                    <a:pos x="T4" y="T5"/>
                  </a:cxn>
                  <a:cxn ang="0">
                    <a:pos x="T6" y="T7"/>
                  </a:cxn>
                  <a:cxn ang="0">
                    <a:pos x="T8" y="T9"/>
                  </a:cxn>
                  <a:cxn ang="0">
                    <a:pos x="T10" y="T11"/>
                  </a:cxn>
                </a:cxnLst>
                <a:rect l="0" t="0" r="r" b="b"/>
                <a:pathLst>
                  <a:path w="266" h="28">
                    <a:moveTo>
                      <a:pt x="0" y="28"/>
                    </a:moveTo>
                    <a:lnTo>
                      <a:pt x="0" y="0"/>
                    </a:lnTo>
                    <a:lnTo>
                      <a:pt x="266" y="0"/>
                    </a:lnTo>
                    <a:lnTo>
                      <a:pt x="26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2" name="Freeform 302">
                <a:extLst>
                  <a:ext uri="{FF2B5EF4-FFF2-40B4-BE49-F238E27FC236}">
                    <a16:creationId xmlns:a16="http://schemas.microsoft.com/office/drawing/2014/main" id="{9CD12F4E-BFAD-444F-AE76-7EBD3A94DF7A}"/>
                  </a:ext>
                </a:extLst>
              </p:cNvPr>
              <p:cNvSpPr>
                <a:spLocks/>
              </p:cNvSpPr>
              <p:nvPr/>
            </p:nvSpPr>
            <p:spPr bwMode="auto">
              <a:xfrm>
                <a:off x="6062663" y="3525838"/>
                <a:ext cx="422275" cy="46038"/>
              </a:xfrm>
              <a:custGeom>
                <a:avLst/>
                <a:gdLst>
                  <a:gd name="T0" fmla="*/ 0 w 266"/>
                  <a:gd name="T1" fmla="*/ 29 h 29"/>
                  <a:gd name="T2" fmla="*/ 0 w 266"/>
                  <a:gd name="T3" fmla="*/ 0 h 29"/>
                  <a:gd name="T4" fmla="*/ 266 w 266"/>
                  <a:gd name="T5" fmla="*/ 0 h 29"/>
                  <a:gd name="T6" fmla="*/ 266 w 266"/>
                  <a:gd name="T7" fmla="*/ 29 h 29"/>
                  <a:gd name="T8" fmla="*/ 0 w 266"/>
                  <a:gd name="T9" fmla="*/ 29 h 29"/>
                  <a:gd name="T10" fmla="*/ 0 w 266"/>
                  <a:gd name="T11" fmla="*/ 29 h 29"/>
                </a:gdLst>
                <a:ahLst/>
                <a:cxnLst>
                  <a:cxn ang="0">
                    <a:pos x="T0" y="T1"/>
                  </a:cxn>
                  <a:cxn ang="0">
                    <a:pos x="T2" y="T3"/>
                  </a:cxn>
                  <a:cxn ang="0">
                    <a:pos x="T4" y="T5"/>
                  </a:cxn>
                  <a:cxn ang="0">
                    <a:pos x="T6" y="T7"/>
                  </a:cxn>
                  <a:cxn ang="0">
                    <a:pos x="T8" y="T9"/>
                  </a:cxn>
                  <a:cxn ang="0">
                    <a:pos x="T10" y="T11"/>
                  </a:cxn>
                </a:cxnLst>
                <a:rect l="0" t="0" r="r" b="b"/>
                <a:pathLst>
                  <a:path w="266" h="29">
                    <a:moveTo>
                      <a:pt x="0" y="29"/>
                    </a:moveTo>
                    <a:lnTo>
                      <a:pt x="0" y="0"/>
                    </a:lnTo>
                    <a:lnTo>
                      <a:pt x="266" y="0"/>
                    </a:lnTo>
                    <a:lnTo>
                      <a:pt x="26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3" name="Freeform 303">
                <a:extLst>
                  <a:ext uri="{FF2B5EF4-FFF2-40B4-BE49-F238E27FC236}">
                    <a16:creationId xmlns:a16="http://schemas.microsoft.com/office/drawing/2014/main" id="{3FC86291-FD98-4AEA-9675-CC16F17E41C7}"/>
                  </a:ext>
                </a:extLst>
              </p:cNvPr>
              <p:cNvSpPr>
                <a:spLocks/>
              </p:cNvSpPr>
              <p:nvPr/>
            </p:nvSpPr>
            <p:spPr bwMode="auto">
              <a:xfrm>
                <a:off x="6062663" y="3624263"/>
                <a:ext cx="422275" cy="46038"/>
              </a:xfrm>
              <a:custGeom>
                <a:avLst/>
                <a:gdLst>
                  <a:gd name="T0" fmla="*/ 0 w 266"/>
                  <a:gd name="T1" fmla="*/ 29 h 29"/>
                  <a:gd name="T2" fmla="*/ 0 w 266"/>
                  <a:gd name="T3" fmla="*/ 0 h 29"/>
                  <a:gd name="T4" fmla="*/ 266 w 266"/>
                  <a:gd name="T5" fmla="*/ 0 h 29"/>
                  <a:gd name="T6" fmla="*/ 266 w 266"/>
                  <a:gd name="T7" fmla="*/ 29 h 29"/>
                  <a:gd name="T8" fmla="*/ 0 w 266"/>
                  <a:gd name="T9" fmla="*/ 29 h 29"/>
                  <a:gd name="T10" fmla="*/ 0 w 266"/>
                  <a:gd name="T11" fmla="*/ 29 h 29"/>
                </a:gdLst>
                <a:ahLst/>
                <a:cxnLst>
                  <a:cxn ang="0">
                    <a:pos x="T0" y="T1"/>
                  </a:cxn>
                  <a:cxn ang="0">
                    <a:pos x="T2" y="T3"/>
                  </a:cxn>
                  <a:cxn ang="0">
                    <a:pos x="T4" y="T5"/>
                  </a:cxn>
                  <a:cxn ang="0">
                    <a:pos x="T6" y="T7"/>
                  </a:cxn>
                  <a:cxn ang="0">
                    <a:pos x="T8" y="T9"/>
                  </a:cxn>
                  <a:cxn ang="0">
                    <a:pos x="T10" y="T11"/>
                  </a:cxn>
                </a:cxnLst>
                <a:rect l="0" t="0" r="r" b="b"/>
                <a:pathLst>
                  <a:path w="266" h="29">
                    <a:moveTo>
                      <a:pt x="0" y="29"/>
                    </a:moveTo>
                    <a:lnTo>
                      <a:pt x="0" y="0"/>
                    </a:lnTo>
                    <a:lnTo>
                      <a:pt x="266" y="0"/>
                    </a:lnTo>
                    <a:lnTo>
                      <a:pt x="26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4" name="Rectangle 304">
                <a:extLst>
                  <a:ext uri="{FF2B5EF4-FFF2-40B4-BE49-F238E27FC236}">
                    <a16:creationId xmlns:a16="http://schemas.microsoft.com/office/drawing/2014/main" id="{C29A92FE-7DE2-476E-95CC-672144C8E48F}"/>
                  </a:ext>
                </a:extLst>
              </p:cNvPr>
              <p:cNvSpPr>
                <a:spLocks noChangeArrowheads="1"/>
              </p:cNvSpPr>
              <p:nvPr/>
            </p:nvSpPr>
            <p:spPr bwMode="auto">
              <a:xfrm>
                <a:off x="6088063" y="3014663"/>
                <a:ext cx="373063" cy="33972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5" name="Freeform 305">
                <a:extLst>
                  <a:ext uri="{FF2B5EF4-FFF2-40B4-BE49-F238E27FC236}">
                    <a16:creationId xmlns:a16="http://schemas.microsoft.com/office/drawing/2014/main" id="{BC8FEACA-015F-47D4-8644-65A254A77FC7}"/>
                  </a:ext>
                </a:extLst>
              </p:cNvPr>
              <p:cNvSpPr>
                <a:spLocks noEditPoints="1"/>
              </p:cNvSpPr>
              <p:nvPr/>
            </p:nvSpPr>
            <p:spPr bwMode="auto">
              <a:xfrm>
                <a:off x="6065838" y="2990850"/>
                <a:ext cx="419100" cy="387350"/>
              </a:xfrm>
              <a:custGeom>
                <a:avLst/>
                <a:gdLst>
                  <a:gd name="T0" fmla="*/ 0 w 264"/>
                  <a:gd name="T1" fmla="*/ 244 h 244"/>
                  <a:gd name="T2" fmla="*/ 0 w 264"/>
                  <a:gd name="T3" fmla="*/ 0 h 244"/>
                  <a:gd name="T4" fmla="*/ 249 w 264"/>
                  <a:gd name="T5" fmla="*/ 0 h 244"/>
                  <a:gd name="T6" fmla="*/ 249 w 264"/>
                  <a:gd name="T7" fmla="*/ 15 h 244"/>
                  <a:gd name="T8" fmla="*/ 249 w 264"/>
                  <a:gd name="T9" fmla="*/ 0 h 244"/>
                  <a:gd name="T10" fmla="*/ 264 w 264"/>
                  <a:gd name="T11" fmla="*/ 0 h 244"/>
                  <a:gd name="T12" fmla="*/ 264 w 264"/>
                  <a:gd name="T13" fmla="*/ 244 h 244"/>
                  <a:gd name="T14" fmla="*/ 0 w 264"/>
                  <a:gd name="T15" fmla="*/ 244 h 244"/>
                  <a:gd name="T16" fmla="*/ 0 w 264"/>
                  <a:gd name="T17" fmla="*/ 244 h 244"/>
                  <a:gd name="T18" fmla="*/ 29 w 264"/>
                  <a:gd name="T19" fmla="*/ 215 h 244"/>
                  <a:gd name="T20" fmla="*/ 235 w 264"/>
                  <a:gd name="T21" fmla="*/ 215 h 244"/>
                  <a:gd name="T22" fmla="*/ 235 w 264"/>
                  <a:gd name="T23" fmla="*/ 29 h 244"/>
                  <a:gd name="T24" fmla="*/ 29 w 264"/>
                  <a:gd name="T25" fmla="*/ 29 h 244"/>
                  <a:gd name="T26" fmla="*/ 29 w 264"/>
                  <a:gd name="T27" fmla="*/ 215 h 244"/>
                  <a:gd name="T28" fmla="*/ 29 w 264"/>
                  <a:gd name="T29" fmla="*/ 21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44">
                    <a:moveTo>
                      <a:pt x="0" y="244"/>
                    </a:moveTo>
                    <a:lnTo>
                      <a:pt x="0" y="0"/>
                    </a:lnTo>
                    <a:lnTo>
                      <a:pt x="249" y="0"/>
                    </a:lnTo>
                    <a:lnTo>
                      <a:pt x="249" y="15"/>
                    </a:lnTo>
                    <a:lnTo>
                      <a:pt x="249" y="0"/>
                    </a:lnTo>
                    <a:lnTo>
                      <a:pt x="264" y="0"/>
                    </a:lnTo>
                    <a:lnTo>
                      <a:pt x="264" y="244"/>
                    </a:lnTo>
                    <a:lnTo>
                      <a:pt x="0" y="244"/>
                    </a:lnTo>
                    <a:lnTo>
                      <a:pt x="0" y="244"/>
                    </a:lnTo>
                    <a:close/>
                    <a:moveTo>
                      <a:pt x="29" y="215"/>
                    </a:moveTo>
                    <a:lnTo>
                      <a:pt x="235" y="215"/>
                    </a:lnTo>
                    <a:lnTo>
                      <a:pt x="235" y="29"/>
                    </a:lnTo>
                    <a:lnTo>
                      <a:pt x="29" y="29"/>
                    </a:lnTo>
                    <a:lnTo>
                      <a:pt x="29" y="215"/>
                    </a:lnTo>
                    <a:lnTo>
                      <a:pt x="29" y="215"/>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6" name="Freeform 306">
                <a:extLst>
                  <a:ext uri="{FF2B5EF4-FFF2-40B4-BE49-F238E27FC236}">
                    <a16:creationId xmlns:a16="http://schemas.microsoft.com/office/drawing/2014/main" id="{3F6FBB04-830D-4BDB-8D9D-F2C8E874B7FE}"/>
                  </a:ext>
                </a:extLst>
              </p:cNvPr>
              <p:cNvSpPr>
                <a:spLocks/>
              </p:cNvSpPr>
              <p:nvPr/>
            </p:nvSpPr>
            <p:spPr bwMode="auto">
              <a:xfrm>
                <a:off x="6232526" y="3113088"/>
                <a:ext cx="107950" cy="128588"/>
              </a:xfrm>
              <a:custGeom>
                <a:avLst/>
                <a:gdLst>
                  <a:gd name="T0" fmla="*/ 68 w 68"/>
                  <a:gd name="T1" fmla="*/ 40 h 81"/>
                  <a:gd name="T2" fmla="*/ 35 w 68"/>
                  <a:gd name="T3" fmla="*/ 62 h 81"/>
                  <a:gd name="T4" fmla="*/ 0 w 68"/>
                  <a:gd name="T5" fmla="*/ 81 h 81"/>
                  <a:gd name="T6" fmla="*/ 0 w 68"/>
                  <a:gd name="T7" fmla="*/ 40 h 81"/>
                  <a:gd name="T8" fmla="*/ 0 w 68"/>
                  <a:gd name="T9" fmla="*/ 0 h 81"/>
                  <a:gd name="T10" fmla="*/ 35 w 68"/>
                  <a:gd name="T11" fmla="*/ 21 h 81"/>
                  <a:gd name="T12" fmla="*/ 68 w 68"/>
                  <a:gd name="T13" fmla="*/ 40 h 81"/>
                </a:gdLst>
                <a:ahLst/>
                <a:cxnLst>
                  <a:cxn ang="0">
                    <a:pos x="T0" y="T1"/>
                  </a:cxn>
                  <a:cxn ang="0">
                    <a:pos x="T2" y="T3"/>
                  </a:cxn>
                  <a:cxn ang="0">
                    <a:pos x="T4" y="T5"/>
                  </a:cxn>
                  <a:cxn ang="0">
                    <a:pos x="T6" y="T7"/>
                  </a:cxn>
                  <a:cxn ang="0">
                    <a:pos x="T8" y="T9"/>
                  </a:cxn>
                  <a:cxn ang="0">
                    <a:pos x="T10" y="T11"/>
                  </a:cxn>
                  <a:cxn ang="0">
                    <a:pos x="T12" y="T13"/>
                  </a:cxn>
                </a:cxnLst>
                <a:rect l="0" t="0" r="r" b="b"/>
                <a:pathLst>
                  <a:path w="68" h="81">
                    <a:moveTo>
                      <a:pt x="68" y="40"/>
                    </a:moveTo>
                    <a:lnTo>
                      <a:pt x="35" y="62"/>
                    </a:lnTo>
                    <a:lnTo>
                      <a:pt x="0" y="81"/>
                    </a:lnTo>
                    <a:lnTo>
                      <a:pt x="0" y="40"/>
                    </a:lnTo>
                    <a:lnTo>
                      <a:pt x="0" y="0"/>
                    </a:lnTo>
                    <a:lnTo>
                      <a:pt x="35" y="21"/>
                    </a:lnTo>
                    <a:lnTo>
                      <a:pt x="6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57" name="Freeform 307">
                <a:extLst>
                  <a:ext uri="{FF2B5EF4-FFF2-40B4-BE49-F238E27FC236}">
                    <a16:creationId xmlns:a16="http://schemas.microsoft.com/office/drawing/2014/main" id="{9F87431F-EE32-41E9-AC9D-BCFAA905C122}"/>
                  </a:ext>
                </a:extLst>
              </p:cNvPr>
              <p:cNvSpPr>
                <a:spLocks noEditPoints="1"/>
              </p:cNvSpPr>
              <p:nvPr/>
            </p:nvSpPr>
            <p:spPr bwMode="auto">
              <a:xfrm>
                <a:off x="6208713" y="3074988"/>
                <a:ext cx="177800" cy="204788"/>
              </a:xfrm>
              <a:custGeom>
                <a:avLst/>
                <a:gdLst>
                  <a:gd name="T0" fmla="*/ 0 w 112"/>
                  <a:gd name="T1" fmla="*/ 64 h 129"/>
                  <a:gd name="T2" fmla="*/ 0 w 112"/>
                  <a:gd name="T3" fmla="*/ 0 h 129"/>
                  <a:gd name="T4" fmla="*/ 57 w 112"/>
                  <a:gd name="T5" fmla="*/ 33 h 129"/>
                  <a:gd name="T6" fmla="*/ 91 w 112"/>
                  <a:gd name="T7" fmla="*/ 52 h 129"/>
                  <a:gd name="T8" fmla="*/ 83 w 112"/>
                  <a:gd name="T9" fmla="*/ 64 h 129"/>
                  <a:gd name="T10" fmla="*/ 91 w 112"/>
                  <a:gd name="T11" fmla="*/ 52 h 129"/>
                  <a:gd name="T12" fmla="*/ 112 w 112"/>
                  <a:gd name="T13" fmla="*/ 64 h 129"/>
                  <a:gd name="T14" fmla="*/ 57 w 112"/>
                  <a:gd name="T15" fmla="*/ 98 h 129"/>
                  <a:gd name="T16" fmla="*/ 0 w 112"/>
                  <a:gd name="T17" fmla="*/ 129 h 129"/>
                  <a:gd name="T18" fmla="*/ 0 w 112"/>
                  <a:gd name="T19" fmla="*/ 64 h 129"/>
                  <a:gd name="T20" fmla="*/ 0 w 112"/>
                  <a:gd name="T21" fmla="*/ 64 h 129"/>
                  <a:gd name="T22" fmla="*/ 29 w 112"/>
                  <a:gd name="T23" fmla="*/ 64 h 129"/>
                  <a:gd name="T24" fmla="*/ 29 w 112"/>
                  <a:gd name="T25" fmla="*/ 81 h 129"/>
                  <a:gd name="T26" fmla="*/ 43 w 112"/>
                  <a:gd name="T27" fmla="*/ 71 h 129"/>
                  <a:gd name="T28" fmla="*/ 55 w 112"/>
                  <a:gd name="T29" fmla="*/ 64 h 129"/>
                  <a:gd name="T30" fmla="*/ 43 w 112"/>
                  <a:gd name="T31" fmla="*/ 57 h 129"/>
                  <a:gd name="T32" fmla="*/ 29 w 112"/>
                  <a:gd name="T33" fmla="*/ 50 h 129"/>
                  <a:gd name="T34" fmla="*/ 29 w 112"/>
                  <a:gd name="T35" fmla="*/ 64 h 129"/>
                  <a:gd name="T36" fmla="*/ 29 w 112"/>
                  <a:gd name="T37"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129">
                    <a:moveTo>
                      <a:pt x="0" y="64"/>
                    </a:moveTo>
                    <a:lnTo>
                      <a:pt x="0" y="0"/>
                    </a:lnTo>
                    <a:lnTo>
                      <a:pt x="57" y="33"/>
                    </a:lnTo>
                    <a:lnTo>
                      <a:pt x="91" y="52"/>
                    </a:lnTo>
                    <a:lnTo>
                      <a:pt x="83" y="64"/>
                    </a:lnTo>
                    <a:lnTo>
                      <a:pt x="91" y="52"/>
                    </a:lnTo>
                    <a:lnTo>
                      <a:pt x="112" y="64"/>
                    </a:lnTo>
                    <a:lnTo>
                      <a:pt x="57" y="98"/>
                    </a:lnTo>
                    <a:lnTo>
                      <a:pt x="0" y="129"/>
                    </a:lnTo>
                    <a:lnTo>
                      <a:pt x="0" y="64"/>
                    </a:lnTo>
                    <a:lnTo>
                      <a:pt x="0" y="64"/>
                    </a:lnTo>
                    <a:close/>
                    <a:moveTo>
                      <a:pt x="29" y="64"/>
                    </a:moveTo>
                    <a:lnTo>
                      <a:pt x="29" y="81"/>
                    </a:lnTo>
                    <a:lnTo>
                      <a:pt x="43" y="71"/>
                    </a:lnTo>
                    <a:lnTo>
                      <a:pt x="55" y="64"/>
                    </a:lnTo>
                    <a:lnTo>
                      <a:pt x="43" y="57"/>
                    </a:lnTo>
                    <a:lnTo>
                      <a:pt x="29" y="50"/>
                    </a:lnTo>
                    <a:lnTo>
                      <a:pt x="29" y="64"/>
                    </a:lnTo>
                    <a:lnTo>
                      <a:pt x="29" y="64"/>
                    </a:lnTo>
                    <a:close/>
                  </a:path>
                </a:pathLst>
              </a:custGeom>
              <a:solidFill>
                <a:srgbClr val="424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grpSp>
      </p:grpSp>
      <p:grpSp>
        <p:nvGrpSpPr>
          <p:cNvPr id="58" name="그룹 40">
            <a:extLst>
              <a:ext uri="{FF2B5EF4-FFF2-40B4-BE49-F238E27FC236}">
                <a16:creationId xmlns:a16="http://schemas.microsoft.com/office/drawing/2014/main" id="{DD4D6322-2B20-4750-8594-EAB3CE75A787}"/>
              </a:ext>
            </a:extLst>
          </p:cNvPr>
          <p:cNvGrpSpPr/>
          <p:nvPr/>
        </p:nvGrpSpPr>
        <p:grpSpPr>
          <a:xfrm>
            <a:off x="3999948" y="1630792"/>
            <a:ext cx="1107220" cy="1217351"/>
            <a:chOff x="5356225" y="2609850"/>
            <a:chExt cx="1484313" cy="1631951"/>
          </a:xfrm>
        </p:grpSpPr>
        <p:sp>
          <p:nvSpPr>
            <p:cNvPr id="59" name="Freeform 192">
              <a:extLst>
                <a:ext uri="{FF2B5EF4-FFF2-40B4-BE49-F238E27FC236}">
                  <a16:creationId xmlns:a16="http://schemas.microsoft.com/office/drawing/2014/main" id="{B525A385-ABE3-40AB-937E-B595850A7EE4}"/>
                </a:ext>
              </a:extLst>
            </p:cNvPr>
            <p:cNvSpPr>
              <a:spLocks/>
            </p:cNvSpPr>
            <p:nvPr/>
          </p:nvSpPr>
          <p:spPr bwMode="auto">
            <a:xfrm>
              <a:off x="5529263" y="2908300"/>
              <a:ext cx="1136650" cy="1309688"/>
            </a:xfrm>
            <a:custGeom>
              <a:avLst/>
              <a:gdLst>
                <a:gd name="T0" fmla="*/ 0 w 716"/>
                <a:gd name="T1" fmla="*/ 207 h 825"/>
                <a:gd name="T2" fmla="*/ 357 w 716"/>
                <a:gd name="T3" fmla="*/ 0 h 825"/>
                <a:gd name="T4" fmla="*/ 716 w 716"/>
                <a:gd name="T5" fmla="*/ 207 h 825"/>
                <a:gd name="T6" fmla="*/ 716 w 716"/>
                <a:gd name="T7" fmla="*/ 618 h 825"/>
                <a:gd name="T8" fmla="*/ 357 w 716"/>
                <a:gd name="T9" fmla="*/ 825 h 825"/>
                <a:gd name="T10" fmla="*/ 0 w 716"/>
                <a:gd name="T11" fmla="*/ 618 h 825"/>
                <a:gd name="T12" fmla="*/ 0 w 716"/>
                <a:gd name="T13" fmla="*/ 207 h 825"/>
              </a:gdLst>
              <a:ahLst/>
              <a:cxnLst>
                <a:cxn ang="0">
                  <a:pos x="T0" y="T1"/>
                </a:cxn>
                <a:cxn ang="0">
                  <a:pos x="T2" y="T3"/>
                </a:cxn>
                <a:cxn ang="0">
                  <a:pos x="T4" y="T5"/>
                </a:cxn>
                <a:cxn ang="0">
                  <a:pos x="T6" y="T7"/>
                </a:cxn>
                <a:cxn ang="0">
                  <a:pos x="T8" y="T9"/>
                </a:cxn>
                <a:cxn ang="0">
                  <a:pos x="T10" y="T11"/>
                </a:cxn>
                <a:cxn ang="0">
                  <a:pos x="T12" y="T13"/>
                </a:cxn>
              </a:cxnLst>
              <a:rect l="0" t="0" r="r" b="b"/>
              <a:pathLst>
                <a:path w="716" h="825">
                  <a:moveTo>
                    <a:pt x="0" y="207"/>
                  </a:moveTo>
                  <a:lnTo>
                    <a:pt x="357" y="0"/>
                  </a:lnTo>
                  <a:lnTo>
                    <a:pt x="716" y="207"/>
                  </a:lnTo>
                  <a:lnTo>
                    <a:pt x="716" y="618"/>
                  </a:lnTo>
                  <a:lnTo>
                    <a:pt x="357" y="825"/>
                  </a:lnTo>
                  <a:lnTo>
                    <a:pt x="0" y="618"/>
                  </a:lnTo>
                  <a:lnTo>
                    <a:pt x="0" y="207"/>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0" name="Freeform 193">
              <a:extLst>
                <a:ext uri="{FF2B5EF4-FFF2-40B4-BE49-F238E27FC236}">
                  <a16:creationId xmlns:a16="http://schemas.microsoft.com/office/drawing/2014/main" id="{7E97BD9A-0A9B-4360-9A5E-1AD810113993}"/>
                </a:ext>
              </a:extLst>
            </p:cNvPr>
            <p:cNvSpPr>
              <a:spLocks noEditPoints="1"/>
            </p:cNvSpPr>
            <p:nvPr/>
          </p:nvSpPr>
          <p:spPr bwMode="auto">
            <a:xfrm>
              <a:off x="5507038" y="2884488"/>
              <a:ext cx="1182688" cy="1357313"/>
            </a:xfrm>
            <a:custGeom>
              <a:avLst/>
              <a:gdLst>
                <a:gd name="T0" fmla="*/ 153 w 313"/>
                <a:gd name="T1" fmla="*/ 358 h 359"/>
                <a:gd name="T2" fmla="*/ 3 w 313"/>
                <a:gd name="T3" fmla="*/ 271 h 359"/>
                <a:gd name="T4" fmla="*/ 0 w 313"/>
                <a:gd name="T5" fmla="*/ 266 h 359"/>
                <a:gd name="T6" fmla="*/ 0 w 313"/>
                <a:gd name="T7" fmla="*/ 266 h 359"/>
                <a:gd name="T8" fmla="*/ 0 w 313"/>
                <a:gd name="T9" fmla="*/ 93 h 359"/>
                <a:gd name="T10" fmla="*/ 3 w 313"/>
                <a:gd name="T11" fmla="*/ 87 h 359"/>
                <a:gd name="T12" fmla="*/ 3 w 313"/>
                <a:gd name="T13" fmla="*/ 87 h 359"/>
                <a:gd name="T14" fmla="*/ 153 w 313"/>
                <a:gd name="T15" fmla="*/ 1 h 359"/>
                <a:gd name="T16" fmla="*/ 159 w 313"/>
                <a:gd name="T17" fmla="*/ 1 h 359"/>
                <a:gd name="T18" fmla="*/ 159 w 313"/>
                <a:gd name="T19" fmla="*/ 1 h 359"/>
                <a:gd name="T20" fmla="*/ 310 w 313"/>
                <a:gd name="T21" fmla="*/ 87 h 359"/>
                <a:gd name="T22" fmla="*/ 313 w 313"/>
                <a:gd name="T23" fmla="*/ 93 h 359"/>
                <a:gd name="T24" fmla="*/ 313 w 313"/>
                <a:gd name="T25" fmla="*/ 93 h 359"/>
                <a:gd name="T26" fmla="*/ 313 w 313"/>
                <a:gd name="T27" fmla="*/ 266 h 359"/>
                <a:gd name="T28" fmla="*/ 310 w 313"/>
                <a:gd name="T29" fmla="*/ 271 h 359"/>
                <a:gd name="T30" fmla="*/ 310 w 313"/>
                <a:gd name="T31" fmla="*/ 271 h 359"/>
                <a:gd name="T32" fmla="*/ 159 w 313"/>
                <a:gd name="T33" fmla="*/ 358 h 359"/>
                <a:gd name="T34" fmla="*/ 156 w 313"/>
                <a:gd name="T35" fmla="*/ 359 h 359"/>
                <a:gd name="T36" fmla="*/ 156 w 313"/>
                <a:gd name="T37" fmla="*/ 359 h 359"/>
                <a:gd name="T38" fmla="*/ 153 w 313"/>
                <a:gd name="T39" fmla="*/ 358 h 359"/>
                <a:gd name="T40" fmla="*/ 12 w 313"/>
                <a:gd name="T41" fmla="*/ 263 h 359"/>
                <a:gd name="T42" fmla="*/ 156 w 313"/>
                <a:gd name="T43" fmla="*/ 346 h 359"/>
                <a:gd name="T44" fmla="*/ 301 w 313"/>
                <a:gd name="T45" fmla="*/ 263 h 359"/>
                <a:gd name="T46" fmla="*/ 301 w 313"/>
                <a:gd name="T47" fmla="*/ 96 h 359"/>
                <a:gd name="T48" fmla="*/ 156 w 313"/>
                <a:gd name="T49" fmla="*/ 13 h 359"/>
                <a:gd name="T50" fmla="*/ 12 w 313"/>
                <a:gd name="T51" fmla="*/ 96 h 359"/>
                <a:gd name="T52" fmla="*/ 12 w 313"/>
                <a:gd name="T53" fmla="*/ 26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3" h="359">
                  <a:moveTo>
                    <a:pt x="153" y="358"/>
                  </a:moveTo>
                  <a:cubicBezTo>
                    <a:pt x="3" y="271"/>
                    <a:pt x="3" y="271"/>
                    <a:pt x="3" y="271"/>
                  </a:cubicBezTo>
                  <a:cubicBezTo>
                    <a:pt x="1" y="270"/>
                    <a:pt x="0" y="268"/>
                    <a:pt x="0" y="266"/>
                  </a:cubicBezTo>
                  <a:cubicBezTo>
                    <a:pt x="0" y="266"/>
                    <a:pt x="0" y="266"/>
                    <a:pt x="0" y="266"/>
                  </a:cubicBezTo>
                  <a:cubicBezTo>
                    <a:pt x="0" y="93"/>
                    <a:pt x="0" y="93"/>
                    <a:pt x="0" y="93"/>
                  </a:cubicBezTo>
                  <a:cubicBezTo>
                    <a:pt x="0" y="91"/>
                    <a:pt x="1" y="89"/>
                    <a:pt x="3" y="87"/>
                  </a:cubicBezTo>
                  <a:cubicBezTo>
                    <a:pt x="3" y="87"/>
                    <a:pt x="3" y="87"/>
                    <a:pt x="3" y="87"/>
                  </a:cubicBezTo>
                  <a:cubicBezTo>
                    <a:pt x="153" y="1"/>
                    <a:pt x="153" y="1"/>
                    <a:pt x="153" y="1"/>
                  </a:cubicBezTo>
                  <a:cubicBezTo>
                    <a:pt x="155" y="0"/>
                    <a:pt x="158" y="0"/>
                    <a:pt x="159" y="1"/>
                  </a:cubicBezTo>
                  <a:cubicBezTo>
                    <a:pt x="159" y="1"/>
                    <a:pt x="159" y="1"/>
                    <a:pt x="159" y="1"/>
                  </a:cubicBezTo>
                  <a:cubicBezTo>
                    <a:pt x="310" y="87"/>
                    <a:pt x="310" y="87"/>
                    <a:pt x="310" y="87"/>
                  </a:cubicBezTo>
                  <a:cubicBezTo>
                    <a:pt x="312" y="89"/>
                    <a:pt x="313" y="91"/>
                    <a:pt x="313" y="93"/>
                  </a:cubicBezTo>
                  <a:cubicBezTo>
                    <a:pt x="313" y="93"/>
                    <a:pt x="313" y="93"/>
                    <a:pt x="313" y="93"/>
                  </a:cubicBezTo>
                  <a:cubicBezTo>
                    <a:pt x="313" y="266"/>
                    <a:pt x="313" y="266"/>
                    <a:pt x="313" y="266"/>
                  </a:cubicBezTo>
                  <a:cubicBezTo>
                    <a:pt x="313" y="268"/>
                    <a:pt x="312" y="270"/>
                    <a:pt x="310" y="271"/>
                  </a:cubicBezTo>
                  <a:cubicBezTo>
                    <a:pt x="310" y="271"/>
                    <a:pt x="310" y="271"/>
                    <a:pt x="310" y="271"/>
                  </a:cubicBezTo>
                  <a:cubicBezTo>
                    <a:pt x="159" y="358"/>
                    <a:pt x="159" y="358"/>
                    <a:pt x="159" y="358"/>
                  </a:cubicBezTo>
                  <a:cubicBezTo>
                    <a:pt x="159" y="359"/>
                    <a:pt x="157" y="359"/>
                    <a:pt x="156" y="359"/>
                  </a:cubicBezTo>
                  <a:cubicBezTo>
                    <a:pt x="156" y="359"/>
                    <a:pt x="156" y="359"/>
                    <a:pt x="156" y="359"/>
                  </a:cubicBezTo>
                  <a:cubicBezTo>
                    <a:pt x="155" y="359"/>
                    <a:pt x="154" y="359"/>
                    <a:pt x="153" y="358"/>
                  </a:cubicBezTo>
                  <a:close/>
                  <a:moveTo>
                    <a:pt x="12" y="263"/>
                  </a:moveTo>
                  <a:cubicBezTo>
                    <a:pt x="156" y="346"/>
                    <a:pt x="156" y="346"/>
                    <a:pt x="156" y="346"/>
                  </a:cubicBezTo>
                  <a:cubicBezTo>
                    <a:pt x="301" y="263"/>
                    <a:pt x="301" y="263"/>
                    <a:pt x="301" y="263"/>
                  </a:cubicBezTo>
                  <a:cubicBezTo>
                    <a:pt x="301" y="96"/>
                    <a:pt x="301" y="96"/>
                    <a:pt x="301" y="96"/>
                  </a:cubicBezTo>
                  <a:cubicBezTo>
                    <a:pt x="156" y="13"/>
                    <a:pt x="156" y="13"/>
                    <a:pt x="156" y="13"/>
                  </a:cubicBezTo>
                  <a:cubicBezTo>
                    <a:pt x="12" y="96"/>
                    <a:pt x="12" y="96"/>
                    <a:pt x="12" y="96"/>
                  </a:cubicBezTo>
                  <a:cubicBezTo>
                    <a:pt x="12" y="263"/>
                    <a:pt x="12" y="263"/>
                    <a:pt x="12" y="26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1" name="Freeform 194">
              <a:extLst>
                <a:ext uri="{FF2B5EF4-FFF2-40B4-BE49-F238E27FC236}">
                  <a16:creationId xmlns:a16="http://schemas.microsoft.com/office/drawing/2014/main" id="{723027FA-738E-4ABA-8BCD-ADB6F42E4604}"/>
                </a:ext>
              </a:extLst>
            </p:cNvPr>
            <p:cNvSpPr>
              <a:spLocks/>
            </p:cNvSpPr>
            <p:nvPr/>
          </p:nvSpPr>
          <p:spPr bwMode="auto">
            <a:xfrm>
              <a:off x="6096000" y="2908300"/>
              <a:ext cx="569913" cy="1309688"/>
            </a:xfrm>
            <a:custGeom>
              <a:avLst/>
              <a:gdLst>
                <a:gd name="T0" fmla="*/ 0 w 359"/>
                <a:gd name="T1" fmla="*/ 0 h 825"/>
                <a:gd name="T2" fmla="*/ 359 w 359"/>
                <a:gd name="T3" fmla="*/ 207 h 825"/>
                <a:gd name="T4" fmla="*/ 359 w 359"/>
                <a:gd name="T5" fmla="*/ 618 h 825"/>
                <a:gd name="T6" fmla="*/ 0 w 359"/>
                <a:gd name="T7" fmla="*/ 825 h 825"/>
                <a:gd name="T8" fmla="*/ 0 w 359"/>
                <a:gd name="T9" fmla="*/ 0 h 825"/>
              </a:gdLst>
              <a:ahLst/>
              <a:cxnLst>
                <a:cxn ang="0">
                  <a:pos x="T0" y="T1"/>
                </a:cxn>
                <a:cxn ang="0">
                  <a:pos x="T2" y="T3"/>
                </a:cxn>
                <a:cxn ang="0">
                  <a:pos x="T4" y="T5"/>
                </a:cxn>
                <a:cxn ang="0">
                  <a:pos x="T6" y="T7"/>
                </a:cxn>
                <a:cxn ang="0">
                  <a:pos x="T8" y="T9"/>
                </a:cxn>
              </a:cxnLst>
              <a:rect l="0" t="0" r="r" b="b"/>
              <a:pathLst>
                <a:path w="359" h="825">
                  <a:moveTo>
                    <a:pt x="0" y="0"/>
                  </a:moveTo>
                  <a:lnTo>
                    <a:pt x="359" y="207"/>
                  </a:lnTo>
                  <a:lnTo>
                    <a:pt x="359" y="618"/>
                  </a:lnTo>
                  <a:lnTo>
                    <a:pt x="0" y="825"/>
                  </a:lnTo>
                  <a:lnTo>
                    <a:pt x="0" y="0"/>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2" name="Freeform 195">
              <a:extLst>
                <a:ext uri="{FF2B5EF4-FFF2-40B4-BE49-F238E27FC236}">
                  <a16:creationId xmlns:a16="http://schemas.microsoft.com/office/drawing/2014/main" id="{57C4624D-8A42-42B6-B5F8-88110EC78F7B}"/>
                </a:ext>
              </a:extLst>
            </p:cNvPr>
            <p:cNvSpPr>
              <a:spLocks noEditPoints="1"/>
            </p:cNvSpPr>
            <p:nvPr/>
          </p:nvSpPr>
          <p:spPr bwMode="auto">
            <a:xfrm>
              <a:off x="6073775" y="2884488"/>
              <a:ext cx="615950" cy="1357313"/>
            </a:xfrm>
            <a:custGeom>
              <a:avLst/>
              <a:gdLst>
                <a:gd name="T0" fmla="*/ 3 w 163"/>
                <a:gd name="T1" fmla="*/ 358 h 359"/>
                <a:gd name="T2" fmla="*/ 0 w 163"/>
                <a:gd name="T3" fmla="*/ 353 h 359"/>
                <a:gd name="T4" fmla="*/ 0 w 163"/>
                <a:gd name="T5" fmla="*/ 353 h 359"/>
                <a:gd name="T6" fmla="*/ 0 w 163"/>
                <a:gd name="T7" fmla="*/ 6 h 359"/>
                <a:gd name="T8" fmla="*/ 3 w 163"/>
                <a:gd name="T9" fmla="*/ 1 h 359"/>
                <a:gd name="T10" fmla="*/ 3 w 163"/>
                <a:gd name="T11" fmla="*/ 1 h 359"/>
                <a:gd name="T12" fmla="*/ 9 w 163"/>
                <a:gd name="T13" fmla="*/ 1 h 359"/>
                <a:gd name="T14" fmla="*/ 9 w 163"/>
                <a:gd name="T15" fmla="*/ 1 h 359"/>
                <a:gd name="T16" fmla="*/ 160 w 163"/>
                <a:gd name="T17" fmla="*/ 87 h 359"/>
                <a:gd name="T18" fmla="*/ 163 w 163"/>
                <a:gd name="T19" fmla="*/ 93 h 359"/>
                <a:gd name="T20" fmla="*/ 163 w 163"/>
                <a:gd name="T21" fmla="*/ 93 h 359"/>
                <a:gd name="T22" fmla="*/ 163 w 163"/>
                <a:gd name="T23" fmla="*/ 266 h 359"/>
                <a:gd name="T24" fmla="*/ 160 w 163"/>
                <a:gd name="T25" fmla="*/ 271 h 359"/>
                <a:gd name="T26" fmla="*/ 160 w 163"/>
                <a:gd name="T27" fmla="*/ 271 h 359"/>
                <a:gd name="T28" fmla="*/ 9 w 163"/>
                <a:gd name="T29" fmla="*/ 358 h 359"/>
                <a:gd name="T30" fmla="*/ 6 w 163"/>
                <a:gd name="T31" fmla="*/ 359 h 359"/>
                <a:gd name="T32" fmla="*/ 6 w 163"/>
                <a:gd name="T33" fmla="*/ 359 h 359"/>
                <a:gd name="T34" fmla="*/ 3 w 163"/>
                <a:gd name="T35" fmla="*/ 358 h 359"/>
                <a:gd name="T36" fmla="*/ 12 w 163"/>
                <a:gd name="T37" fmla="*/ 342 h 359"/>
                <a:gd name="T38" fmla="*/ 151 w 163"/>
                <a:gd name="T39" fmla="*/ 263 h 359"/>
                <a:gd name="T40" fmla="*/ 151 w 163"/>
                <a:gd name="T41" fmla="*/ 96 h 359"/>
                <a:gd name="T42" fmla="*/ 12 w 163"/>
                <a:gd name="T43" fmla="*/ 16 h 359"/>
                <a:gd name="T44" fmla="*/ 12 w 163"/>
                <a:gd name="T45" fmla="*/ 34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359">
                  <a:moveTo>
                    <a:pt x="3" y="358"/>
                  </a:moveTo>
                  <a:cubicBezTo>
                    <a:pt x="2" y="357"/>
                    <a:pt x="0" y="355"/>
                    <a:pt x="0" y="353"/>
                  </a:cubicBezTo>
                  <a:cubicBezTo>
                    <a:pt x="0" y="353"/>
                    <a:pt x="0" y="353"/>
                    <a:pt x="0" y="353"/>
                  </a:cubicBezTo>
                  <a:cubicBezTo>
                    <a:pt x="0" y="6"/>
                    <a:pt x="0" y="6"/>
                    <a:pt x="0" y="6"/>
                  </a:cubicBezTo>
                  <a:cubicBezTo>
                    <a:pt x="0" y="4"/>
                    <a:pt x="2" y="2"/>
                    <a:pt x="3" y="1"/>
                  </a:cubicBezTo>
                  <a:cubicBezTo>
                    <a:pt x="3" y="1"/>
                    <a:pt x="3" y="1"/>
                    <a:pt x="3" y="1"/>
                  </a:cubicBezTo>
                  <a:cubicBezTo>
                    <a:pt x="5" y="0"/>
                    <a:pt x="8" y="0"/>
                    <a:pt x="9" y="1"/>
                  </a:cubicBezTo>
                  <a:cubicBezTo>
                    <a:pt x="9" y="1"/>
                    <a:pt x="9" y="1"/>
                    <a:pt x="9" y="1"/>
                  </a:cubicBezTo>
                  <a:cubicBezTo>
                    <a:pt x="160" y="87"/>
                    <a:pt x="160" y="87"/>
                    <a:pt x="160" y="87"/>
                  </a:cubicBezTo>
                  <a:cubicBezTo>
                    <a:pt x="162" y="89"/>
                    <a:pt x="163" y="91"/>
                    <a:pt x="163" y="93"/>
                  </a:cubicBezTo>
                  <a:cubicBezTo>
                    <a:pt x="163" y="93"/>
                    <a:pt x="163" y="93"/>
                    <a:pt x="163" y="93"/>
                  </a:cubicBezTo>
                  <a:cubicBezTo>
                    <a:pt x="163" y="266"/>
                    <a:pt x="163" y="266"/>
                    <a:pt x="163" y="266"/>
                  </a:cubicBezTo>
                  <a:cubicBezTo>
                    <a:pt x="163" y="268"/>
                    <a:pt x="162" y="270"/>
                    <a:pt x="160" y="271"/>
                  </a:cubicBezTo>
                  <a:cubicBezTo>
                    <a:pt x="160" y="271"/>
                    <a:pt x="160" y="271"/>
                    <a:pt x="160" y="271"/>
                  </a:cubicBezTo>
                  <a:cubicBezTo>
                    <a:pt x="9" y="358"/>
                    <a:pt x="9" y="358"/>
                    <a:pt x="9" y="358"/>
                  </a:cubicBezTo>
                  <a:cubicBezTo>
                    <a:pt x="9" y="359"/>
                    <a:pt x="7" y="359"/>
                    <a:pt x="6" y="359"/>
                  </a:cubicBezTo>
                  <a:cubicBezTo>
                    <a:pt x="6" y="359"/>
                    <a:pt x="6" y="359"/>
                    <a:pt x="6" y="359"/>
                  </a:cubicBezTo>
                  <a:cubicBezTo>
                    <a:pt x="5" y="359"/>
                    <a:pt x="4" y="359"/>
                    <a:pt x="3" y="358"/>
                  </a:cubicBezTo>
                  <a:close/>
                  <a:moveTo>
                    <a:pt x="12" y="342"/>
                  </a:moveTo>
                  <a:cubicBezTo>
                    <a:pt x="151" y="263"/>
                    <a:pt x="151" y="263"/>
                    <a:pt x="151" y="263"/>
                  </a:cubicBezTo>
                  <a:cubicBezTo>
                    <a:pt x="151" y="96"/>
                    <a:pt x="151" y="96"/>
                    <a:pt x="151" y="96"/>
                  </a:cubicBezTo>
                  <a:cubicBezTo>
                    <a:pt x="12" y="16"/>
                    <a:pt x="12" y="16"/>
                    <a:pt x="12" y="16"/>
                  </a:cubicBezTo>
                  <a:cubicBezTo>
                    <a:pt x="12" y="342"/>
                    <a:pt x="12" y="342"/>
                    <a:pt x="12" y="34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3" name="Freeform 196">
              <a:extLst>
                <a:ext uri="{FF2B5EF4-FFF2-40B4-BE49-F238E27FC236}">
                  <a16:creationId xmlns:a16="http://schemas.microsoft.com/office/drawing/2014/main" id="{8C00C8EA-6E98-41BF-8E62-D30B52249A5D}"/>
                </a:ext>
              </a:extLst>
            </p:cNvPr>
            <p:cNvSpPr>
              <a:spLocks/>
            </p:cNvSpPr>
            <p:nvPr/>
          </p:nvSpPr>
          <p:spPr bwMode="auto">
            <a:xfrm>
              <a:off x="5381625" y="2632075"/>
              <a:ext cx="717550" cy="604838"/>
            </a:xfrm>
            <a:custGeom>
              <a:avLst/>
              <a:gdLst>
                <a:gd name="T0" fmla="*/ 0 w 452"/>
                <a:gd name="T1" fmla="*/ 209 h 381"/>
                <a:gd name="T2" fmla="*/ 357 w 452"/>
                <a:gd name="T3" fmla="*/ 0 h 381"/>
                <a:gd name="T4" fmla="*/ 452 w 452"/>
                <a:gd name="T5" fmla="*/ 174 h 381"/>
                <a:gd name="T6" fmla="*/ 93 w 452"/>
                <a:gd name="T7" fmla="*/ 381 h 381"/>
                <a:gd name="T8" fmla="*/ 0 w 452"/>
                <a:gd name="T9" fmla="*/ 209 h 381"/>
              </a:gdLst>
              <a:ahLst/>
              <a:cxnLst>
                <a:cxn ang="0">
                  <a:pos x="T0" y="T1"/>
                </a:cxn>
                <a:cxn ang="0">
                  <a:pos x="T2" y="T3"/>
                </a:cxn>
                <a:cxn ang="0">
                  <a:pos x="T4" y="T5"/>
                </a:cxn>
                <a:cxn ang="0">
                  <a:pos x="T6" y="T7"/>
                </a:cxn>
                <a:cxn ang="0">
                  <a:pos x="T8" y="T9"/>
                </a:cxn>
              </a:cxnLst>
              <a:rect l="0" t="0" r="r" b="b"/>
              <a:pathLst>
                <a:path w="452" h="381">
                  <a:moveTo>
                    <a:pt x="0" y="209"/>
                  </a:moveTo>
                  <a:lnTo>
                    <a:pt x="357" y="0"/>
                  </a:lnTo>
                  <a:lnTo>
                    <a:pt x="452" y="174"/>
                  </a:lnTo>
                  <a:lnTo>
                    <a:pt x="93" y="381"/>
                  </a:lnTo>
                  <a:lnTo>
                    <a:pt x="0" y="209"/>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4" name="Freeform 197">
              <a:extLst>
                <a:ext uri="{FF2B5EF4-FFF2-40B4-BE49-F238E27FC236}">
                  <a16:creationId xmlns:a16="http://schemas.microsoft.com/office/drawing/2014/main" id="{502F8CFA-2C1E-4D88-BEE4-061DAC27573D}"/>
                </a:ext>
              </a:extLst>
            </p:cNvPr>
            <p:cNvSpPr>
              <a:spLocks noEditPoints="1"/>
            </p:cNvSpPr>
            <p:nvPr/>
          </p:nvSpPr>
          <p:spPr bwMode="auto">
            <a:xfrm>
              <a:off x="5356225" y="2609850"/>
              <a:ext cx="766763" cy="649288"/>
            </a:xfrm>
            <a:custGeom>
              <a:avLst/>
              <a:gdLst>
                <a:gd name="T0" fmla="*/ 45 w 203"/>
                <a:gd name="T1" fmla="*/ 171 h 172"/>
                <a:gd name="T2" fmla="*/ 41 w 203"/>
                <a:gd name="T3" fmla="*/ 169 h 172"/>
                <a:gd name="T4" fmla="*/ 41 w 203"/>
                <a:gd name="T5" fmla="*/ 169 h 172"/>
                <a:gd name="T6" fmla="*/ 2 w 203"/>
                <a:gd name="T7" fmla="*/ 97 h 172"/>
                <a:gd name="T8" fmla="*/ 7 w 203"/>
                <a:gd name="T9" fmla="*/ 94 h 172"/>
                <a:gd name="T10" fmla="*/ 10 w 203"/>
                <a:gd name="T11" fmla="*/ 99 h 172"/>
                <a:gd name="T12" fmla="*/ 7 w 203"/>
                <a:gd name="T13" fmla="*/ 94 h 172"/>
                <a:gd name="T14" fmla="*/ 2 w 203"/>
                <a:gd name="T15" fmla="*/ 97 h 172"/>
                <a:gd name="T16" fmla="*/ 4 w 203"/>
                <a:gd name="T17" fmla="*/ 89 h 172"/>
                <a:gd name="T18" fmla="*/ 4 w 203"/>
                <a:gd name="T19" fmla="*/ 89 h 172"/>
                <a:gd name="T20" fmla="*/ 154 w 203"/>
                <a:gd name="T21" fmla="*/ 1 h 172"/>
                <a:gd name="T22" fmla="*/ 159 w 203"/>
                <a:gd name="T23" fmla="*/ 0 h 172"/>
                <a:gd name="T24" fmla="*/ 159 w 203"/>
                <a:gd name="T25" fmla="*/ 0 h 172"/>
                <a:gd name="T26" fmla="*/ 162 w 203"/>
                <a:gd name="T27" fmla="*/ 3 h 172"/>
                <a:gd name="T28" fmla="*/ 162 w 203"/>
                <a:gd name="T29" fmla="*/ 3 h 172"/>
                <a:gd name="T30" fmla="*/ 202 w 203"/>
                <a:gd name="T31" fmla="*/ 76 h 172"/>
                <a:gd name="T32" fmla="*/ 200 w 203"/>
                <a:gd name="T33" fmla="*/ 84 h 172"/>
                <a:gd name="T34" fmla="*/ 200 w 203"/>
                <a:gd name="T35" fmla="*/ 84 h 172"/>
                <a:gd name="T36" fmla="*/ 49 w 203"/>
                <a:gd name="T37" fmla="*/ 171 h 172"/>
                <a:gd name="T38" fmla="*/ 46 w 203"/>
                <a:gd name="T39" fmla="*/ 172 h 172"/>
                <a:gd name="T40" fmla="*/ 46 w 203"/>
                <a:gd name="T41" fmla="*/ 172 h 172"/>
                <a:gd name="T42" fmla="*/ 45 w 203"/>
                <a:gd name="T43" fmla="*/ 171 h 172"/>
                <a:gd name="T44" fmla="*/ 49 w 203"/>
                <a:gd name="T45" fmla="*/ 157 h 172"/>
                <a:gd name="T46" fmla="*/ 189 w 203"/>
                <a:gd name="T47" fmla="*/ 77 h 172"/>
                <a:gd name="T48" fmla="*/ 155 w 203"/>
                <a:gd name="T49" fmla="*/ 14 h 172"/>
                <a:gd name="T50" fmla="*/ 15 w 203"/>
                <a:gd name="T51" fmla="*/ 96 h 172"/>
                <a:gd name="T52" fmla="*/ 49 w 203"/>
                <a:gd name="T53" fmla="*/ 1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172">
                  <a:moveTo>
                    <a:pt x="45" y="171"/>
                  </a:moveTo>
                  <a:cubicBezTo>
                    <a:pt x="43" y="171"/>
                    <a:pt x="42" y="170"/>
                    <a:pt x="41" y="169"/>
                  </a:cubicBezTo>
                  <a:cubicBezTo>
                    <a:pt x="41" y="169"/>
                    <a:pt x="41" y="169"/>
                    <a:pt x="41" y="169"/>
                  </a:cubicBezTo>
                  <a:cubicBezTo>
                    <a:pt x="2" y="97"/>
                    <a:pt x="2" y="97"/>
                    <a:pt x="2" y="97"/>
                  </a:cubicBezTo>
                  <a:cubicBezTo>
                    <a:pt x="7" y="94"/>
                    <a:pt x="7" y="94"/>
                    <a:pt x="7" y="94"/>
                  </a:cubicBezTo>
                  <a:cubicBezTo>
                    <a:pt x="10" y="99"/>
                    <a:pt x="10" y="99"/>
                    <a:pt x="10" y="99"/>
                  </a:cubicBezTo>
                  <a:cubicBezTo>
                    <a:pt x="7" y="94"/>
                    <a:pt x="7" y="94"/>
                    <a:pt x="7" y="94"/>
                  </a:cubicBezTo>
                  <a:cubicBezTo>
                    <a:pt x="2" y="97"/>
                    <a:pt x="2" y="97"/>
                    <a:pt x="2" y="97"/>
                  </a:cubicBezTo>
                  <a:cubicBezTo>
                    <a:pt x="0" y="94"/>
                    <a:pt x="1" y="90"/>
                    <a:pt x="4" y="89"/>
                  </a:cubicBezTo>
                  <a:cubicBezTo>
                    <a:pt x="4" y="89"/>
                    <a:pt x="4" y="89"/>
                    <a:pt x="4" y="89"/>
                  </a:cubicBezTo>
                  <a:cubicBezTo>
                    <a:pt x="154" y="1"/>
                    <a:pt x="154" y="1"/>
                    <a:pt x="154" y="1"/>
                  </a:cubicBezTo>
                  <a:cubicBezTo>
                    <a:pt x="156" y="0"/>
                    <a:pt x="157" y="0"/>
                    <a:pt x="159" y="0"/>
                  </a:cubicBezTo>
                  <a:cubicBezTo>
                    <a:pt x="159" y="0"/>
                    <a:pt x="159" y="0"/>
                    <a:pt x="159" y="0"/>
                  </a:cubicBezTo>
                  <a:cubicBezTo>
                    <a:pt x="160" y="1"/>
                    <a:pt x="162" y="2"/>
                    <a:pt x="162" y="3"/>
                  </a:cubicBezTo>
                  <a:cubicBezTo>
                    <a:pt x="162" y="3"/>
                    <a:pt x="162" y="3"/>
                    <a:pt x="162" y="3"/>
                  </a:cubicBezTo>
                  <a:cubicBezTo>
                    <a:pt x="202" y="76"/>
                    <a:pt x="202" y="76"/>
                    <a:pt x="202" y="76"/>
                  </a:cubicBezTo>
                  <a:cubicBezTo>
                    <a:pt x="203" y="79"/>
                    <a:pt x="202" y="83"/>
                    <a:pt x="200" y="84"/>
                  </a:cubicBezTo>
                  <a:cubicBezTo>
                    <a:pt x="200" y="84"/>
                    <a:pt x="200" y="84"/>
                    <a:pt x="200" y="84"/>
                  </a:cubicBezTo>
                  <a:cubicBezTo>
                    <a:pt x="49" y="171"/>
                    <a:pt x="49" y="171"/>
                    <a:pt x="49" y="171"/>
                  </a:cubicBezTo>
                  <a:cubicBezTo>
                    <a:pt x="48" y="171"/>
                    <a:pt x="47" y="172"/>
                    <a:pt x="46" y="172"/>
                  </a:cubicBezTo>
                  <a:cubicBezTo>
                    <a:pt x="46" y="172"/>
                    <a:pt x="46" y="172"/>
                    <a:pt x="46" y="172"/>
                  </a:cubicBezTo>
                  <a:cubicBezTo>
                    <a:pt x="46" y="172"/>
                    <a:pt x="45" y="172"/>
                    <a:pt x="45" y="171"/>
                  </a:cubicBezTo>
                  <a:close/>
                  <a:moveTo>
                    <a:pt x="49" y="157"/>
                  </a:moveTo>
                  <a:cubicBezTo>
                    <a:pt x="189" y="77"/>
                    <a:pt x="189" y="77"/>
                    <a:pt x="189" y="77"/>
                  </a:cubicBezTo>
                  <a:cubicBezTo>
                    <a:pt x="155" y="14"/>
                    <a:pt x="155" y="14"/>
                    <a:pt x="155" y="14"/>
                  </a:cubicBezTo>
                  <a:cubicBezTo>
                    <a:pt x="15" y="96"/>
                    <a:pt x="15" y="96"/>
                    <a:pt x="15" y="96"/>
                  </a:cubicBezTo>
                  <a:cubicBezTo>
                    <a:pt x="49" y="157"/>
                    <a:pt x="49" y="157"/>
                    <a:pt x="49" y="15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 name="Freeform 198">
              <a:extLst>
                <a:ext uri="{FF2B5EF4-FFF2-40B4-BE49-F238E27FC236}">
                  <a16:creationId xmlns:a16="http://schemas.microsoft.com/office/drawing/2014/main" id="{DE0678DD-75B6-4EC8-9AF7-18EE3412A28A}"/>
                </a:ext>
              </a:extLst>
            </p:cNvPr>
            <p:cNvSpPr>
              <a:spLocks/>
            </p:cNvSpPr>
            <p:nvPr/>
          </p:nvSpPr>
          <p:spPr bwMode="auto">
            <a:xfrm>
              <a:off x="6099175" y="2632075"/>
              <a:ext cx="714375" cy="604838"/>
            </a:xfrm>
            <a:custGeom>
              <a:avLst/>
              <a:gdLst>
                <a:gd name="T0" fmla="*/ 450 w 450"/>
                <a:gd name="T1" fmla="*/ 209 h 381"/>
                <a:gd name="T2" fmla="*/ 93 w 450"/>
                <a:gd name="T3" fmla="*/ 0 h 381"/>
                <a:gd name="T4" fmla="*/ 0 w 450"/>
                <a:gd name="T5" fmla="*/ 174 h 381"/>
                <a:gd name="T6" fmla="*/ 357 w 450"/>
                <a:gd name="T7" fmla="*/ 381 h 381"/>
                <a:gd name="T8" fmla="*/ 450 w 450"/>
                <a:gd name="T9" fmla="*/ 209 h 381"/>
              </a:gdLst>
              <a:ahLst/>
              <a:cxnLst>
                <a:cxn ang="0">
                  <a:pos x="T0" y="T1"/>
                </a:cxn>
                <a:cxn ang="0">
                  <a:pos x="T2" y="T3"/>
                </a:cxn>
                <a:cxn ang="0">
                  <a:pos x="T4" y="T5"/>
                </a:cxn>
                <a:cxn ang="0">
                  <a:pos x="T6" y="T7"/>
                </a:cxn>
                <a:cxn ang="0">
                  <a:pos x="T8" y="T9"/>
                </a:cxn>
              </a:cxnLst>
              <a:rect l="0" t="0" r="r" b="b"/>
              <a:pathLst>
                <a:path w="450" h="381">
                  <a:moveTo>
                    <a:pt x="450" y="209"/>
                  </a:moveTo>
                  <a:lnTo>
                    <a:pt x="93" y="0"/>
                  </a:lnTo>
                  <a:lnTo>
                    <a:pt x="0" y="174"/>
                  </a:lnTo>
                  <a:lnTo>
                    <a:pt x="357" y="381"/>
                  </a:lnTo>
                  <a:lnTo>
                    <a:pt x="450" y="209"/>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 name="Freeform 199">
              <a:extLst>
                <a:ext uri="{FF2B5EF4-FFF2-40B4-BE49-F238E27FC236}">
                  <a16:creationId xmlns:a16="http://schemas.microsoft.com/office/drawing/2014/main" id="{7333A51F-9A22-4351-B419-6883207D1D6E}"/>
                </a:ext>
              </a:extLst>
            </p:cNvPr>
            <p:cNvSpPr>
              <a:spLocks noEditPoints="1"/>
            </p:cNvSpPr>
            <p:nvPr/>
          </p:nvSpPr>
          <p:spPr bwMode="auto">
            <a:xfrm>
              <a:off x="6073775" y="2609850"/>
              <a:ext cx="766763" cy="649288"/>
            </a:xfrm>
            <a:custGeom>
              <a:avLst/>
              <a:gdLst>
                <a:gd name="T0" fmla="*/ 154 w 203"/>
                <a:gd name="T1" fmla="*/ 171 h 172"/>
                <a:gd name="T2" fmla="*/ 4 w 203"/>
                <a:gd name="T3" fmla="*/ 84 h 172"/>
                <a:gd name="T4" fmla="*/ 1 w 203"/>
                <a:gd name="T5" fmla="*/ 76 h 172"/>
                <a:gd name="T6" fmla="*/ 1 w 203"/>
                <a:gd name="T7" fmla="*/ 76 h 172"/>
                <a:gd name="T8" fmla="*/ 41 w 203"/>
                <a:gd name="T9" fmla="*/ 3 h 172"/>
                <a:gd name="T10" fmla="*/ 44 w 203"/>
                <a:gd name="T11" fmla="*/ 0 h 172"/>
                <a:gd name="T12" fmla="*/ 44 w 203"/>
                <a:gd name="T13" fmla="*/ 0 h 172"/>
                <a:gd name="T14" fmla="*/ 49 w 203"/>
                <a:gd name="T15" fmla="*/ 1 h 172"/>
                <a:gd name="T16" fmla="*/ 49 w 203"/>
                <a:gd name="T17" fmla="*/ 1 h 172"/>
                <a:gd name="T18" fmla="*/ 199 w 203"/>
                <a:gd name="T19" fmla="*/ 89 h 172"/>
                <a:gd name="T20" fmla="*/ 196 w 203"/>
                <a:gd name="T21" fmla="*/ 94 h 172"/>
                <a:gd name="T22" fmla="*/ 199 w 203"/>
                <a:gd name="T23" fmla="*/ 89 h 172"/>
                <a:gd name="T24" fmla="*/ 201 w 203"/>
                <a:gd name="T25" fmla="*/ 97 h 172"/>
                <a:gd name="T26" fmla="*/ 201 w 203"/>
                <a:gd name="T27" fmla="*/ 97 h 172"/>
                <a:gd name="T28" fmla="*/ 162 w 203"/>
                <a:gd name="T29" fmla="*/ 169 h 172"/>
                <a:gd name="T30" fmla="*/ 158 w 203"/>
                <a:gd name="T31" fmla="*/ 171 h 172"/>
                <a:gd name="T32" fmla="*/ 158 w 203"/>
                <a:gd name="T33" fmla="*/ 171 h 172"/>
                <a:gd name="T34" fmla="*/ 157 w 203"/>
                <a:gd name="T35" fmla="*/ 172 h 172"/>
                <a:gd name="T36" fmla="*/ 157 w 203"/>
                <a:gd name="T37" fmla="*/ 172 h 172"/>
                <a:gd name="T38" fmla="*/ 154 w 203"/>
                <a:gd name="T39" fmla="*/ 171 h 172"/>
                <a:gd name="T40" fmla="*/ 15 w 203"/>
                <a:gd name="T41" fmla="*/ 77 h 172"/>
                <a:gd name="T42" fmla="*/ 154 w 203"/>
                <a:gd name="T43" fmla="*/ 157 h 172"/>
                <a:gd name="T44" fmla="*/ 188 w 203"/>
                <a:gd name="T45" fmla="*/ 96 h 172"/>
                <a:gd name="T46" fmla="*/ 48 w 203"/>
                <a:gd name="T47" fmla="*/ 14 h 172"/>
                <a:gd name="T48" fmla="*/ 15 w 203"/>
                <a:gd name="T49" fmla="*/ 7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72">
                  <a:moveTo>
                    <a:pt x="154" y="171"/>
                  </a:moveTo>
                  <a:cubicBezTo>
                    <a:pt x="4" y="84"/>
                    <a:pt x="4" y="84"/>
                    <a:pt x="4" y="84"/>
                  </a:cubicBezTo>
                  <a:cubicBezTo>
                    <a:pt x="1" y="83"/>
                    <a:pt x="0" y="79"/>
                    <a:pt x="1" y="76"/>
                  </a:cubicBezTo>
                  <a:cubicBezTo>
                    <a:pt x="1" y="76"/>
                    <a:pt x="1" y="76"/>
                    <a:pt x="1" y="76"/>
                  </a:cubicBezTo>
                  <a:cubicBezTo>
                    <a:pt x="41" y="3"/>
                    <a:pt x="41" y="3"/>
                    <a:pt x="41" y="3"/>
                  </a:cubicBezTo>
                  <a:cubicBezTo>
                    <a:pt x="41" y="2"/>
                    <a:pt x="43" y="1"/>
                    <a:pt x="44" y="0"/>
                  </a:cubicBezTo>
                  <a:cubicBezTo>
                    <a:pt x="44" y="0"/>
                    <a:pt x="44" y="0"/>
                    <a:pt x="44" y="0"/>
                  </a:cubicBezTo>
                  <a:cubicBezTo>
                    <a:pt x="46" y="0"/>
                    <a:pt x="48" y="0"/>
                    <a:pt x="49" y="1"/>
                  </a:cubicBezTo>
                  <a:cubicBezTo>
                    <a:pt x="49" y="1"/>
                    <a:pt x="49" y="1"/>
                    <a:pt x="49" y="1"/>
                  </a:cubicBezTo>
                  <a:cubicBezTo>
                    <a:pt x="199" y="89"/>
                    <a:pt x="199" y="89"/>
                    <a:pt x="199" y="89"/>
                  </a:cubicBezTo>
                  <a:cubicBezTo>
                    <a:pt x="196" y="94"/>
                    <a:pt x="196" y="94"/>
                    <a:pt x="196" y="94"/>
                  </a:cubicBezTo>
                  <a:cubicBezTo>
                    <a:pt x="199" y="89"/>
                    <a:pt x="199" y="89"/>
                    <a:pt x="199" y="89"/>
                  </a:cubicBezTo>
                  <a:cubicBezTo>
                    <a:pt x="202" y="90"/>
                    <a:pt x="203" y="94"/>
                    <a:pt x="201" y="97"/>
                  </a:cubicBezTo>
                  <a:cubicBezTo>
                    <a:pt x="201" y="97"/>
                    <a:pt x="201" y="97"/>
                    <a:pt x="201" y="97"/>
                  </a:cubicBezTo>
                  <a:cubicBezTo>
                    <a:pt x="162" y="169"/>
                    <a:pt x="162" y="169"/>
                    <a:pt x="162" y="169"/>
                  </a:cubicBezTo>
                  <a:cubicBezTo>
                    <a:pt x="161" y="170"/>
                    <a:pt x="160" y="171"/>
                    <a:pt x="158" y="171"/>
                  </a:cubicBezTo>
                  <a:cubicBezTo>
                    <a:pt x="158" y="171"/>
                    <a:pt x="158" y="171"/>
                    <a:pt x="158" y="171"/>
                  </a:cubicBezTo>
                  <a:cubicBezTo>
                    <a:pt x="158" y="172"/>
                    <a:pt x="157" y="172"/>
                    <a:pt x="157" y="172"/>
                  </a:cubicBezTo>
                  <a:cubicBezTo>
                    <a:pt x="157" y="172"/>
                    <a:pt x="157" y="172"/>
                    <a:pt x="157" y="172"/>
                  </a:cubicBezTo>
                  <a:cubicBezTo>
                    <a:pt x="156" y="172"/>
                    <a:pt x="155" y="171"/>
                    <a:pt x="154" y="171"/>
                  </a:cubicBezTo>
                  <a:close/>
                  <a:moveTo>
                    <a:pt x="15" y="77"/>
                  </a:moveTo>
                  <a:cubicBezTo>
                    <a:pt x="154" y="157"/>
                    <a:pt x="154" y="157"/>
                    <a:pt x="154" y="157"/>
                  </a:cubicBezTo>
                  <a:cubicBezTo>
                    <a:pt x="188" y="96"/>
                    <a:pt x="188" y="96"/>
                    <a:pt x="188" y="96"/>
                  </a:cubicBezTo>
                  <a:cubicBezTo>
                    <a:pt x="48" y="14"/>
                    <a:pt x="48" y="14"/>
                    <a:pt x="48" y="14"/>
                  </a:cubicBezTo>
                  <a:cubicBezTo>
                    <a:pt x="15" y="77"/>
                    <a:pt x="15" y="77"/>
                    <a:pt x="15" y="7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 name="Freeform 200">
              <a:extLst>
                <a:ext uri="{FF2B5EF4-FFF2-40B4-BE49-F238E27FC236}">
                  <a16:creationId xmlns:a16="http://schemas.microsoft.com/office/drawing/2014/main" id="{1DC3B010-357E-4371-B656-DEF3D814FCF7}"/>
                </a:ext>
              </a:extLst>
            </p:cNvPr>
            <p:cNvSpPr>
              <a:spLocks/>
            </p:cNvSpPr>
            <p:nvPr/>
          </p:nvSpPr>
          <p:spPr bwMode="auto">
            <a:xfrm>
              <a:off x="5529263" y="2908300"/>
              <a:ext cx="1136650" cy="652463"/>
            </a:xfrm>
            <a:custGeom>
              <a:avLst/>
              <a:gdLst>
                <a:gd name="T0" fmla="*/ 0 w 716"/>
                <a:gd name="T1" fmla="*/ 207 h 411"/>
                <a:gd name="T2" fmla="*/ 357 w 716"/>
                <a:gd name="T3" fmla="*/ 0 h 411"/>
                <a:gd name="T4" fmla="*/ 716 w 716"/>
                <a:gd name="T5" fmla="*/ 207 h 411"/>
                <a:gd name="T6" fmla="*/ 716 w 716"/>
                <a:gd name="T7" fmla="*/ 207 h 411"/>
                <a:gd name="T8" fmla="*/ 357 w 716"/>
                <a:gd name="T9" fmla="*/ 411 h 411"/>
                <a:gd name="T10" fmla="*/ 0 w 716"/>
                <a:gd name="T11" fmla="*/ 207 h 411"/>
                <a:gd name="T12" fmla="*/ 0 w 716"/>
                <a:gd name="T13" fmla="*/ 207 h 411"/>
              </a:gdLst>
              <a:ahLst/>
              <a:cxnLst>
                <a:cxn ang="0">
                  <a:pos x="T0" y="T1"/>
                </a:cxn>
                <a:cxn ang="0">
                  <a:pos x="T2" y="T3"/>
                </a:cxn>
                <a:cxn ang="0">
                  <a:pos x="T4" y="T5"/>
                </a:cxn>
                <a:cxn ang="0">
                  <a:pos x="T6" y="T7"/>
                </a:cxn>
                <a:cxn ang="0">
                  <a:pos x="T8" y="T9"/>
                </a:cxn>
                <a:cxn ang="0">
                  <a:pos x="T10" y="T11"/>
                </a:cxn>
                <a:cxn ang="0">
                  <a:pos x="T12" y="T13"/>
                </a:cxn>
              </a:cxnLst>
              <a:rect l="0" t="0" r="r" b="b"/>
              <a:pathLst>
                <a:path w="716" h="411">
                  <a:moveTo>
                    <a:pt x="0" y="207"/>
                  </a:moveTo>
                  <a:lnTo>
                    <a:pt x="357" y="0"/>
                  </a:lnTo>
                  <a:lnTo>
                    <a:pt x="716" y="207"/>
                  </a:lnTo>
                  <a:lnTo>
                    <a:pt x="716" y="207"/>
                  </a:lnTo>
                  <a:lnTo>
                    <a:pt x="357" y="411"/>
                  </a:lnTo>
                  <a:lnTo>
                    <a:pt x="0" y="207"/>
                  </a:lnTo>
                  <a:lnTo>
                    <a:pt x="0" y="207"/>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8" name="Freeform 201">
              <a:extLst>
                <a:ext uri="{FF2B5EF4-FFF2-40B4-BE49-F238E27FC236}">
                  <a16:creationId xmlns:a16="http://schemas.microsoft.com/office/drawing/2014/main" id="{7153AB1A-5B19-49EB-9144-557B5DB39648}"/>
                </a:ext>
              </a:extLst>
            </p:cNvPr>
            <p:cNvSpPr>
              <a:spLocks noEditPoints="1"/>
            </p:cNvSpPr>
            <p:nvPr/>
          </p:nvSpPr>
          <p:spPr bwMode="auto">
            <a:xfrm>
              <a:off x="5507038" y="2884488"/>
              <a:ext cx="1182688" cy="700088"/>
            </a:xfrm>
            <a:custGeom>
              <a:avLst/>
              <a:gdLst>
                <a:gd name="T0" fmla="*/ 153 w 313"/>
                <a:gd name="T1" fmla="*/ 185 h 185"/>
                <a:gd name="T2" fmla="*/ 3 w 313"/>
                <a:gd name="T3" fmla="*/ 98 h 185"/>
                <a:gd name="T4" fmla="*/ 6 w 313"/>
                <a:gd name="T5" fmla="*/ 93 h 185"/>
                <a:gd name="T6" fmla="*/ 9 w 313"/>
                <a:gd name="T7" fmla="*/ 98 h 185"/>
                <a:gd name="T8" fmla="*/ 6 w 313"/>
                <a:gd name="T9" fmla="*/ 93 h 185"/>
                <a:gd name="T10" fmla="*/ 3 w 313"/>
                <a:gd name="T11" fmla="*/ 98 h 185"/>
                <a:gd name="T12" fmla="*/ 0 w 313"/>
                <a:gd name="T13" fmla="*/ 93 h 185"/>
                <a:gd name="T14" fmla="*/ 0 w 313"/>
                <a:gd name="T15" fmla="*/ 93 h 185"/>
                <a:gd name="T16" fmla="*/ 3 w 313"/>
                <a:gd name="T17" fmla="*/ 87 h 185"/>
                <a:gd name="T18" fmla="*/ 3 w 313"/>
                <a:gd name="T19" fmla="*/ 87 h 185"/>
                <a:gd name="T20" fmla="*/ 153 w 313"/>
                <a:gd name="T21" fmla="*/ 1 h 185"/>
                <a:gd name="T22" fmla="*/ 159 w 313"/>
                <a:gd name="T23" fmla="*/ 1 h 185"/>
                <a:gd name="T24" fmla="*/ 159 w 313"/>
                <a:gd name="T25" fmla="*/ 1 h 185"/>
                <a:gd name="T26" fmla="*/ 310 w 313"/>
                <a:gd name="T27" fmla="*/ 87 h 185"/>
                <a:gd name="T28" fmla="*/ 313 w 313"/>
                <a:gd name="T29" fmla="*/ 93 h 185"/>
                <a:gd name="T30" fmla="*/ 313 w 313"/>
                <a:gd name="T31" fmla="*/ 93 h 185"/>
                <a:gd name="T32" fmla="*/ 310 w 313"/>
                <a:gd name="T33" fmla="*/ 98 h 185"/>
                <a:gd name="T34" fmla="*/ 310 w 313"/>
                <a:gd name="T35" fmla="*/ 98 h 185"/>
                <a:gd name="T36" fmla="*/ 159 w 313"/>
                <a:gd name="T37" fmla="*/ 185 h 185"/>
                <a:gd name="T38" fmla="*/ 156 w 313"/>
                <a:gd name="T39" fmla="*/ 185 h 185"/>
                <a:gd name="T40" fmla="*/ 156 w 313"/>
                <a:gd name="T41" fmla="*/ 185 h 185"/>
                <a:gd name="T42" fmla="*/ 153 w 313"/>
                <a:gd name="T43" fmla="*/ 185 h 185"/>
                <a:gd name="T44" fmla="*/ 156 w 313"/>
                <a:gd name="T45" fmla="*/ 172 h 185"/>
                <a:gd name="T46" fmla="*/ 295 w 313"/>
                <a:gd name="T47" fmla="*/ 93 h 185"/>
                <a:gd name="T48" fmla="*/ 156 w 313"/>
                <a:gd name="T49" fmla="*/ 13 h 185"/>
                <a:gd name="T50" fmla="*/ 18 w 313"/>
                <a:gd name="T51" fmla="*/ 93 h 185"/>
                <a:gd name="T52" fmla="*/ 156 w 313"/>
                <a:gd name="T53" fmla="*/ 17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3" h="185">
                  <a:moveTo>
                    <a:pt x="153" y="185"/>
                  </a:moveTo>
                  <a:cubicBezTo>
                    <a:pt x="3" y="98"/>
                    <a:pt x="3" y="98"/>
                    <a:pt x="3" y="98"/>
                  </a:cubicBezTo>
                  <a:cubicBezTo>
                    <a:pt x="6" y="93"/>
                    <a:pt x="6" y="93"/>
                    <a:pt x="6" y="93"/>
                  </a:cubicBezTo>
                  <a:cubicBezTo>
                    <a:pt x="9" y="98"/>
                    <a:pt x="9" y="98"/>
                    <a:pt x="9" y="98"/>
                  </a:cubicBezTo>
                  <a:cubicBezTo>
                    <a:pt x="6" y="93"/>
                    <a:pt x="6" y="93"/>
                    <a:pt x="6" y="93"/>
                  </a:cubicBezTo>
                  <a:cubicBezTo>
                    <a:pt x="3" y="98"/>
                    <a:pt x="3" y="98"/>
                    <a:pt x="3" y="98"/>
                  </a:cubicBezTo>
                  <a:cubicBezTo>
                    <a:pt x="1" y="97"/>
                    <a:pt x="0" y="95"/>
                    <a:pt x="0" y="93"/>
                  </a:cubicBezTo>
                  <a:cubicBezTo>
                    <a:pt x="0" y="93"/>
                    <a:pt x="0" y="93"/>
                    <a:pt x="0" y="93"/>
                  </a:cubicBezTo>
                  <a:cubicBezTo>
                    <a:pt x="0" y="91"/>
                    <a:pt x="1" y="89"/>
                    <a:pt x="3" y="87"/>
                  </a:cubicBezTo>
                  <a:cubicBezTo>
                    <a:pt x="3" y="87"/>
                    <a:pt x="3" y="87"/>
                    <a:pt x="3" y="87"/>
                  </a:cubicBezTo>
                  <a:cubicBezTo>
                    <a:pt x="153" y="1"/>
                    <a:pt x="153" y="1"/>
                    <a:pt x="153" y="1"/>
                  </a:cubicBezTo>
                  <a:cubicBezTo>
                    <a:pt x="155" y="0"/>
                    <a:pt x="158" y="0"/>
                    <a:pt x="159" y="1"/>
                  </a:cubicBezTo>
                  <a:cubicBezTo>
                    <a:pt x="159" y="1"/>
                    <a:pt x="159" y="1"/>
                    <a:pt x="159" y="1"/>
                  </a:cubicBezTo>
                  <a:cubicBezTo>
                    <a:pt x="310" y="87"/>
                    <a:pt x="310" y="87"/>
                    <a:pt x="310" y="87"/>
                  </a:cubicBezTo>
                  <a:cubicBezTo>
                    <a:pt x="312" y="89"/>
                    <a:pt x="313" y="91"/>
                    <a:pt x="313" y="93"/>
                  </a:cubicBezTo>
                  <a:cubicBezTo>
                    <a:pt x="313" y="93"/>
                    <a:pt x="313" y="93"/>
                    <a:pt x="313" y="93"/>
                  </a:cubicBezTo>
                  <a:cubicBezTo>
                    <a:pt x="313" y="95"/>
                    <a:pt x="312" y="97"/>
                    <a:pt x="310" y="98"/>
                  </a:cubicBezTo>
                  <a:cubicBezTo>
                    <a:pt x="310" y="98"/>
                    <a:pt x="310" y="98"/>
                    <a:pt x="310" y="98"/>
                  </a:cubicBezTo>
                  <a:cubicBezTo>
                    <a:pt x="159" y="185"/>
                    <a:pt x="159" y="185"/>
                    <a:pt x="159" y="185"/>
                  </a:cubicBezTo>
                  <a:cubicBezTo>
                    <a:pt x="159" y="185"/>
                    <a:pt x="157" y="185"/>
                    <a:pt x="156" y="185"/>
                  </a:cubicBezTo>
                  <a:cubicBezTo>
                    <a:pt x="156" y="185"/>
                    <a:pt x="156" y="185"/>
                    <a:pt x="156" y="185"/>
                  </a:cubicBezTo>
                  <a:cubicBezTo>
                    <a:pt x="155" y="185"/>
                    <a:pt x="154" y="185"/>
                    <a:pt x="153" y="185"/>
                  </a:cubicBezTo>
                  <a:close/>
                  <a:moveTo>
                    <a:pt x="156" y="172"/>
                  </a:moveTo>
                  <a:cubicBezTo>
                    <a:pt x="295" y="93"/>
                    <a:pt x="295" y="93"/>
                    <a:pt x="295" y="93"/>
                  </a:cubicBezTo>
                  <a:cubicBezTo>
                    <a:pt x="156" y="13"/>
                    <a:pt x="156" y="13"/>
                    <a:pt x="156" y="13"/>
                  </a:cubicBezTo>
                  <a:cubicBezTo>
                    <a:pt x="18" y="93"/>
                    <a:pt x="18" y="93"/>
                    <a:pt x="18" y="93"/>
                  </a:cubicBezTo>
                  <a:cubicBezTo>
                    <a:pt x="156" y="172"/>
                    <a:pt x="156" y="172"/>
                    <a:pt x="156" y="17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9" name="Freeform 202">
              <a:extLst>
                <a:ext uri="{FF2B5EF4-FFF2-40B4-BE49-F238E27FC236}">
                  <a16:creationId xmlns:a16="http://schemas.microsoft.com/office/drawing/2014/main" id="{20D0D382-BE4F-41A4-BE38-558833F577D6}"/>
                </a:ext>
              </a:extLst>
            </p:cNvPr>
            <p:cNvSpPr>
              <a:spLocks/>
            </p:cNvSpPr>
            <p:nvPr/>
          </p:nvSpPr>
          <p:spPr bwMode="auto">
            <a:xfrm>
              <a:off x="5548313" y="2881313"/>
              <a:ext cx="755650" cy="854075"/>
            </a:xfrm>
            <a:custGeom>
              <a:avLst/>
              <a:gdLst>
                <a:gd name="T0" fmla="*/ 200 w 200"/>
                <a:gd name="T1" fmla="*/ 0 h 226"/>
                <a:gd name="T2" fmla="*/ 26 w 200"/>
                <a:gd name="T3" fmla="*/ 0 h 226"/>
                <a:gd name="T4" fmla="*/ 0 w 200"/>
                <a:gd name="T5" fmla="*/ 26 h 226"/>
                <a:gd name="T6" fmla="*/ 0 w 200"/>
                <a:gd name="T7" fmla="*/ 26 h 226"/>
                <a:gd name="T8" fmla="*/ 0 w 200"/>
                <a:gd name="T9" fmla="*/ 226 h 226"/>
                <a:gd name="T10" fmla="*/ 0 w 200"/>
                <a:gd name="T11" fmla="*/ 226 h 226"/>
                <a:gd name="T12" fmla="*/ 0 w 200"/>
                <a:gd name="T13" fmla="*/ 225 h 226"/>
                <a:gd name="T14" fmla="*/ 26 w 200"/>
                <a:gd name="T15" fmla="*/ 199 h 226"/>
                <a:gd name="T16" fmla="*/ 200 w 200"/>
                <a:gd name="T17" fmla="*/ 199 h 226"/>
                <a:gd name="T18" fmla="*/ 200 w 200"/>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26">
                  <a:moveTo>
                    <a:pt x="200" y="0"/>
                  </a:moveTo>
                  <a:cubicBezTo>
                    <a:pt x="26" y="0"/>
                    <a:pt x="26" y="0"/>
                    <a:pt x="26" y="0"/>
                  </a:cubicBezTo>
                  <a:cubicBezTo>
                    <a:pt x="12" y="0"/>
                    <a:pt x="1" y="12"/>
                    <a:pt x="0" y="26"/>
                  </a:cubicBezTo>
                  <a:cubicBezTo>
                    <a:pt x="0" y="26"/>
                    <a:pt x="0" y="26"/>
                    <a:pt x="0" y="26"/>
                  </a:cubicBezTo>
                  <a:cubicBezTo>
                    <a:pt x="0" y="226"/>
                    <a:pt x="0" y="226"/>
                    <a:pt x="0" y="226"/>
                  </a:cubicBezTo>
                  <a:cubicBezTo>
                    <a:pt x="0" y="226"/>
                    <a:pt x="0" y="226"/>
                    <a:pt x="0" y="226"/>
                  </a:cubicBezTo>
                  <a:cubicBezTo>
                    <a:pt x="0" y="226"/>
                    <a:pt x="0" y="225"/>
                    <a:pt x="0" y="225"/>
                  </a:cubicBezTo>
                  <a:cubicBezTo>
                    <a:pt x="0" y="210"/>
                    <a:pt x="12" y="199"/>
                    <a:pt x="26" y="199"/>
                  </a:cubicBezTo>
                  <a:cubicBezTo>
                    <a:pt x="200" y="199"/>
                    <a:pt x="200" y="199"/>
                    <a:pt x="200" y="199"/>
                  </a:cubicBezTo>
                  <a:lnTo>
                    <a:pt x="200" y="0"/>
                  </a:ln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0" name="Freeform 203">
              <a:extLst>
                <a:ext uri="{FF2B5EF4-FFF2-40B4-BE49-F238E27FC236}">
                  <a16:creationId xmlns:a16="http://schemas.microsoft.com/office/drawing/2014/main" id="{73CEAD30-208E-4498-9D13-8F7CB7191466}"/>
                </a:ext>
              </a:extLst>
            </p:cNvPr>
            <p:cNvSpPr>
              <a:spLocks noEditPoints="1"/>
            </p:cNvSpPr>
            <p:nvPr/>
          </p:nvSpPr>
          <p:spPr bwMode="auto">
            <a:xfrm>
              <a:off x="5526088" y="2859088"/>
              <a:ext cx="800100" cy="898525"/>
            </a:xfrm>
            <a:custGeom>
              <a:avLst/>
              <a:gdLst>
                <a:gd name="T0" fmla="*/ 0 w 212"/>
                <a:gd name="T1" fmla="*/ 238 h 238"/>
                <a:gd name="T2" fmla="*/ 0 w 212"/>
                <a:gd name="T3" fmla="*/ 26 h 238"/>
                <a:gd name="T4" fmla="*/ 1 w 212"/>
                <a:gd name="T5" fmla="*/ 26 h 238"/>
                <a:gd name="T6" fmla="*/ 32 w 212"/>
                <a:gd name="T7" fmla="*/ 0 h 238"/>
                <a:gd name="T8" fmla="*/ 32 w 212"/>
                <a:gd name="T9" fmla="*/ 0 h 238"/>
                <a:gd name="T10" fmla="*/ 206 w 212"/>
                <a:gd name="T11" fmla="*/ 0 h 238"/>
                <a:gd name="T12" fmla="*/ 206 w 212"/>
                <a:gd name="T13" fmla="*/ 6 h 238"/>
                <a:gd name="T14" fmla="*/ 206 w 212"/>
                <a:gd name="T15" fmla="*/ 0 h 238"/>
                <a:gd name="T16" fmla="*/ 212 w 212"/>
                <a:gd name="T17" fmla="*/ 0 h 238"/>
                <a:gd name="T18" fmla="*/ 212 w 212"/>
                <a:gd name="T19" fmla="*/ 211 h 238"/>
                <a:gd name="T20" fmla="*/ 32 w 212"/>
                <a:gd name="T21" fmla="*/ 211 h 238"/>
                <a:gd name="T22" fmla="*/ 12 w 212"/>
                <a:gd name="T23" fmla="*/ 231 h 238"/>
                <a:gd name="T24" fmla="*/ 12 w 212"/>
                <a:gd name="T25" fmla="*/ 231 h 238"/>
                <a:gd name="T26" fmla="*/ 12 w 212"/>
                <a:gd name="T27" fmla="*/ 232 h 238"/>
                <a:gd name="T28" fmla="*/ 12 w 212"/>
                <a:gd name="T29" fmla="*/ 232 h 238"/>
                <a:gd name="T30" fmla="*/ 13 w 212"/>
                <a:gd name="T31" fmla="*/ 238 h 238"/>
                <a:gd name="T32" fmla="*/ 0 w 212"/>
                <a:gd name="T33" fmla="*/ 238 h 238"/>
                <a:gd name="T34" fmla="*/ 12 w 212"/>
                <a:gd name="T35" fmla="*/ 206 h 238"/>
                <a:gd name="T36" fmla="*/ 32 w 212"/>
                <a:gd name="T37" fmla="*/ 199 h 238"/>
                <a:gd name="T38" fmla="*/ 32 w 212"/>
                <a:gd name="T39" fmla="*/ 199 h 238"/>
                <a:gd name="T40" fmla="*/ 200 w 212"/>
                <a:gd name="T41" fmla="*/ 199 h 238"/>
                <a:gd name="T42" fmla="*/ 200 w 212"/>
                <a:gd name="T43" fmla="*/ 12 h 238"/>
                <a:gd name="T44" fmla="*/ 32 w 212"/>
                <a:gd name="T45" fmla="*/ 12 h 238"/>
                <a:gd name="T46" fmla="*/ 12 w 212"/>
                <a:gd name="T47" fmla="*/ 32 h 238"/>
                <a:gd name="T48" fmla="*/ 12 w 212"/>
                <a:gd name="T49" fmla="*/ 32 h 238"/>
                <a:gd name="T50" fmla="*/ 12 w 212"/>
                <a:gd name="T51" fmla="*/ 33 h 238"/>
                <a:gd name="T52" fmla="*/ 12 w 212"/>
                <a:gd name="T53" fmla="*/ 20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2" h="238">
                  <a:moveTo>
                    <a:pt x="0" y="238"/>
                  </a:moveTo>
                  <a:cubicBezTo>
                    <a:pt x="0" y="26"/>
                    <a:pt x="0" y="26"/>
                    <a:pt x="0" y="26"/>
                  </a:cubicBezTo>
                  <a:cubicBezTo>
                    <a:pt x="1" y="26"/>
                    <a:pt x="1" y="26"/>
                    <a:pt x="1" y="26"/>
                  </a:cubicBezTo>
                  <a:cubicBezTo>
                    <a:pt x="4" y="11"/>
                    <a:pt x="17" y="0"/>
                    <a:pt x="32" y="0"/>
                  </a:cubicBezTo>
                  <a:cubicBezTo>
                    <a:pt x="32" y="0"/>
                    <a:pt x="32" y="0"/>
                    <a:pt x="32" y="0"/>
                  </a:cubicBezTo>
                  <a:cubicBezTo>
                    <a:pt x="206" y="0"/>
                    <a:pt x="206" y="0"/>
                    <a:pt x="206" y="0"/>
                  </a:cubicBezTo>
                  <a:cubicBezTo>
                    <a:pt x="206" y="6"/>
                    <a:pt x="206" y="6"/>
                    <a:pt x="206" y="6"/>
                  </a:cubicBezTo>
                  <a:cubicBezTo>
                    <a:pt x="206" y="0"/>
                    <a:pt x="206" y="0"/>
                    <a:pt x="206" y="0"/>
                  </a:cubicBezTo>
                  <a:cubicBezTo>
                    <a:pt x="212" y="0"/>
                    <a:pt x="212" y="0"/>
                    <a:pt x="212" y="0"/>
                  </a:cubicBezTo>
                  <a:cubicBezTo>
                    <a:pt x="212" y="211"/>
                    <a:pt x="212" y="211"/>
                    <a:pt x="212" y="211"/>
                  </a:cubicBezTo>
                  <a:cubicBezTo>
                    <a:pt x="32" y="211"/>
                    <a:pt x="32" y="211"/>
                    <a:pt x="32" y="211"/>
                  </a:cubicBezTo>
                  <a:cubicBezTo>
                    <a:pt x="21" y="211"/>
                    <a:pt x="12" y="220"/>
                    <a:pt x="12" y="231"/>
                  </a:cubicBezTo>
                  <a:cubicBezTo>
                    <a:pt x="12" y="231"/>
                    <a:pt x="12" y="231"/>
                    <a:pt x="12" y="231"/>
                  </a:cubicBezTo>
                  <a:cubicBezTo>
                    <a:pt x="12" y="231"/>
                    <a:pt x="12" y="231"/>
                    <a:pt x="12" y="232"/>
                  </a:cubicBezTo>
                  <a:cubicBezTo>
                    <a:pt x="12" y="232"/>
                    <a:pt x="12" y="232"/>
                    <a:pt x="12" y="232"/>
                  </a:cubicBezTo>
                  <a:cubicBezTo>
                    <a:pt x="13" y="238"/>
                    <a:pt x="13" y="238"/>
                    <a:pt x="13" y="238"/>
                  </a:cubicBezTo>
                  <a:cubicBezTo>
                    <a:pt x="0" y="238"/>
                    <a:pt x="0" y="238"/>
                    <a:pt x="0" y="238"/>
                  </a:cubicBezTo>
                  <a:close/>
                  <a:moveTo>
                    <a:pt x="12" y="206"/>
                  </a:moveTo>
                  <a:cubicBezTo>
                    <a:pt x="18" y="201"/>
                    <a:pt x="24" y="199"/>
                    <a:pt x="32" y="199"/>
                  </a:cubicBezTo>
                  <a:cubicBezTo>
                    <a:pt x="32" y="199"/>
                    <a:pt x="32" y="199"/>
                    <a:pt x="32" y="199"/>
                  </a:cubicBezTo>
                  <a:cubicBezTo>
                    <a:pt x="200" y="199"/>
                    <a:pt x="200" y="199"/>
                    <a:pt x="200" y="199"/>
                  </a:cubicBezTo>
                  <a:cubicBezTo>
                    <a:pt x="200" y="12"/>
                    <a:pt x="200" y="12"/>
                    <a:pt x="200" y="12"/>
                  </a:cubicBezTo>
                  <a:cubicBezTo>
                    <a:pt x="32" y="12"/>
                    <a:pt x="32" y="12"/>
                    <a:pt x="32" y="12"/>
                  </a:cubicBezTo>
                  <a:cubicBezTo>
                    <a:pt x="21" y="12"/>
                    <a:pt x="13" y="21"/>
                    <a:pt x="12" y="32"/>
                  </a:cubicBezTo>
                  <a:cubicBezTo>
                    <a:pt x="12" y="32"/>
                    <a:pt x="12" y="32"/>
                    <a:pt x="12" y="32"/>
                  </a:cubicBezTo>
                  <a:cubicBezTo>
                    <a:pt x="12" y="33"/>
                    <a:pt x="12" y="33"/>
                    <a:pt x="12" y="33"/>
                  </a:cubicBezTo>
                  <a:cubicBezTo>
                    <a:pt x="12" y="206"/>
                    <a:pt x="12" y="206"/>
                    <a:pt x="12" y="20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1" name="Freeform 204">
              <a:extLst>
                <a:ext uri="{FF2B5EF4-FFF2-40B4-BE49-F238E27FC236}">
                  <a16:creationId xmlns:a16="http://schemas.microsoft.com/office/drawing/2014/main" id="{877D83EF-F984-48CE-B94D-954EA65E60A6}"/>
                </a:ext>
              </a:extLst>
            </p:cNvPr>
            <p:cNvSpPr>
              <a:spLocks/>
            </p:cNvSpPr>
            <p:nvPr/>
          </p:nvSpPr>
          <p:spPr bwMode="auto">
            <a:xfrm>
              <a:off x="5616575" y="2892425"/>
              <a:ext cx="44450" cy="733425"/>
            </a:xfrm>
            <a:custGeom>
              <a:avLst/>
              <a:gdLst>
                <a:gd name="T0" fmla="*/ 0 w 28"/>
                <a:gd name="T1" fmla="*/ 462 h 462"/>
                <a:gd name="T2" fmla="*/ 0 w 28"/>
                <a:gd name="T3" fmla="*/ 0 h 462"/>
                <a:gd name="T4" fmla="*/ 28 w 28"/>
                <a:gd name="T5" fmla="*/ 0 h 462"/>
                <a:gd name="T6" fmla="*/ 28 w 28"/>
                <a:gd name="T7" fmla="*/ 462 h 462"/>
                <a:gd name="T8" fmla="*/ 0 w 28"/>
                <a:gd name="T9" fmla="*/ 462 h 462"/>
                <a:gd name="T10" fmla="*/ 0 w 28"/>
                <a:gd name="T11" fmla="*/ 462 h 462"/>
              </a:gdLst>
              <a:ahLst/>
              <a:cxnLst>
                <a:cxn ang="0">
                  <a:pos x="T0" y="T1"/>
                </a:cxn>
                <a:cxn ang="0">
                  <a:pos x="T2" y="T3"/>
                </a:cxn>
                <a:cxn ang="0">
                  <a:pos x="T4" y="T5"/>
                </a:cxn>
                <a:cxn ang="0">
                  <a:pos x="T6" y="T7"/>
                </a:cxn>
                <a:cxn ang="0">
                  <a:pos x="T8" y="T9"/>
                </a:cxn>
                <a:cxn ang="0">
                  <a:pos x="T10" y="T11"/>
                </a:cxn>
              </a:cxnLst>
              <a:rect l="0" t="0" r="r" b="b"/>
              <a:pathLst>
                <a:path w="28" h="462">
                  <a:moveTo>
                    <a:pt x="0" y="462"/>
                  </a:moveTo>
                  <a:lnTo>
                    <a:pt x="0" y="0"/>
                  </a:lnTo>
                  <a:lnTo>
                    <a:pt x="28" y="0"/>
                  </a:lnTo>
                  <a:lnTo>
                    <a:pt x="28" y="462"/>
                  </a:lnTo>
                  <a:lnTo>
                    <a:pt x="0" y="462"/>
                  </a:lnTo>
                  <a:lnTo>
                    <a:pt x="0" y="46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2" name="Rectangle 205">
              <a:extLst>
                <a:ext uri="{FF2B5EF4-FFF2-40B4-BE49-F238E27FC236}">
                  <a16:creationId xmlns:a16="http://schemas.microsoft.com/office/drawing/2014/main" id="{A3EE2FC6-2FFB-4ED4-A133-708DF536BCC3}"/>
                </a:ext>
              </a:extLst>
            </p:cNvPr>
            <p:cNvSpPr>
              <a:spLocks noChangeArrowheads="1"/>
            </p:cNvSpPr>
            <p:nvPr/>
          </p:nvSpPr>
          <p:spPr bwMode="auto">
            <a:xfrm>
              <a:off x="5775325" y="3040063"/>
              <a:ext cx="384175" cy="166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3" name="Freeform 206">
              <a:extLst>
                <a:ext uri="{FF2B5EF4-FFF2-40B4-BE49-F238E27FC236}">
                  <a16:creationId xmlns:a16="http://schemas.microsoft.com/office/drawing/2014/main" id="{A85CC62F-A8DB-48D9-B9E1-301AFD0CFA5C}"/>
                </a:ext>
              </a:extLst>
            </p:cNvPr>
            <p:cNvSpPr>
              <a:spLocks noEditPoints="1"/>
            </p:cNvSpPr>
            <p:nvPr/>
          </p:nvSpPr>
          <p:spPr bwMode="auto">
            <a:xfrm>
              <a:off x="5753100" y="3017838"/>
              <a:ext cx="430213" cy="211138"/>
            </a:xfrm>
            <a:custGeom>
              <a:avLst/>
              <a:gdLst>
                <a:gd name="T0" fmla="*/ 0 w 271"/>
                <a:gd name="T1" fmla="*/ 133 h 133"/>
                <a:gd name="T2" fmla="*/ 0 w 271"/>
                <a:gd name="T3" fmla="*/ 0 h 133"/>
                <a:gd name="T4" fmla="*/ 271 w 271"/>
                <a:gd name="T5" fmla="*/ 0 h 133"/>
                <a:gd name="T6" fmla="*/ 271 w 271"/>
                <a:gd name="T7" fmla="*/ 119 h 133"/>
                <a:gd name="T8" fmla="*/ 271 w 271"/>
                <a:gd name="T9" fmla="*/ 133 h 133"/>
                <a:gd name="T10" fmla="*/ 0 w 271"/>
                <a:gd name="T11" fmla="*/ 133 h 133"/>
                <a:gd name="T12" fmla="*/ 0 w 271"/>
                <a:gd name="T13" fmla="*/ 133 h 133"/>
                <a:gd name="T14" fmla="*/ 256 w 271"/>
                <a:gd name="T15" fmla="*/ 119 h 133"/>
                <a:gd name="T16" fmla="*/ 256 w 271"/>
                <a:gd name="T17" fmla="*/ 104 h 133"/>
                <a:gd name="T18" fmla="*/ 256 w 271"/>
                <a:gd name="T19" fmla="*/ 119 h 133"/>
                <a:gd name="T20" fmla="*/ 256 w 271"/>
                <a:gd name="T21" fmla="*/ 119 h 133"/>
                <a:gd name="T22" fmla="*/ 28 w 271"/>
                <a:gd name="T23" fmla="*/ 104 h 133"/>
                <a:gd name="T24" fmla="*/ 242 w 271"/>
                <a:gd name="T25" fmla="*/ 104 h 133"/>
                <a:gd name="T26" fmla="*/ 242 w 271"/>
                <a:gd name="T27" fmla="*/ 28 h 133"/>
                <a:gd name="T28" fmla="*/ 28 w 271"/>
                <a:gd name="T29" fmla="*/ 28 h 133"/>
                <a:gd name="T30" fmla="*/ 28 w 271"/>
                <a:gd name="T31" fmla="*/ 104 h 133"/>
                <a:gd name="T32" fmla="*/ 28 w 271"/>
                <a:gd name="T33"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33">
                  <a:moveTo>
                    <a:pt x="0" y="133"/>
                  </a:moveTo>
                  <a:lnTo>
                    <a:pt x="0" y="0"/>
                  </a:lnTo>
                  <a:lnTo>
                    <a:pt x="271" y="0"/>
                  </a:lnTo>
                  <a:lnTo>
                    <a:pt x="271" y="119"/>
                  </a:lnTo>
                  <a:lnTo>
                    <a:pt x="271" y="133"/>
                  </a:lnTo>
                  <a:lnTo>
                    <a:pt x="0" y="133"/>
                  </a:lnTo>
                  <a:lnTo>
                    <a:pt x="0" y="133"/>
                  </a:lnTo>
                  <a:close/>
                  <a:moveTo>
                    <a:pt x="256" y="119"/>
                  </a:moveTo>
                  <a:lnTo>
                    <a:pt x="256" y="104"/>
                  </a:lnTo>
                  <a:lnTo>
                    <a:pt x="256" y="119"/>
                  </a:lnTo>
                  <a:lnTo>
                    <a:pt x="256" y="119"/>
                  </a:lnTo>
                  <a:close/>
                  <a:moveTo>
                    <a:pt x="28" y="104"/>
                  </a:moveTo>
                  <a:lnTo>
                    <a:pt x="242" y="104"/>
                  </a:lnTo>
                  <a:lnTo>
                    <a:pt x="242" y="28"/>
                  </a:lnTo>
                  <a:lnTo>
                    <a:pt x="28" y="28"/>
                  </a:lnTo>
                  <a:lnTo>
                    <a:pt x="28" y="104"/>
                  </a:lnTo>
                  <a:lnTo>
                    <a:pt x="28" y="104"/>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4" name="Rectangle 207">
              <a:extLst>
                <a:ext uri="{FF2B5EF4-FFF2-40B4-BE49-F238E27FC236}">
                  <a16:creationId xmlns:a16="http://schemas.microsoft.com/office/drawing/2014/main" id="{122F4E79-DA21-4A6F-ABFB-74E841E07C33}"/>
                </a:ext>
              </a:extLst>
            </p:cNvPr>
            <p:cNvSpPr>
              <a:spLocks noChangeArrowheads="1"/>
            </p:cNvSpPr>
            <p:nvPr/>
          </p:nvSpPr>
          <p:spPr bwMode="auto">
            <a:xfrm>
              <a:off x="6500813" y="3122613"/>
              <a:ext cx="90488" cy="407988"/>
            </a:xfrm>
            <a:prstGeom prst="rect">
              <a:avLst/>
            </a:prstGeom>
            <a:solidFill>
              <a:srgbClr val="88D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5" name="Freeform 208">
              <a:extLst>
                <a:ext uri="{FF2B5EF4-FFF2-40B4-BE49-F238E27FC236}">
                  <a16:creationId xmlns:a16="http://schemas.microsoft.com/office/drawing/2014/main" id="{05F716D9-011A-49D7-9D96-080FAFF01295}"/>
                </a:ext>
              </a:extLst>
            </p:cNvPr>
            <p:cNvSpPr>
              <a:spLocks noEditPoints="1"/>
            </p:cNvSpPr>
            <p:nvPr/>
          </p:nvSpPr>
          <p:spPr bwMode="auto">
            <a:xfrm>
              <a:off x="6477000" y="3100388"/>
              <a:ext cx="136525" cy="454025"/>
            </a:xfrm>
            <a:custGeom>
              <a:avLst/>
              <a:gdLst>
                <a:gd name="T0" fmla="*/ 6 w 36"/>
                <a:gd name="T1" fmla="*/ 120 h 120"/>
                <a:gd name="T2" fmla="*/ 2 w 36"/>
                <a:gd name="T3" fmla="*/ 118 h 120"/>
                <a:gd name="T4" fmla="*/ 2 w 36"/>
                <a:gd name="T5" fmla="*/ 118 h 120"/>
                <a:gd name="T6" fmla="*/ 0 w 36"/>
                <a:gd name="T7" fmla="*/ 114 h 120"/>
                <a:gd name="T8" fmla="*/ 0 w 36"/>
                <a:gd name="T9" fmla="*/ 114 h 120"/>
                <a:gd name="T10" fmla="*/ 0 w 36"/>
                <a:gd name="T11" fmla="*/ 6 h 120"/>
                <a:gd name="T12" fmla="*/ 2 w 36"/>
                <a:gd name="T13" fmla="*/ 1 h 120"/>
                <a:gd name="T14" fmla="*/ 2 w 36"/>
                <a:gd name="T15" fmla="*/ 1 h 120"/>
                <a:gd name="T16" fmla="*/ 6 w 36"/>
                <a:gd name="T17" fmla="*/ 0 h 120"/>
                <a:gd name="T18" fmla="*/ 6 w 36"/>
                <a:gd name="T19" fmla="*/ 0 h 120"/>
                <a:gd name="T20" fmla="*/ 30 w 36"/>
                <a:gd name="T21" fmla="*/ 0 h 120"/>
                <a:gd name="T22" fmla="*/ 34 w 36"/>
                <a:gd name="T23" fmla="*/ 1 h 120"/>
                <a:gd name="T24" fmla="*/ 34 w 36"/>
                <a:gd name="T25" fmla="*/ 1 h 120"/>
                <a:gd name="T26" fmla="*/ 36 w 36"/>
                <a:gd name="T27" fmla="*/ 6 h 120"/>
                <a:gd name="T28" fmla="*/ 36 w 36"/>
                <a:gd name="T29" fmla="*/ 6 h 120"/>
                <a:gd name="T30" fmla="*/ 36 w 36"/>
                <a:gd name="T31" fmla="*/ 114 h 120"/>
                <a:gd name="T32" fmla="*/ 34 w 36"/>
                <a:gd name="T33" fmla="*/ 118 h 120"/>
                <a:gd name="T34" fmla="*/ 34 w 36"/>
                <a:gd name="T35" fmla="*/ 118 h 120"/>
                <a:gd name="T36" fmla="*/ 30 w 36"/>
                <a:gd name="T37" fmla="*/ 120 h 120"/>
                <a:gd name="T38" fmla="*/ 30 w 36"/>
                <a:gd name="T39" fmla="*/ 120 h 120"/>
                <a:gd name="T40" fmla="*/ 6 w 36"/>
                <a:gd name="T41" fmla="*/ 120 h 120"/>
                <a:gd name="T42" fmla="*/ 12 w 36"/>
                <a:gd name="T43" fmla="*/ 108 h 120"/>
                <a:gd name="T44" fmla="*/ 24 w 36"/>
                <a:gd name="T45" fmla="*/ 108 h 120"/>
                <a:gd name="T46" fmla="*/ 24 w 36"/>
                <a:gd name="T47" fmla="*/ 12 h 120"/>
                <a:gd name="T48" fmla="*/ 12 w 36"/>
                <a:gd name="T49" fmla="*/ 12 h 120"/>
                <a:gd name="T50" fmla="*/ 12 w 36"/>
                <a:gd name="T51" fmla="*/ 108 h 120"/>
                <a:gd name="T52" fmla="*/ 6 w 36"/>
                <a:gd name="T53" fmla="*/ 12 h 120"/>
                <a:gd name="T54" fmla="*/ 6 w 36"/>
                <a:gd name="T55" fmla="*/ 6 h 120"/>
                <a:gd name="T56" fmla="*/ 6 w 36"/>
                <a:gd name="T57"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120">
                  <a:moveTo>
                    <a:pt x="6" y="120"/>
                  </a:moveTo>
                  <a:cubicBezTo>
                    <a:pt x="5" y="120"/>
                    <a:pt x="3" y="119"/>
                    <a:pt x="2" y="118"/>
                  </a:cubicBezTo>
                  <a:cubicBezTo>
                    <a:pt x="2" y="118"/>
                    <a:pt x="2" y="118"/>
                    <a:pt x="2" y="118"/>
                  </a:cubicBezTo>
                  <a:cubicBezTo>
                    <a:pt x="1" y="117"/>
                    <a:pt x="0" y="115"/>
                    <a:pt x="0" y="114"/>
                  </a:cubicBezTo>
                  <a:cubicBezTo>
                    <a:pt x="0" y="114"/>
                    <a:pt x="0" y="114"/>
                    <a:pt x="0" y="114"/>
                  </a:cubicBezTo>
                  <a:cubicBezTo>
                    <a:pt x="0" y="6"/>
                    <a:pt x="0" y="6"/>
                    <a:pt x="0" y="6"/>
                  </a:cubicBezTo>
                  <a:cubicBezTo>
                    <a:pt x="0" y="4"/>
                    <a:pt x="1" y="2"/>
                    <a:pt x="2" y="1"/>
                  </a:cubicBezTo>
                  <a:cubicBezTo>
                    <a:pt x="2" y="1"/>
                    <a:pt x="2" y="1"/>
                    <a:pt x="2" y="1"/>
                  </a:cubicBezTo>
                  <a:cubicBezTo>
                    <a:pt x="3" y="0"/>
                    <a:pt x="5" y="0"/>
                    <a:pt x="6" y="0"/>
                  </a:cubicBezTo>
                  <a:cubicBezTo>
                    <a:pt x="6" y="0"/>
                    <a:pt x="6" y="0"/>
                    <a:pt x="6" y="0"/>
                  </a:cubicBezTo>
                  <a:cubicBezTo>
                    <a:pt x="30" y="0"/>
                    <a:pt x="30" y="0"/>
                    <a:pt x="30" y="0"/>
                  </a:cubicBezTo>
                  <a:cubicBezTo>
                    <a:pt x="32" y="0"/>
                    <a:pt x="33" y="0"/>
                    <a:pt x="34" y="1"/>
                  </a:cubicBezTo>
                  <a:cubicBezTo>
                    <a:pt x="34" y="1"/>
                    <a:pt x="34" y="1"/>
                    <a:pt x="34" y="1"/>
                  </a:cubicBezTo>
                  <a:cubicBezTo>
                    <a:pt x="35" y="2"/>
                    <a:pt x="36" y="4"/>
                    <a:pt x="36" y="6"/>
                  </a:cubicBezTo>
                  <a:cubicBezTo>
                    <a:pt x="36" y="6"/>
                    <a:pt x="36" y="6"/>
                    <a:pt x="36" y="6"/>
                  </a:cubicBezTo>
                  <a:cubicBezTo>
                    <a:pt x="36" y="114"/>
                    <a:pt x="36" y="114"/>
                    <a:pt x="36" y="114"/>
                  </a:cubicBezTo>
                  <a:cubicBezTo>
                    <a:pt x="36" y="115"/>
                    <a:pt x="35" y="117"/>
                    <a:pt x="34" y="118"/>
                  </a:cubicBezTo>
                  <a:cubicBezTo>
                    <a:pt x="34" y="118"/>
                    <a:pt x="34" y="118"/>
                    <a:pt x="34" y="118"/>
                  </a:cubicBezTo>
                  <a:cubicBezTo>
                    <a:pt x="33" y="119"/>
                    <a:pt x="32" y="120"/>
                    <a:pt x="30" y="120"/>
                  </a:cubicBezTo>
                  <a:cubicBezTo>
                    <a:pt x="30" y="120"/>
                    <a:pt x="30" y="120"/>
                    <a:pt x="30" y="120"/>
                  </a:cubicBezTo>
                  <a:cubicBezTo>
                    <a:pt x="6" y="120"/>
                    <a:pt x="6" y="120"/>
                    <a:pt x="6" y="120"/>
                  </a:cubicBezTo>
                  <a:close/>
                  <a:moveTo>
                    <a:pt x="12" y="108"/>
                  </a:moveTo>
                  <a:cubicBezTo>
                    <a:pt x="24" y="108"/>
                    <a:pt x="24" y="108"/>
                    <a:pt x="24" y="108"/>
                  </a:cubicBezTo>
                  <a:cubicBezTo>
                    <a:pt x="24" y="12"/>
                    <a:pt x="24" y="12"/>
                    <a:pt x="24" y="12"/>
                  </a:cubicBezTo>
                  <a:cubicBezTo>
                    <a:pt x="12" y="12"/>
                    <a:pt x="12" y="12"/>
                    <a:pt x="12" y="12"/>
                  </a:cubicBezTo>
                  <a:cubicBezTo>
                    <a:pt x="12" y="108"/>
                    <a:pt x="12" y="108"/>
                    <a:pt x="12" y="108"/>
                  </a:cubicBezTo>
                  <a:close/>
                  <a:moveTo>
                    <a:pt x="6" y="12"/>
                  </a:moveTo>
                  <a:cubicBezTo>
                    <a:pt x="6" y="6"/>
                    <a:pt x="6" y="6"/>
                    <a:pt x="6" y="6"/>
                  </a:cubicBezTo>
                  <a:cubicBezTo>
                    <a:pt x="6" y="12"/>
                    <a:pt x="6" y="12"/>
                    <a:pt x="6" y="1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6" name="Freeform 209">
              <a:extLst>
                <a:ext uri="{FF2B5EF4-FFF2-40B4-BE49-F238E27FC236}">
                  <a16:creationId xmlns:a16="http://schemas.microsoft.com/office/drawing/2014/main" id="{D07FAA98-BA6D-4958-944D-5729A011907A}"/>
                </a:ext>
              </a:extLst>
            </p:cNvPr>
            <p:cNvSpPr>
              <a:spLocks/>
            </p:cNvSpPr>
            <p:nvPr/>
          </p:nvSpPr>
          <p:spPr bwMode="auto">
            <a:xfrm>
              <a:off x="6500813" y="3006725"/>
              <a:ext cx="90488" cy="123825"/>
            </a:xfrm>
            <a:custGeom>
              <a:avLst/>
              <a:gdLst>
                <a:gd name="T0" fmla="*/ 12 w 24"/>
                <a:gd name="T1" fmla="*/ 33 h 33"/>
                <a:gd name="T2" fmla="*/ 24 w 24"/>
                <a:gd name="T3" fmla="*/ 31 h 33"/>
                <a:gd name="T4" fmla="*/ 12 w 24"/>
                <a:gd name="T5" fmla="*/ 0 h 33"/>
                <a:gd name="T6" fmla="*/ 0 w 24"/>
                <a:gd name="T7" fmla="*/ 31 h 33"/>
                <a:gd name="T8" fmla="*/ 12 w 24"/>
                <a:gd name="T9" fmla="*/ 33 h 33"/>
              </a:gdLst>
              <a:ahLst/>
              <a:cxnLst>
                <a:cxn ang="0">
                  <a:pos x="T0" y="T1"/>
                </a:cxn>
                <a:cxn ang="0">
                  <a:pos x="T2" y="T3"/>
                </a:cxn>
                <a:cxn ang="0">
                  <a:pos x="T4" y="T5"/>
                </a:cxn>
                <a:cxn ang="0">
                  <a:pos x="T6" y="T7"/>
                </a:cxn>
                <a:cxn ang="0">
                  <a:pos x="T8" y="T9"/>
                </a:cxn>
              </a:cxnLst>
              <a:rect l="0" t="0" r="r" b="b"/>
              <a:pathLst>
                <a:path w="24" h="33">
                  <a:moveTo>
                    <a:pt x="12" y="33"/>
                  </a:moveTo>
                  <a:cubicBezTo>
                    <a:pt x="16" y="33"/>
                    <a:pt x="20" y="32"/>
                    <a:pt x="24" y="31"/>
                  </a:cubicBezTo>
                  <a:cubicBezTo>
                    <a:pt x="12" y="0"/>
                    <a:pt x="12" y="0"/>
                    <a:pt x="12" y="0"/>
                  </a:cubicBezTo>
                  <a:cubicBezTo>
                    <a:pt x="0" y="31"/>
                    <a:pt x="0" y="31"/>
                    <a:pt x="0" y="31"/>
                  </a:cubicBezTo>
                  <a:cubicBezTo>
                    <a:pt x="4" y="32"/>
                    <a:pt x="8" y="33"/>
                    <a:pt x="12" y="33"/>
                  </a:cubicBezTo>
                  <a:close/>
                </a:path>
              </a:pathLst>
            </a:custGeom>
            <a:solidFill>
              <a:srgbClr val="F6FA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7" name="Freeform 210">
              <a:extLst>
                <a:ext uri="{FF2B5EF4-FFF2-40B4-BE49-F238E27FC236}">
                  <a16:creationId xmlns:a16="http://schemas.microsoft.com/office/drawing/2014/main" id="{CA76B634-26EA-4DA8-9FF2-3EC1C7E003B5}"/>
                </a:ext>
              </a:extLst>
            </p:cNvPr>
            <p:cNvSpPr>
              <a:spLocks/>
            </p:cNvSpPr>
            <p:nvPr/>
          </p:nvSpPr>
          <p:spPr bwMode="auto">
            <a:xfrm>
              <a:off x="6477000" y="2982913"/>
              <a:ext cx="136525" cy="169863"/>
            </a:xfrm>
            <a:custGeom>
              <a:avLst/>
              <a:gdLst>
                <a:gd name="T0" fmla="*/ 5 w 36"/>
                <a:gd name="T1" fmla="*/ 43 h 45"/>
                <a:gd name="T2" fmla="*/ 1 w 36"/>
                <a:gd name="T3" fmla="*/ 39 h 45"/>
                <a:gd name="T4" fmla="*/ 1 w 36"/>
                <a:gd name="T5" fmla="*/ 39 h 45"/>
                <a:gd name="T6" fmla="*/ 1 w 36"/>
                <a:gd name="T7" fmla="*/ 35 h 45"/>
                <a:gd name="T8" fmla="*/ 1 w 36"/>
                <a:gd name="T9" fmla="*/ 35 h 45"/>
                <a:gd name="T10" fmla="*/ 13 w 36"/>
                <a:gd name="T11" fmla="*/ 4 h 45"/>
                <a:gd name="T12" fmla="*/ 18 w 36"/>
                <a:gd name="T13" fmla="*/ 0 h 45"/>
                <a:gd name="T14" fmla="*/ 18 w 36"/>
                <a:gd name="T15" fmla="*/ 0 h 45"/>
                <a:gd name="T16" fmla="*/ 24 w 36"/>
                <a:gd name="T17" fmla="*/ 4 h 45"/>
                <a:gd name="T18" fmla="*/ 24 w 36"/>
                <a:gd name="T19" fmla="*/ 4 h 45"/>
                <a:gd name="T20" fmla="*/ 36 w 36"/>
                <a:gd name="T21" fmla="*/ 35 h 45"/>
                <a:gd name="T22" fmla="*/ 35 w 36"/>
                <a:gd name="T23" fmla="*/ 39 h 45"/>
                <a:gd name="T24" fmla="*/ 35 w 36"/>
                <a:gd name="T25" fmla="*/ 39 h 45"/>
                <a:gd name="T26" fmla="*/ 32 w 36"/>
                <a:gd name="T27" fmla="*/ 43 h 45"/>
                <a:gd name="T28" fmla="*/ 32 w 36"/>
                <a:gd name="T29" fmla="*/ 43 h 45"/>
                <a:gd name="T30" fmla="*/ 18 w 36"/>
                <a:gd name="T31" fmla="*/ 45 h 45"/>
                <a:gd name="T32" fmla="*/ 18 w 36"/>
                <a:gd name="T33" fmla="*/ 45 h 45"/>
                <a:gd name="T34" fmla="*/ 18 w 36"/>
                <a:gd name="T35" fmla="*/ 39 h 45"/>
                <a:gd name="T36" fmla="*/ 18 w 36"/>
                <a:gd name="T37" fmla="*/ 33 h 45"/>
                <a:gd name="T38" fmla="*/ 22 w 36"/>
                <a:gd name="T39" fmla="*/ 32 h 45"/>
                <a:gd name="T40" fmla="*/ 22 w 36"/>
                <a:gd name="T41" fmla="*/ 32 h 45"/>
                <a:gd name="T42" fmla="*/ 18 w 36"/>
                <a:gd name="T43" fmla="*/ 23 h 45"/>
                <a:gd name="T44" fmla="*/ 14 w 36"/>
                <a:gd name="T45" fmla="*/ 32 h 45"/>
                <a:gd name="T46" fmla="*/ 18 w 36"/>
                <a:gd name="T47" fmla="*/ 33 h 45"/>
                <a:gd name="T48" fmla="*/ 18 w 36"/>
                <a:gd name="T49" fmla="*/ 33 h 45"/>
                <a:gd name="T50" fmla="*/ 18 w 36"/>
                <a:gd name="T51" fmla="*/ 39 h 45"/>
                <a:gd name="T52" fmla="*/ 18 w 36"/>
                <a:gd name="T53" fmla="*/ 45 h 45"/>
                <a:gd name="T54" fmla="*/ 5 w 36"/>
                <a:gd name="T5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45">
                  <a:moveTo>
                    <a:pt x="5" y="43"/>
                  </a:moveTo>
                  <a:cubicBezTo>
                    <a:pt x="3" y="42"/>
                    <a:pt x="2" y="41"/>
                    <a:pt x="1" y="39"/>
                  </a:cubicBezTo>
                  <a:cubicBezTo>
                    <a:pt x="1" y="39"/>
                    <a:pt x="1" y="39"/>
                    <a:pt x="1" y="39"/>
                  </a:cubicBezTo>
                  <a:cubicBezTo>
                    <a:pt x="0" y="38"/>
                    <a:pt x="0" y="36"/>
                    <a:pt x="1" y="35"/>
                  </a:cubicBezTo>
                  <a:cubicBezTo>
                    <a:pt x="1" y="35"/>
                    <a:pt x="1" y="35"/>
                    <a:pt x="1" y="35"/>
                  </a:cubicBezTo>
                  <a:cubicBezTo>
                    <a:pt x="13" y="4"/>
                    <a:pt x="13" y="4"/>
                    <a:pt x="13" y="4"/>
                  </a:cubicBezTo>
                  <a:cubicBezTo>
                    <a:pt x="13" y="2"/>
                    <a:pt x="16" y="0"/>
                    <a:pt x="18" y="0"/>
                  </a:cubicBezTo>
                  <a:cubicBezTo>
                    <a:pt x="18" y="0"/>
                    <a:pt x="18" y="0"/>
                    <a:pt x="18" y="0"/>
                  </a:cubicBezTo>
                  <a:cubicBezTo>
                    <a:pt x="21" y="0"/>
                    <a:pt x="23" y="2"/>
                    <a:pt x="24" y="4"/>
                  </a:cubicBezTo>
                  <a:cubicBezTo>
                    <a:pt x="24" y="4"/>
                    <a:pt x="24" y="4"/>
                    <a:pt x="24" y="4"/>
                  </a:cubicBezTo>
                  <a:cubicBezTo>
                    <a:pt x="36" y="35"/>
                    <a:pt x="36" y="35"/>
                    <a:pt x="36" y="35"/>
                  </a:cubicBezTo>
                  <a:cubicBezTo>
                    <a:pt x="36" y="36"/>
                    <a:pt x="36" y="38"/>
                    <a:pt x="35" y="39"/>
                  </a:cubicBezTo>
                  <a:cubicBezTo>
                    <a:pt x="35" y="39"/>
                    <a:pt x="35" y="39"/>
                    <a:pt x="35" y="39"/>
                  </a:cubicBezTo>
                  <a:cubicBezTo>
                    <a:pt x="35" y="41"/>
                    <a:pt x="33" y="42"/>
                    <a:pt x="32" y="43"/>
                  </a:cubicBezTo>
                  <a:cubicBezTo>
                    <a:pt x="32" y="43"/>
                    <a:pt x="32" y="43"/>
                    <a:pt x="32" y="43"/>
                  </a:cubicBezTo>
                  <a:cubicBezTo>
                    <a:pt x="28" y="44"/>
                    <a:pt x="23" y="45"/>
                    <a:pt x="18" y="45"/>
                  </a:cubicBezTo>
                  <a:cubicBezTo>
                    <a:pt x="18" y="45"/>
                    <a:pt x="18" y="45"/>
                    <a:pt x="18" y="45"/>
                  </a:cubicBezTo>
                  <a:cubicBezTo>
                    <a:pt x="18" y="39"/>
                    <a:pt x="18" y="39"/>
                    <a:pt x="18" y="39"/>
                  </a:cubicBezTo>
                  <a:cubicBezTo>
                    <a:pt x="18" y="33"/>
                    <a:pt x="18" y="33"/>
                    <a:pt x="18" y="33"/>
                  </a:cubicBezTo>
                  <a:cubicBezTo>
                    <a:pt x="19" y="33"/>
                    <a:pt x="21" y="32"/>
                    <a:pt x="22" y="32"/>
                  </a:cubicBezTo>
                  <a:cubicBezTo>
                    <a:pt x="22" y="32"/>
                    <a:pt x="22" y="32"/>
                    <a:pt x="22" y="32"/>
                  </a:cubicBezTo>
                  <a:cubicBezTo>
                    <a:pt x="18" y="23"/>
                    <a:pt x="18" y="23"/>
                    <a:pt x="18" y="23"/>
                  </a:cubicBezTo>
                  <a:cubicBezTo>
                    <a:pt x="14" y="32"/>
                    <a:pt x="14" y="32"/>
                    <a:pt x="14" y="32"/>
                  </a:cubicBezTo>
                  <a:cubicBezTo>
                    <a:pt x="16" y="32"/>
                    <a:pt x="17" y="33"/>
                    <a:pt x="18" y="33"/>
                  </a:cubicBezTo>
                  <a:cubicBezTo>
                    <a:pt x="18" y="33"/>
                    <a:pt x="18" y="33"/>
                    <a:pt x="18" y="33"/>
                  </a:cubicBezTo>
                  <a:cubicBezTo>
                    <a:pt x="18" y="39"/>
                    <a:pt x="18" y="39"/>
                    <a:pt x="18" y="39"/>
                  </a:cubicBezTo>
                  <a:cubicBezTo>
                    <a:pt x="18" y="45"/>
                    <a:pt x="18" y="45"/>
                    <a:pt x="18" y="45"/>
                  </a:cubicBezTo>
                  <a:cubicBezTo>
                    <a:pt x="13" y="45"/>
                    <a:pt x="9" y="44"/>
                    <a:pt x="5" y="4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8" name="Freeform 211">
              <a:extLst>
                <a:ext uri="{FF2B5EF4-FFF2-40B4-BE49-F238E27FC236}">
                  <a16:creationId xmlns:a16="http://schemas.microsoft.com/office/drawing/2014/main" id="{09506601-8636-4201-BB52-EA57936A334A}"/>
                </a:ext>
              </a:extLst>
            </p:cNvPr>
            <p:cNvSpPr>
              <a:spLocks/>
            </p:cNvSpPr>
            <p:nvPr/>
          </p:nvSpPr>
          <p:spPr bwMode="auto">
            <a:xfrm>
              <a:off x="6530975" y="3006725"/>
              <a:ext cx="30163" cy="36513"/>
            </a:xfrm>
            <a:custGeom>
              <a:avLst/>
              <a:gdLst>
                <a:gd name="T0" fmla="*/ 0 w 8"/>
                <a:gd name="T1" fmla="*/ 10 h 10"/>
                <a:gd name="T2" fmla="*/ 4 w 8"/>
                <a:gd name="T3" fmla="*/ 10 h 10"/>
                <a:gd name="T4" fmla="*/ 8 w 8"/>
                <a:gd name="T5" fmla="*/ 10 h 10"/>
                <a:gd name="T6" fmla="*/ 4 w 8"/>
                <a:gd name="T7" fmla="*/ 0 h 10"/>
                <a:gd name="T8" fmla="*/ 0 w 8"/>
                <a:gd name="T9" fmla="*/ 10 h 10"/>
              </a:gdLst>
              <a:ahLst/>
              <a:cxnLst>
                <a:cxn ang="0">
                  <a:pos x="T0" y="T1"/>
                </a:cxn>
                <a:cxn ang="0">
                  <a:pos x="T2" y="T3"/>
                </a:cxn>
                <a:cxn ang="0">
                  <a:pos x="T4" y="T5"/>
                </a:cxn>
                <a:cxn ang="0">
                  <a:pos x="T6" y="T7"/>
                </a:cxn>
                <a:cxn ang="0">
                  <a:pos x="T8" y="T9"/>
                </a:cxn>
              </a:cxnLst>
              <a:rect l="0" t="0" r="r" b="b"/>
              <a:pathLst>
                <a:path w="8" h="10">
                  <a:moveTo>
                    <a:pt x="0" y="10"/>
                  </a:moveTo>
                  <a:cubicBezTo>
                    <a:pt x="1" y="10"/>
                    <a:pt x="3" y="10"/>
                    <a:pt x="4" y="10"/>
                  </a:cubicBezTo>
                  <a:cubicBezTo>
                    <a:pt x="5" y="10"/>
                    <a:pt x="7" y="10"/>
                    <a:pt x="8" y="10"/>
                  </a:cubicBezTo>
                  <a:cubicBezTo>
                    <a:pt x="4" y="0"/>
                    <a:pt x="4" y="0"/>
                    <a:pt x="4" y="0"/>
                  </a:cubicBezTo>
                  <a:lnTo>
                    <a:pt x="0" y="10"/>
                  </a:lnTo>
                  <a:close/>
                </a:path>
              </a:pathLst>
            </a:custGeom>
            <a:solidFill>
              <a:srgbClr val="C3E8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79" name="Freeform 212">
              <a:extLst>
                <a:ext uri="{FF2B5EF4-FFF2-40B4-BE49-F238E27FC236}">
                  <a16:creationId xmlns:a16="http://schemas.microsoft.com/office/drawing/2014/main" id="{CBDCBD3C-8D2F-4048-ADE7-08B60C753C4A}"/>
                </a:ext>
              </a:extLst>
            </p:cNvPr>
            <p:cNvSpPr>
              <a:spLocks/>
            </p:cNvSpPr>
            <p:nvPr/>
          </p:nvSpPr>
          <p:spPr bwMode="auto">
            <a:xfrm>
              <a:off x="6500813" y="2941638"/>
              <a:ext cx="90488" cy="125413"/>
            </a:xfrm>
            <a:custGeom>
              <a:avLst/>
              <a:gdLst>
                <a:gd name="T0" fmla="*/ 8 w 24"/>
                <a:gd name="T1" fmla="*/ 33 h 33"/>
                <a:gd name="T2" fmla="*/ 0 w 24"/>
                <a:gd name="T3" fmla="*/ 32 h 33"/>
                <a:gd name="T4" fmla="*/ 12 w 24"/>
                <a:gd name="T5" fmla="*/ 0 h 33"/>
                <a:gd name="T6" fmla="*/ 24 w 24"/>
                <a:gd name="T7" fmla="*/ 32 h 33"/>
                <a:gd name="T8" fmla="*/ 17 w 24"/>
                <a:gd name="T9" fmla="*/ 33 h 33"/>
                <a:gd name="T10" fmla="*/ 12 w 24"/>
                <a:gd name="T11" fmla="*/ 33 h 33"/>
                <a:gd name="T12" fmla="*/ 12 w 24"/>
                <a:gd name="T13" fmla="*/ 33 h 33"/>
                <a:gd name="T14" fmla="*/ 8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8" y="33"/>
                  </a:moveTo>
                  <a:cubicBezTo>
                    <a:pt x="0" y="32"/>
                    <a:pt x="0" y="32"/>
                    <a:pt x="0" y="32"/>
                  </a:cubicBezTo>
                  <a:cubicBezTo>
                    <a:pt x="12" y="0"/>
                    <a:pt x="12" y="0"/>
                    <a:pt x="12" y="0"/>
                  </a:cubicBezTo>
                  <a:cubicBezTo>
                    <a:pt x="24" y="32"/>
                    <a:pt x="24" y="32"/>
                    <a:pt x="24" y="32"/>
                  </a:cubicBezTo>
                  <a:cubicBezTo>
                    <a:pt x="17" y="33"/>
                    <a:pt x="17" y="33"/>
                    <a:pt x="17" y="33"/>
                  </a:cubicBezTo>
                  <a:cubicBezTo>
                    <a:pt x="15" y="33"/>
                    <a:pt x="14" y="33"/>
                    <a:pt x="12" y="33"/>
                  </a:cubicBezTo>
                  <a:cubicBezTo>
                    <a:pt x="12" y="33"/>
                    <a:pt x="12" y="33"/>
                    <a:pt x="12" y="33"/>
                  </a:cubicBezTo>
                  <a:cubicBezTo>
                    <a:pt x="10" y="33"/>
                    <a:pt x="9" y="33"/>
                    <a:pt x="8" y="3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0" name="Rectangle 213">
              <a:extLst>
                <a:ext uri="{FF2B5EF4-FFF2-40B4-BE49-F238E27FC236}">
                  <a16:creationId xmlns:a16="http://schemas.microsoft.com/office/drawing/2014/main" id="{546CD9C7-0050-47B8-9C0E-636DC994BE69}"/>
                </a:ext>
              </a:extLst>
            </p:cNvPr>
            <p:cNvSpPr>
              <a:spLocks noChangeArrowheads="1"/>
            </p:cNvSpPr>
            <p:nvPr/>
          </p:nvSpPr>
          <p:spPr bwMode="auto">
            <a:xfrm>
              <a:off x="6238875" y="2979738"/>
              <a:ext cx="188913" cy="55562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1" name="Freeform 214">
              <a:extLst>
                <a:ext uri="{FF2B5EF4-FFF2-40B4-BE49-F238E27FC236}">
                  <a16:creationId xmlns:a16="http://schemas.microsoft.com/office/drawing/2014/main" id="{68229FBC-4815-4407-8383-66D14C944475}"/>
                </a:ext>
              </a:extLst>
            </p:cNvPr>
            <p:cNvSpPr>
              <a:spLocks noEditPoints="1"/>
            </p:cNvSpPr>
            <p:nvPr/>
          </p:nvSpPr>
          <p:spPr bwMode="auto">
            <a:xfrm>
              <a:off x="6216650" y="2957513"/>
              <a:ext cx="234950" cy="600075"/>
            </a:xfrm>
            <a:custGeom>
              <a:avLst/>
              <a:gdLst>
                <a:gd name="T0" fmla="*/ 14 w 148"/>
                <a:gd name="T1" fmla="*/ 378 h 378"/>
                <a:gd name="T2" fmla="*/ 14 w 148"/>
                <a:gd name="T3" fmla="*/ 364 h 378"/>
                <a:gd name="T4" fmla="*/ 29 w 148"/>
                <a:gd name="T5" fmla="*/ 364 h 378"/>
                <a:gd name="T6" fmla="*/ 14 w 148"/>
                <a:gd name="T7" fmla="*/ 364 h 378"/>
                <a:gd name="T8" fmla="*/ 14 w 148"/>
                <a:gd name="T9" fmla="*/ 378 h 378"/>
                <a:gd name="T10" fmla="*/ 0 w 148"/>
                <a:gd name="T11" fmla="*/ 378 h 378"/>
                <a:gd name="T12" fmla="*/ 0 w 148"/>
                <a:gd name="T13" fmla="*/ 0 h 378"/>
                <a:gd name="T14" fmla="*/ 148 w 148"/>
                <a:gd name="T15" fmla="*/ 0 h 378"/>
                <a:gd name="T16" fmla="*/ 148 w 148"/>
                <a:gd name="T17" fmla="*/ 378 h 378"/>
                <a:gd name="T18" fmla="*/ 14 w 148"/>
                <a:gd name="T19" fmla="*/ 378 h 378"/>
                <a:gd name="T20" fmla="*/ 14 w 148"/>
                <a:gd name="T21" fmla="*/ 378 h 378"/>
                <a:gd name="T22" fmla="*/ 119 w 148"/>
                <a:gd name="T23" fmla="*/ 349 h 378"/>
                <a:gd name="T24" fmla="*/ 119 w 148"/>
                <a:gd name="T25" fmla="*/ 28 h 378"/>
                <a:gd name="T26" fmla="*/ 29 w 148"/>
                <a:gd name="T27" fmla="*/ 28 h 378"/>
                <a:gd name="T28" fmla="*/ 29 w 148"/>
                <a:gd name="T29" fmla="*/ 349 h 378"/>
                <a:gd name="T30" fmla="*/ 119 w 148"/>
                <a:gd name="T31" fmla="*/ 349 h 378"/>
                <a:gd name="T32" fmla="*/ 119 w 148"/>
                <a:gd name="T33" fmla="*/ 34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378">
                  <a:moveTo>
                    <a:pt x="14" y="378"/>
                  </a:moveTo>
                  <a:lnTo>
                    <a:pt x="14" y="364"/>
                  </a:lnTo>
                  <a:lnTo>
                    <a:pt x="29" y="364"/>
                  </a:lnTo>
                  <a:lnTo>
                    <a:pt x="14" y="364"/>
                  </a:lnTo>
                  <a:lnTo>
                    <a:pt x="14" y="378"/>
                  </a:lnTo>
                  <a:lnTo>
                    <a:pt x="0" y="378"/>
                  </a:lnTo>
                  <a:lnTo>
                    <a:pt x="0" y="0"/>
                  </a:lnTo>
                  <a:lnTo>
                    <a:pt x="148" y="0"/>
                  </a:lnTo>
                  <a:lnTo>
                    <a:pt x="148" y="378"/>
                  </a:lnTo>
                  <a:lnTo>
                    <a:pt x="14" y="378"/>
                  </a:lnTo>
                  <a:lnTo>
                    <a:pt x="14" y="378"/>
                  </a:lnTo>
                  <a:close/>
                  <a:moveTo>
                    <a:pt x="119" y="349"/>
                  </a:moveTo>
                  <a:lnTo>
                    <a:pt x="119" y="28"/>
                  </a:lnTo>
                  <a:lnTo>
                    <a:pt x="29" y="28"/>
                  </a:lnTo>
                  <a:lnTo>
                    <a:pt x="29" y="349"/>
                  </a:lnTo>
                  <a:lnTo>
                    <a:pt x="119" y="349"/>
                  </a:lnTo>
                  <a:lnTo>
                    <a:pt x="119" y="34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2" name="Freeform 215">
              <a:extLst>
                <a:ext uri="{FF2B5EF4-FFF2-40B4-BE49-F238E27FC236}">
                  <a16:creationId xmlns:a16="http://schemas.microsoft.com/office/drawing/2014/main" id="{7E688A63-C9D8-4323-833F-68D788CF80F4}"/>
                </a:ext>
              </a:extLst>
            </p:cNvPr>
            <p:cNvSpPr>
              <a:spLocks/>
            </p:cNvSpPr>
            <p:nvPr/>
          </p:nvSpPr>
          <p:spPr bwMode="auto">
            <a:xfrm>
              <a:off x="6342063" y="3036888"/>
              <a:ext cx="74613" cy="44450"/>
            </a:xfrm>
            <a:custGeom>
              <a:avLst/>
              <a:gdLst>
                <a:gd name="T0" fmla="*/ 0 w 47"/>
                <a:gd name="T1" fmla="*/ 28 h 28"/>
                <a:gd name="T2" fmla="*/ 0 w 47"/>
                <a:gd name="T3" fmla="*/ 0 h 28"/>
                <a:gd name="T4" fmla="*/ 47 w 47"/>
                <a:gd name="T5" fmla="*/ 0 h 28"/>
                <a:gd name="T6" fmla="*/ 47 w 47"/>
                <a:gd name="T7" fmla="*/ 28 h 28"/>
                <a:gd name="T8" fmla="*/ 0 w 47"/>
                <a:gd name="T9" fmla="*/ 28 h 28"/>
                <a:gd name="T10" fmla="*/ 0 w 47"/>
                <a:gd name="T11" fmla="*/ 28 h 28"/>
              </a:gdLst>
              <a:ahLst/>
              <a:cxnLst>
                <a:cxn ang="0">
                  <a:pos x="T0" y="T1"/>
                </a:cxn>
                <a:cxn ang="0">
                  <a:pos x="T2" y="T3"/>
                </a:cxn>
                <a:cxn ang="0">
                  <a:pos x="T4" y="T5"/>
                </a:cxn>
                <a:cxn ang="0">
                  <a:pos x="T6" y="T7"/>
                </a:cxn>
                <a:cxn ang="0">
                  <a:pos x="T8" y="T9"/>
                </a:cxn>
                <a:cxn ang="0">
                  <a:pos x="T10" y="T11"/>
                </a:cxn>
              </a:cxnLst>
              <a:rect l="0" t="0" r="r" b="b"/>
              <a:pathLst>
                <a:path w="47" h="28">
                  <a:moveTo>
                    <a:pt x="0" y="28"/>
                  </a:moveTo>
                  <a:lnTo>
                    <a:pt x="0" y="0"/>
                  </a:lnTo>
                  <a:lnTo>
                    <a:pt x="47" y="0"/>
                  </a:lnTo>
                  <a:lnTo>
                    <a:pt x="47"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3" name="Freeform 216">
              <a:extLst>
                <a:ext uri="{FF2B5EF4-FFF2-40B4-BE49-F238E27FC236}">
                  <a16:creationId xmlns:a16="http://schemas.microsoft.com/office/drawing/2014/main" id="{F780247C-BCB0-4364-B817-E472DE4A2E97}"/>
                </a:ext>
              </a:extLst>
            </p:cNvPr>
            <p:cNvSpPr>
              <a:spLocks/>
            </p:cNvSpPr>
            <p:nvPr/>
          </p:nvSpPr>
          <p:spPr bwMode="auto">
            <a:xfrm>
              <a:off x="6375400" y="3116263"/>
              <a:ext cx="41275" cy="44450"/>
            </a:xfrm>
            <a:custGeom>
              <a:avLst/>
              <a:gdLst>
                <a:gd name="T0" fmla="*/ 0 w 26"/>
                <a:gd name="T1" fmla="*/ 28 h 28"/>
                <a:gd name="T2" fmla="*/ 0 w 26"/>
                <a:gd name="T3" fmla="*/ 0 h 28"/>
                <a:gd name="T4" fmla="*/ 26 w 26"/>
                <a:gd name="T5" fmla="*/ 0 h 28"/>
                <a:gd name="T6" fmla="*/ 26 w 26"/>
                <a:gd name="T7" fmla="*/ 28 h 28"/>
                <a:gd name="T8" fmla="*/ 0 w 26"/>
                <a:gd name="T9" fmla="*/ 2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0" y="28"/>
                  </a:moveTo>
                  <a:lnTo>
                    <a:pt x="0" y="0"/>
                  </a:lnTo>
                  <a:lnTo>
                    <a:pt x="26" y="0"/>
                  </a:lnTo>
                  <a:lnTo>
                    <a:pt x="2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4" name="Freeform 217">
              <a:extLst>
                <a:ext uri="{FF2B5EF4-FFF2-40B4-BE49-F238E27FC236}">
                  <a16:creationId xmlns:a16="http://schemas.microsoft.com/office/drawing/2014/main" id="{AD9736EF-A29C-4BE4-8F73-6058F9442AD7}"/>
                </a:ext>
              </a:extLst>
            </p:cNvPr>
            <p:cNvSpPr>
              <a:spLocks/>
            </p:cNvSpPr>
            <p:nvPr/>
          </p:nvSpPr>
          <p:spPr bwMode="auto">
            <a:xfrm>
              <a:off x="6342063" y="3195638"/>
              <a:ext cx="74613" cy="44450"/>
            </a:xfrm>
            <a:custGeom>
              <a:avLst/>
              <a:gdLst>
                <a:gd name="T0" fmla="*/ 0 w 47"/>
                <a:gd name="T1" fmla="*/ 28 h 28"/>
                <a:gd name="T2" fmla="*/ 0 w 47"/>
                <a:gd name="T3" fmla="*/ 0 h 28"/>
                <a:gd name="T4" fmla="*/ 47 w 47"/>
                <a:gd name="T5" fmla="*/ 0 h 28"/>
                <a:gd name="T6" fmla="*/ 47 w 47"/>
                <a:gd name="T7" fmla="*/ 28 h 28"/>
                <a:gd name="T8" fmla="*/ 0 w 47"/>
                <a:gd name="T9" fmla="*/ 28 h 28"/>
                <a:gd name="T10" fmla="*/ 0 w 47"/>
                <a:gd name="T11" fmla="*/ 28 h 28"/>
              </a:gdLst>
              <a:ahLst/>
              <a:cxnLst>
                <a:cxn ang="0">
                  <a:pos x="T0" y="T1"/>
                </a:cxn>
                <a:cxn ang="0">
                  <a:pos x="T2" y="T3"/>
                </a:cxn>
                <a:cxn ang="0">
                  <a:pos x="T4" y="T5"/>
                </a:cxn>
                <a:cxn ang="0">
                  <a:pos x="T6" y="T7"/>
                </a:cxn>
                <a:cxn ang="0">
                  <a:pos x="T8" y="T9"/>
                </a:cxn>
                <a:cxn ang="0">
                  <a:pos x="T10" y="T11"/>
                </a:cxn>
              </a:cxnLst>
              <a:rect l="0" t="0" r="r" b="b"/>
              <a:pathLst>
                <a:path w="47" h="28">
                  <a:moveTo>
                    <a:pt x="0" y="28"/>
                  </a:moveTo>
                  <a:lnTo>
                    <a:pt x="0" y="0"/>
                  </a:lnTo>
                  <a:lnTo>
                    <a:pt x="47" y="0"/>
                  </a:lnTo>
                  <a:lnTo>
                    <a:pt x="47"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5" name="Freeform 218">
              <a:extLst>
                <a:ext uri="{FF2B5EF4-FFF2-40B4-BE49-F238E27FC236}">
                  <a16:creationId xmlns:a16="http://schemas.microsoft.com/office/drawing/2014/main" id="{C09E21BB-0801-48C5-9669-53781338308B}"/>
                </a:ext>
              </a:extLst>
            </p:cNvPr>
            <p:cNvSpPr>
              <a:spLocks/>
            </p:cNvSpPr>
            <p:nvPr/>
          </p:nvSpPr>
          <p:spPr bwMode="auto">
            <a:xfrm>
              <a:off x="6375400" y="3275013"/>
              <a:ext cx="41275" cy="44450"/>
            </a:xfrm>
            <a:custGeom>
              <a:avLst/>
              <a:gdLst>
                <a:gd name="T0" fmla="*/ 0 w 26"/>
                <a:gd name="T1" fmla="*/ 28 h 28"/>
                <a:gd name="T2" fmla="*/ 0 w 26"/>
                <a:gd name="T3" fmla="*/ 0 h 28"/>
                <a:gd name="T4" fmla="*/ 26 w 26"/>
                <a:gd name="T5" fmla="*/ 0 h 28"/>
                <a:gd name="T6" fmla="*/ 26 w 26"/>
                <a:gd name="T7" fmla="*/ 28 h 28"/>
                <a:gd name="T8" fmla="*/ 0 w 26"/>
                <a:gd name="T9" fmla="*/ 2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0" y="28"/>
                  </a:moveTo>
                  <a:lnTo>
                    <a:pt x="0" y="0"/>
                  </a:lnTo>
                  <a:lnTo>
                    <a:pt x="26" y="0"/>
                  </a:lnTo>
                  <a:lnTo>
                    <a:pt x="2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6" name="Freeform 219">
              <a:extLst>
                <a:ext uri="{FF2B5EF4-FFF2-40B4-BE49-F238E27FC236}">
                  <a16:creationId xmlns:a16="http://schemas.microsoft.com/office/drawing/2014/main" id="{0E486A7C-E86C-4043-A25B-1FD98D240955}"/>
                </a:ext>
              </a:extLst>
            </p:cNvPr>
            <p:cNvSpPr>
              <a:spLocks/>
            </p:cNvSpPr>
            <p:nvPr/>
          </p:nvSpPr>
          <p:spPr bwMode="auto">
            <a:xfrm>
              <a:off x="6342063" y="3354388"/>
              <a:ext cx="74613" cy="44450"/>
            </a:xfrm>
            <a:custGeom>
              <a:avLst/>
              <a:gdLst>
                <a:gd name="T0" fmla="*/ 0 w 47"/>
                <a:gd name="T1" fmla="*/ 28 h 28"/>
                <a:gd name="T2" fmla="*/ 0 w 47"/>
                <a:gd name="T3" fmla="*/ 0 h 28"/>
                <a:gd name="T4" fmla="*/ 47 w 47"/>
                <a:gd name="T5" fmla="*/ 0 h 28"/>
                <a:gd name="T6" fmla="*/ 47 w 47"/>
                <a:gd name="T7" fmla="*/ 28 h 28"/>
                <a:gd name="T8" fmla="*/ 0 w 47"/>
                <a:gd name="T9" fmla="*/ 28 h 28"/>
                <a:gd name="T10" fmla="*/ 0 w 47"/>
                <a:gd name="T11" fmla="*/ 28 h 28"/>
              </a:gdLst>
              <a:ahLst/>
              <a:cxnLst>
                <a:cxn ang="0">
                  <a:pos x="T0" y="T1"/>
                </a:cxn>
                <a:cxn ang="0">
                  <a:pos x="T2" y="T3"/>
                </a:cxn>
                <a:cxn ang="0">
                  <a:pos x="T4" y="T5"/>
                </a:cxn>
                <a:cxn ang="0">
                  <a:pos x="T6" y="T7"/>
                </a:cxn>
                <a:cxn ang="0">
                  <a:pos x="T8" y="T9"/>
                </a:cxn>
                <a:cxn ang="0">
                  <a:pos x="T10" y="T11"/>
                </a:cxn>
              </a:cxnLst>
              <a:rect l="0" t="0" r="r" b="b"/>
              <a:pathLst>
                <a:path w="47" h="28">
                  <a:moveTo>
                    <a:pt x="0" y="28"/>
                  </a:moveTo>
                  <a:lnTo>
                    <a:pt x="0" y="0"/>
                  </a:lnTo>
                  <a:lnTo>
                    <a:pt x="47" y="0"/>
                  </a:lnTo>
                  <a:lnTo>
                    <a:pt x="47"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7" name="Freeform 220">
              <a:extLst>
                <a:ext uri="{FF2B5EF4-FFF2-40B4-BE49-F238E27FC236}">
                  <a16:creationId xmlns:a16="http://schemas.microsoft.com/office/drawing/2014/main" id="{A25746B5-27C5-4F1D-B2FC-EEC910E98DFE}"/>
                </a:ext>
              </a:extLst>
            </p:cNvPr>
            <p:cNvSpPr>
              <a:spLocks/>
            </p:cNvSpPr>
            <p:nvPr/>
          </p:nvSpPr>
          <p:spPr bwMode="auto">
            <a:xfrm>
              <a:off x="6375400" y="3433763"/>
              <a:ext cx="41275" cy="44450"/>
            </a:xfrm>
            <a:custGeom>
              <a:avLst/>
              <a:gdLst>
                <a:gd name="T0" fmla="*/ 0 w 26"/>
                <a:gd name="T1" fmla="*/ 28 h 28"/>
                <a:gd name="T2" fmla="*/ 0 w 26"/>
                <a:gd name="T3" fmla="*/ 0 h 28"/>
                <a:gd name="T4" fmla="*/ 26 w 26"/>
                <a:gd name="T5" fmla="*/ 0 h 28"/>
                <a:gd name="T6" fmla="*/ 26 w 26"/>
                <a:gd name="T7" fmla="*/ 28 h 28"/>
                <a:gd name="T8" fmla="*/ 0 w 26"/>
                <a:gd name="T9" fmla="*/ 2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0" y="28"/>
                  </a:moveTo>
                  <a:lnTo>
                    <a:pt x="0" y="0"/>
                  </a:lnTo>
                  <a:lnTo>
                    <a:pt x="26" y="0"/>
                  </a:lnTo>
                  <a:lnTo>
                    <a:pt x="2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8" name="Freeform 221">
              <a:extLst>
                <a:ext uri="{FF2B5EF4-FFF2-40B4-BE49-F238E27FC236}">
                  <a16:creationId xmlns:a16="http://schemas.microsoft.com/office/drawing/2014/main" id="{4F42D06E-1BAD-48B5-A3AD-A1971A580FF6}"/>
                </a:ext>
              </a:extLst>
            </p:cNvPr>
            <p:cNvSpPr>
              <a:spLocks/>
            </p:cNvSpPr>
            <p:nvPr/>
          </p:nvSpPr>
          <p:spPr bwMode="auto">
            <a:xfrm>
              <a:off x="5529263" y="3236913"/>
              <a:ext cx="1136650" cy="981075"/>
            </a:xfrm>
            <a:custGeom>
              <a:avLst/>
              <a:gdLst>
                <a:gd name="T0" fmla="*/ 0 w 716"/>
                <a:gd name="T1" fmla="*/ 0 h 618"/>
                <a:gd name="T2" fmla="*/ 357 w 716"/>
                <a:gd name="T3" fmla="*/ 204 h 618"/>
                <a:gd name="T4" fmla="*/ 716 w 716"/>
                <a:gd name="T5" fmla="*/ 0 h 618"/>
                <a:gd name="T6" fmla="*/ 716 w 716"/>
                <a:gd name="T7" fmla="*/ 414 h 618"/>
                <a:gd name="T8" fmla="*/ 357 w 716"/>
                <a:gd name="T9" fmla="*/ 618 h 618"/>
                <a:gd name="T10" fmla="*/ 0 w 716"/>
                <a:gd name="T11" fmla="*/ 414 h 618"/>
                <a:gd name="T12" fmla="*/ 0 w 716"/>
                <a:gd name="T13" fmla="*/ 0 h 618"/>
              </a:gdLst>
              <a:ahLst/>
              <a:cxnLst>
                <a:cxn ang="0">
                  <a:pos x="T0" y="T1"/>
                </a:cxn>
                <a:cxn ang="0">
                  <a:pos x="T2" y="T3"/>
                </a:cxn>
                <a:cxn ang="0">
                  <a:pos x="T4" y="T5"/>
                </a:cxn>
                <a:cxn ang="0">
                  <a:pos x="T6" y="T7"/>
                </a:cxn>
                <a:cxn ang="0">
                  <a:pos x="T8" y="T9"/>
                </a:cxn>
                <a:cxn ang="0">
                  <a:pos x="T10" y="T11"/>
                </a:cxn>
                <a:cxn ang="0">
                  <a:pos x="T12" y="T13"/>
                </a:cxn>
              </a:cxnLst>
              <a:rect l="0" t="0" r="r" b="b"/>
              <a:pathLst>
                <a:path w="716" h="618">
                  <a:moveTo>
                    <a:pt x="0" y="0"/>
                  </a:moveTo>
                  <a:lnTo>
                    <a:pt x="357" y="204"/>
                  </a:lnTo>
                  <a:lnTo>
                    <a:pt x="716" y="0"/>
                  </a:lnTo>
                  <a:lnTo>
                    <a:pt x="716" y="414"/>
                  </a:lnTo>
                  <a:lnTo>
                    <a:pt x="357" y="618"/>
                  </a:lnTo>
                  <a:lnTo>
                    <a:pt x="0" y="414"/>
                  </a:lnTo>
                  <a:lnTo>
                    <a:pt x="0"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89" name="Freeform 222">
              <a:extLst>
                <a:ext uri="{FF2B5EF4-FFF2-40B4-BE49-F238E27FC236}">
                  <a16:creationId xmlns:a16="http://schemas.microsoft.com/office/drawing/2014/main" id="{424BCF61-6C09-4BA8-9947-2FE7B42557FD}"/>
                </a:ext>
              </a:extLst>
            </p:cNvPr>
            <p:cNvSpPr>
              <a:spLocks noEditPoints="1"/>
            </p:cNvSpPr>
            <p:nvPr/>
          </p:nvSpPr>
          <p:spPr bwMode="auto">
            <a:xfrm>
              <a:off x="5507038" y="3214688"/>
              <a:ext cx="1182688" cy="1027113"/>
            </a:xfrm>
            <a:custGeom>
              <a:avLst/>
              <a:gdLst>
                <a:gd name="T0" fmla="*/ 153 w 313"/>
                <a:gd name="T1" fmla="*/ 271 h 272"/>
                <a:gd name="T2" fmla="*/ 3 w 313"/>
                <a:gd name="T3" fmla="*/ 185 h 272"/>
                <a:gd name="T4" fmla="*/ 0 w 313"/>
                <a:gd name="T5" fmla="*/ 180 h 272"/>
                <a:gd name="T6" fmla="*/ 0 w 313"/>
                <a:gd name="T7" fmla="*/ 180 h 272"/>
                <a:gd name="T8" fmla="*/ 0 w 313"/>
                <a:gd name="T9" fmla="*/ 6 h 272"/>
                <a:gd name="T10" fmla="*/ 3 w 313"/>
                <a:gd name="T11" fmla="*/ 1 h 272"/>
                <a:gd name="T12" fmla="*/ 3 w 313"/>
                <a:gd name="T13" fmla="*/ 1 h 272"/>
                <a:gd name="T14" fmla="*/ 9 w 313"/>
                <a:gd name="T15" fmla="*/ 1 h 272"/>
                <a:gd name="T16" fmla="*/ 9 w 313"/>
                <a:gd name="T17" fmla="*/ 1 h 272"/>
                <a:gd name="T18" fmla="*/ 156 w 313"/>
                <a:gd name="T19" fmla="*/ 85 h 272"/>
                <a:gd name="T20" fmla="*/ 304 w 313"/>
                <a:gd name="T21" fmla="*/ 1 h 272"/>
                <a:gd name="T22" fmla="*/ 310 w 313"/>
                <a:gd name="T23" fmla="*/ 1 h 272"/>
                <a:gd name="T24" fmla="*/ 310 w 313"/>
                <a:gd name="T25" fmla="*/ 1 h 272"/>
                <a:gd name="T26" fmla="*/ 313 w 313"/>
                <a:gd name="T27" fmla="*/ 6 h 272"/>
                <a:gd name="T28" fmla="*/ 313 w 313"/>
                <a:gd name="T29" fmla="*/ 6 h 272"/>
                <a:gd name="T30" fmla="*/ 313 w 313"/>
                <a:gd name="T31" fmla="*/ 180 h 272"/>
                <a:gd name="T32" fmla="*/ 310 w 313"/>
                <a:gd name="T33" fmla="*/ 185 h 272"/>
                <a:gd name="T34" fmla="*/ 310 w 313"/>
                <a:gd name="T35" fmla="*/ 185 h 272"/>
                <a:gd name="T36" fmla="*/ 159 w 313"/>
                <a:gd name="T37" fmla="*/ 271 h 272"/>
                <a:gd name="T38" fmla="*/ 156 w 313"/>
                <a:gd name="T39" fmla="*/ 272 h 272"/>
                <a:gd name="T40" fmla="*/ 156 w 313"/>
                <a:gd name="T41" fmla="*/ 272 h 272"/>
                <a:gd name="T42" fmla="*/ 153 w 313"/>
                <a:gd name="T43" fmla="*/ 271 h 272"/>
                <a:gd name="T44" fmla="*/ 12 w 313"/>
                <a:gd name="T45" fmla="*/ 176 h 272"/>
                <a:gd name="T46" fmla="*/ 156 w 313"/>
                <a:gd name="T47" fmla="*/ 259 h 272"/>
                <a:gd name="T48" fmla="*/ 301 w 313"/>
                <a:gd name="T49" fmla="*/ 176 h 272"/>
                <a:gd name="T50" fmla="*/ 301 w 313"/>
                <a:gd name="T51" fmla="*/ 16 h 272"/>
                <a:gd name="T52" fmla="*/ 159 w 313"/>
                <a:gd name="T53" fmla="*/ 97 h 272"/>
                <a:gd name="T54" fmla="*/ 153 w 313"/>
                <a:gd name="T55" fmla="*/ 97 h 272"/>
                <a:gd name="T56" fmla="*/ 153 w 313"/>
                <a:gd name="T57" fmla="*/ 97 h 272"/>
                <a:gd name="T58" fmla="*/ 12 w 313"/>
                <a:gd name="T59" fmla="*/ 16 h 272"/>
                <a:gd name="T60" fmla="*/ 12 w 313"/>
                <a:gd name="T61" fmla="*/ 17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3" h="272">
                  <a:moveTo>
                    <a:pt x="153" y="271"/>
                  </a:moveTo>
                  <a:cubicBezTo>
                    <a:pt x="3" y="185"/>
                    <a:pt x="3" y="185"/>
                    <a:pt x="3" y="185"/>
                  </a:cubicBezTo>
                  <a:cubicBezTo>
                    <a:pt x="1" y="184"/>
                    <a:pt x="0" y="182"/>
                    <a:pt x="0" y="180"/>
                  </a:cubicBezTo>
                  <a:cubicBezTo>
                    <a:pt x="0" y="180"/>
                    <a:pt x="0" y="180"/>
                    <a:pt x="0" y="180"/>
                  </a:cubicBezTo>
                  <a:cubicBezTo>
                    <a:pt x="0" y="6"/>
                    <a:pt x="0" y="6"/>
                    <a:pt x="0" y="6"/>
                  </a:cubicBezTo>
                  <a:cubicBezTo>
                    <a:pt x="0" y="4"/>
                    <a:pt x="1" y="2"/>
                    <a:pt x="3" y="1"/>
                  </a:cubicBezTo>
                  <a:cubicBezTo>
                    <a:pt x="3" y="1"/>
                    <a:pt x="3" y="1"/>
                    <a:pt x="3" y="1"/>
                  </a:cubicBezTo>
                  <a:cubicBezTo>
                    <a:pt x="5" y="0"/>
                    <a:pt x="7" y="0"/>
                    <a:pt x="9" y="1"/>
                  </a:cubicBezTo>
                  <a:cubicBezTo>
                    <a:pt x="9" y="1"/>
                    <a:pt x="9" y="1"/>
                    <a:pt x="9" y="1"/>
                  </a:cubicBezTo>
                  <a:cubicBezTo>
                    <a:pt x="156" y="85"/>
                    <a:pt x="156" y="85"/>
                    <a:pt x="156" y="85"/>
                  </a:cubicBezTo>
                  <a:cubicBezTo>
                    <a:pt x="304" y="1"/>
                    <a:pt x="304" y="1"/>
                    <a:pt x="304" y="1"/>
                  </a:cubicBezTo>
                  <a:cubicBezTo>
                    <a:pt x="306" y="0"/>
                    <a:pt x="308" y="0"/>
                    <a:pt x="310" y="1"/>
                  </a:cubicBezTo>
                  <a:cubicBezTo>
                    <a:pt x="310" y="1"/>
                    <a:pt x="310" y="1"/>
                    <a:pt x="310" y="1"/>
                  </a:cubicBezTo>
                  <a:cubicBezTo>
                    <a:pt x="312" y="2"/>
                    <a:pt x="313" y="4"/>
                    <a:pt x="313" y="6"/>
                  </a:cubicBezTo>
                  <a:cubicBezTo>
                    <a:pt x="313" y="6"/>
                    <a:pt x="313" y="6"/>
                    <a:pt x="313" y="6"/>
                  </a:cubicBezTo>
                  <a:cubicBezTo>
                    <a:pt x="313" y="180"/>
                    <a:pt x="313" y="180"/>
                    <a:pt x="313" y="180"/>
                  </a:cubicBezTo>
                  <a:cubicBezTo>
                    <a:pt x="313" y="182"/>
                    <a:pt x="312" y="184"/>
                    <a:pt x="310" y="185"/>
                  </a:cubicBezTo>
                  <a:cubicBezTo>
                    <a:pt x="310" y="185"/>
                    <a:pt x="310" y="185"/>
                    <a:pt x="310" y="185"/>
                  </a:cubicBezTo>
                  <a:cubicBezTo>
                    <a:pt x="159" y="271"/>
                    <a:pt x="159" y="271"/>
                    <a:pt x="159" y="271"/>
                  </a:cubicBezTo>
                  <a:cubicBezTo>
                    <a:pt x="159" y="272"/>
                    <a:pt x="157" y="272"/>
                    <a:pt x="156" y="272"/>
                  </a:cubicBezTo>
                  <a:cubicBezTo>
                    <a:pt x="156" y="272"/>
                    <a:pt x="156" y="272"/>
                    <a:pt x="156" y="272"/>
                  </a:cubicBezTo>
                  <a:cubicBezTo>
                    <a:pt x="155" y="272"/>
                    <a:pt x="154" y="272"/>
                    <a:pt x="153" y="271"/>
                  </a:cubicBezTo>
                  <a:close/>
                  <a:moveTo>
                    <a:pt x="12" y="176"/>
                  </a:moveTo>
                  <a:cubicBezTo>
                    <a:pt x="156" y="259"/>
                    <a:pt x="156" y="259"/>
                    <a:pt x="156" y="259"/>
                  </a:cubicBezTo>
                  <a:cubicBezTo>
                    <a:pt x="301" y="176"/>
                    <a:pt x="301" y="176"/>
                    <a:pt x="301" y="176"/>
                  </a:cubicBezTo>
                  <a:cubicBezTo>
                    <a:pt x="301" y="16"/>
                    <a:pt x="301" y="16"/>
                    <a:pt x="301" y="16"/>
                  </a:cubicBezTo>
                  <a:cubicBezTo>
                    <a:pt x="159" y="97"/>
                    <a:pt x="159" y="97"/>
                    <a:pt x="159" y="97"/>
                  </a:cubicBezTo>
                  <a:cubicBezTo>
                    <a:pt x="158" y="98"/>
                    <a:pt x="155" y="98"/>
                    <a:pt x="153" y="97"/>
                  </a:cubicBezTo>
                  <a:cubicBezTo>
                    <a:pt x="153" y="97"/>
                    <a:pt x="153" y="97"/>
                    <a:pt x="153" y="97"/>
                  </a:cubicBezTo>
                  <a:cubicBezTo>
                    <a:pt x="12" y="16"/>
                    <a:pt x="12" y="16"/>
                    <a:pt x="12" y="16"/>
                  </a:cubicBezTo>
                  <a:cubicBezTo>
                    <a:pt x="12" y="176"/>
                    <a:pt x="12" y="176"/>
                    <a:pt x="12" y="17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90" name="Freeform 223">
              <a:extLst>
                <a:ext uri="{FF2B5EF4-FFF2-40B4-BE49-F238E27FC236}">
                  <a16:creationId xmlns:a16="http://schemas.microsoft.com/office/drawing/2014/main" id="{C4CB7F9E-F825-47CA-97DA-3A165AF2B545}"/>
                </a:ext>
              </a:extLst>
            </p:cNvPr>
            <p:cNvSpPr>
              <a:spLocks/>
            </p:cNvSpPr>
            <p:nvPr/>
          </p:nvSpPr>
          <p:spPr bwMode="auto">
            <a:xfrm>
              <a:off x="6096000" y="3236913"/>
              <a:ext cx="569913" cy="981075"/>
            </a:xfrm>
            <a:custGeom>
              <a:avLst/>
              <a:gdLst>
                <a:gd name="T0" fmla="*/ 0 w 359"/>
                <a:gd name="T1" fmla="*/ 209 h 618"/>
                <a:gd name="T2" fmla="*/ 359 w 359"/>
                <a:gd name="T3" fmla="*/ 0 h 618"/>
                <a:gd name="T4" fmla="*/ 359 w 359"/>
                <a:gd name="T5" fmla="*/ 414 h 618"/>
                <a:gd name="T6" fmla="*/ 0 w 359"/>
                <a:gd name="T7" fmla="*/ 618 h 618"/>
                <a:gd name="T8" fmla="*/ 0 w 359"/>
                <a:gd name="T9" fmla="*/ 209 h 618"/>
              </a:gdLst>
              <a:ahLst/>
              <a:cxnLst>
                <a:cxn ang="0">
                  <a:pos x="T0" y="T1"/>
                </a:cxn>
                <a:cxn ang="0">
                  <a:pos x="T2" y="T3"/>
                </a:cxn>
                <a:cxn ang="0">
                  <a:pos x="T4" y="T5"/>
                </a:cxn>
                <a:cxn ang="0">
                  <a:pos x="T6" y="T7"/>
                </a:cxn>
                <a:cxn ang="0">
                  <a:pos x="T8" y="T9"/>
                </a:cxn>
              </a:cxnLst>
              <a:rect l="0" t="0" r="r" b="b"/>
              <a:pathLst>
                <a:path w="359" h="618">
                  <a:moveTo>
                    <a:pt x="0" y="209"/>
                  </a:moveTo>
                  <a:lnTo>
                    <a:pt x="359" y="0"/>
                  </a:lnTo>
                  <a:lnTo>
                    <a:pt x="359" y="414"/>
                  </a:lnTo>
                  <a:lnTo>
                    <a:pt x="0" y="618"/>
                  </a:lnTo>
                  <a:lnTo>
                    <a:pt x="0" y="209"/>
                  </a:lnTo>
                  <a:close/>
                </a:path>
              </a:pathLst>
            </a:custGeom>
            <a:solidFill>
              <a:srgbClr val="EA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91" name="Freeform 224">
              <a:extLst>
                <a:ext uri="{FF2B5EF4-FFF2-40B4-BE49-F238E27FC236}">
                  <a16:creationId xmlns:a16="http://schemas.microsoft.com/office/drawing/2014/main" id="{8075035F-A78A-4F4E-833D-2024DBE3BCA4}"/>
                </a:ext>
              </a:extLst>
            </p:cNvPr>
            <p:cNvSpPr>
              <a:spLocks noEditPoints="1"/>
            </p:cNvSpPr>
            <p:nvPr/>
          </p:nvSpPr>
          <p:spPr bwMode="auto">
            <a:xfrm>
              <a:off x="6073775" y="3214688"/>
              <a:ext cx="615950" cy="1027113"/>
            </a:xfrm>
            <a:custGeom>
              <a:avLst/>
              <a:gdLst>
                <a:gd name="T0" fmla="*/ 3 w 163"/>
                <a:gd name="T1" fmla="*/ 271 h 272"/>
                <a:gd name="T2" fmla="*/ 0 w 163"/>
                <a:gd name="T3" fmla="*/ 266 h 272"/>
                <a:gd name="T4" fmla="*/ 0 w 163"/>
                <a:gd name="T5" fmla="*/ 266 h 272"/>
                <a:gd name="T6" fmla="*/ 0 w 163"/>
                <a:gd name="T7" fmla="*/ 94 h 272"/>
                <a:gd name="T8" fmla="*/ 3 w 163"/>
                <a:gd name="T9" fmla="*/ 89 h 272"/>
                <a:gd name="T10" fmla="*/ 3 w 163"/>
                <a:gd name="T11" fmla="*/ 89 h 272"/>
                <a:gd name="T12" fmla="*/ 154 w 163"/>
                <a:gd name="T13" fmla="*/ 1 h 272"/>
                <a:gd name="T14" fmla="*/ 160 w 163"/>
                <a:gd name="T15" fmla="*/ 1 h 272"/>
                <a:gd name="T16" fmla="*/ 160 w 163"/>
                <a:gd name="T17" fmla="*/ 1 h 272"/>
                <a:gd name="T18" fmla="*/ 163 w 163"/>
                <a:gd name="T19" fmla="*/ 6 h 272"/>
                <a:gd name="T20" fmla="*/ 163 w 163"/>
                <a:gd name="T21" fmla="*/ 6 h 272"/>
                <a:gd name="T22" fmla="*/ 163 w 163"/>
                <a:gd name="T23" fmla="*/ 180 h 272"/>
                <a:gd name="T24" fmla="*/ 160 w 163"/>
                <a:gd name="T25" fmla="*/ 185 h 272"/>
                <a:gd name="T26" fmla="*/ 160 w 163"/>
                <a:gd name="T27" fmla="*/ 185 h 272"/>
                <a:gd name="T28" fmla="*/ 9 w 163"/>
                <a:gd name="T29" fmla="*/ 271 h 272"/>
                <a:gd name="T30" fmla="*/ 6 w 163"/>
                <a:gd name="T31" fmla="*/ 272 h 272"/>
                <a:gd name="T32" fmla="*/ 6 w 163"/>
                <a:gd name="T33" fmla="*/ 272 h 272"/>
                <a:gd name="T34" fmla="*/ 3 w 163"/>
                <a:gd name="T35" fmla="*/ 271 h 272"/>
                <a:gd name="T36" fmla="*/ 12 w 163"/>
                <a:gd name="T37" fmla="*/ 256 h 272"/>
                <a:gd name="T38" fmla="*/ 151 w 163"/>
                <a:gd name="T39" fmla="*/ 176 h 272"/>
                <a:gd name="T40" fmla="*/ 151 w 163"/>
                <a:gd name="T41" fmla="*/ 16 h 272"/>
                <a:gd name="T42" fmla="*/ 12 w 163"/>
                <a:gd name="T43" fmla="*/ 97 h 272"/>
                <a:gd name="T44" fmla="*/ 12 w 163"/>
                <a:gd name="T45" fmla="*/ 25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272">
                  <a:moveTo>
                    <a:pt x="3" y="271"/>
                  </a:moveTo>
                  <a:cubicBezTo>
                    <a:pt x="2" y="270"/>
                    <a:pt x="0" y="268"/>
                    <a:pt x="0" y="266"/>
                  </a:cubicBezTo>
                  <a:cubicBezTo>
                    <a:pt x="0" y="266"/>
                    <a:pt x="0" y="266"/>
                    <a:pt x="0" y="266"/>
                  </a:cubicBezTo>
                  <a:cubicBezTo>
                    <a:pt x="0" y="94"/>
                    <a:pt x="0" y="94"/>
                    <a:pt x="0" y="94"/>
                  </a:cubicBezTo>
                  <a:cubicBezTo>
                    <a:pt x="0" y="92"/>
                    <a:pt x="2" y="90"/>
                    <a:pt x="3" y="89"/>
                  </a:cubicBezTo>
                  <a:cubicBezTo>
                    <a:pt x="3" y="89"/>
                    <a:pt x="3" y="89"/>
                    <a:pt x="3" y="89"/>
                  </a:cubicBezTo>
                  <a:cubicBezTo>
                    <a:pt x="154" y="1"/>
                    <a:pt x="154" y="1"/>
                    <a:pt x="154" y="1"/>
                  </a:cubicBezTo>
                  <a:cubicBezTo>
                    <a:pt x="155" y="0"/>
                    <a:pt x="158" y="0"/>
                    <a:pt x="160" y="1"/>
                  </a:cubicBezTo>
                  <a:cubicBezTo>
                    <a:pt x="160" y="1"/>
                    <a:pt x="160" y="1"/>
                    <a:pt x="160" y="1"/>
                  </a:cubicBezTo>
                  <a:cubicBezTo>
                    <a:pt x="162" y="2"/>
                    <a:pt x="163" y="4"/>
                    <a:pt x="163" y="6"/>
                  </a:cubicBezTo>
                  <a:cubicBezTo>
                    <a:pt x="163" y="6"/>
                    <a:pt x="163" y="6"/>
                    <a:pt x="163" y="6"/>
                  </a:cubicBezTo>
                  <a:cubicBezTo>
                    <a:pt x="163" y="180"/>
                    <a:pt x="163" y="180"/>
                    <a:pt x="163" y="180"/>
                  </a:cubicBezTo>
                  <a:cubicBezTo>
                    <a:pt x="163" y="182"/>
                    <a:pt x="162" y="184"/>
                    <a:pt x="160" y="185"/>
                  </a:cubicBezTo>
                  <a:cubicBezTo>
                    <a:pt x="160" y="185"/>
                    <a:pt x="160" y="185"/>
                    <a:pt x="160" y="185"/>
                  </a:cubicBezTo>
                  <a:cubicBezTo>
                    <a:pt x="9" y="271"/>
                    <a:pt x="9" y="271"/>
                    <a:pt x="9" y="271"/>
                  </a:cubicBezTo>
                  <a:cubicBezTo>
                    <a:pt x="9" y="272"/>
                    <a:pt x="7" y="272"/>
                    <a:pt x="6" y="272"/>
                  </a:cubicBezTo>
                  <a:cubicBezTo>
                    <a:pt x="6" y="272"/>
                    <a:pt x="6" y="272"/>
                    <a:pt x="6" y="272"/>
                  </a:cubicBezTo>
                  <a:cubicBezTo>
                    <a:pt x="5" y="272"/>
                    <a:pt x="4" y="272"/>
                    <a:pt x="3" y="271"/>
                  </a:cubicBezTo>
                  <a:close/>
                  <a:moveTo>
                    <a:pt x="12" y="256"/>
                  </a:moveTo>
                  <a:cubicBezTo>
                    <a:pt x="151" y="176"/>
                    <a:pt x="151" y="176"/>
                    <a:pt x="151" y="176"/>
                  </a:cubicBezTo>
                  <a:cubicBezTo>
                    <a:pt x="151" y="16"/>
                    <a:pt x="151" y="16"/>
                    <a:pt x="151" y="16"/>
                  </a:cubicBezTo>
                  <a:cubicBezTo>
                    <a:pt x="12" y="97"/>
                    <a:pt x="12" y="97"/>
                    <a:pt x="12" y="97"/>
                  </a:cubicBezTo>
                  <a:cubicBezTo>
                    <a:pt x="12" y="256"/>
                    <a:pt x="12" y="256"/>
                    <a:pt x="12" y="25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92" name="Freeform 225">
              <a:extLst>
                <a:ext uri="{FF2B5EF4-FFF2-40B4-BE49-F238E27FC236}">
                  <a16:creationId xmlns:a16="http://schemas.microsoft.com/office/drawing/2014/main" id="{EA06C874-502F-44DD-A91E-3F6E0A812504}"/>
                </a:ext>
              </a:extLst>
            </p:cNvPr>
            <p:cNvSpPr>
              <a:spLocks/>
            </p:cNvSpPr>
            <p:nvPr/>
          </p:nvSpPr>
          <p:spPr bwMode="auto">
            <a:xfrm>
              <a:off x="6096000" y="3236913"/>
              <a:ext cx="717550" cy="604838"/>
            </a:xfrm>
            <a:custGeom>
              <a:avLst/>
              <a:gdLst>
                <a:gd name="T0" fmla="*/ 0 w 452"/>
                <a:gd name="T1" fmla="*/ 209 h 381"/>
                <a:gd name="T2" fmla="*/ 359 w 452"/>
                <a:gd name="T3" fmla="*/ 0 h 381"/>
                <a:gd name="T4" fmla="*/ 452 w 452"/>
                <a:gd name="T5" fmla="*/ 173 h 381"/>
                <a:gd name="T6" fmla="*/ 95 w 452"/>
                <a:gd name="T7" fmla="*/ 381 h 381"/>
                <a:gd name="T8" fmla="*/ 0 w 452"/>
                <a:gd name="T9" fmla="*/ 209 h 381"/>
              </a:gdLst>
              <a:ahLst/>
              <a:cxnLst>
                <a:cxn ang="0">
                  <a:pos x="T0" y="T1"/>
                </a:cxn>
                <a:cxn ang="0">
                  <a:pos x="T2" y="T3"/>
                </a:cxn>
                <a:cxn ang="0">
                  <a:pos x="T4" y="T5"/>
                </a:cxn>
                <a:cxn ang="0">
                  <a:pos x="T6" y="T7"/>
                </a:cxn>
                <a:cxn ang="0">
                  <a:pos x="T8" y="T9"/>
                </a:cxn>
              </a:cxnLst>
              <a:rect l="0" t="0" r="r" b="b"/>
              <a:pathLst>
                <a:path w="452" h="381">
                  <a:moveTo>
                    <a:pt x="0" y="209"/>
                  </a:moveTo>
                  <a:lnTo>
                    <a:pt x="359" y="0"/>
                  </a:lnTo>
                  <a:lnTo>
                    <a:pt x="452" y="173"/>
                  </a:lnTo>
                  <a:lnTo>
                    <a:pt x="95" y="381"/>
                  </a:lnTo>
                  <a:lnTo>
                    <a:pt x="0" y="209"/>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93" name="Freeform 226">
              <a:extLst>
                <a:ext uri="{FF2B5EF4-FFF2-40B4-BE49-F238E27FC236}">
                  <a16:creationId xmlns:a16="http://schemas.microsoft.com/office/drawing/2014/main" id="{F0D8AECE-9CC7-4E7C-9B27-DF5EB35AD29E}"/>
                </a:ext>
              </a:extLst>
            </p:cNvPr>
            <p:cNvSpPr>
              <a:spLocks noEditPoints="1"/>
            </p:cNvSpPr>
            <p:nvPr/>
          </p:nvSpPr>
          <p:spPr bwMode="auto">
            <a:xfrm>
              <a:off x="6073775" y="3214688"/>
              <a:ext cx="766763" cy="649288"/>
            </a:xfrm>
            <a:custGeom>
              <a:avLst/>
              <a:gdLst>
                <a:gd name="T0" fmla="*/ 44 w 203"/>
                <a:gd name="T1" fmla="*/ 172 h 172"/>
                <a:gd name="T2" fmla="*/ 41 w 203"/>
                <a:gd name="T3" fmla="*/ 169 h 172"/>
                <a:gd name="T4" fmla="*/ 41 w 203"/>
                <a:gd name="T5" fmla="*/ 169 h 172"/>
                <a:gd name="T6" fmla="*/ 1 w 203"/>
                <a:gd name="T7" fmla="*/ 97 h 172"/>
                <a:gd name="T8" fmla="*/ 6 w 203"/>
                <a:gd name="T9" fmla="*/ 94 h 172"/>
                <a:gd name="T10" fmla="*/ 9 w 203"/>
                <a:gd name="T11" fmla="*/ 99 h 172"/>
                <a:gd name="T12" fmla="*/ 6 w 203"/>
                <a:gd name="T13" fmla="*/ 94 h 172"/>
                <a:gd name="T14" fmla="*/ 1 w 203"/>
                <a:gd name="T15" fmla="*/ 97 h 172"/>
                <a:gd name="T16" fmla="*/ 3 w 203"/>
                <a:gd name="T17" fmla="*/ 89 h 172"/>
                <a:gd name="T18" fmla="*/ 3 w 203"/>
                <a:gd name="T19" fmla="*/ 89 h 172"/>
                <a:gd name="T20" fmla="*/ 154 w 203"/>
                <a:gd name="T21" fmla="*/ 1 h 172"/>
                <a:gd name="T22" fmla="*/ 158 w 203"/>
                <a:gd name="T23" fmla="*/ 0 h 172"/>
                <a:gd name="T24" fmla="*/ 158 w 203"/>
                <a:gd name="T25" fmla="*/ 0 h 172"/>
                <a:gd name="T26" fmla="*/ 162 w 203"/>
                <a:gd name="T27" fmla="*/ 3 h 172"/>
                <a:gd name="T28" fmla="*/ 162 w 203"/>
                <a:gd name="T29" fmla="*/ 3 h 172"/>
                <a:gd name="T30" fmla="*/ 201 w 203"/>
                <a:gd name="T31" fmla="*/ 76 h 172"/>
                <a:gd name="T32" fmla="*/ 199 w 203"/>
                <a:gd name="T33" fmla="*/ 84 h 172"/>
                <a:gd name="T34" fmla="*/ 199 w 203"/>
                <a:gd name="T35" fmla="*/ 84 h 172"/>
                <a:gd name="T36" fmla="*/ 49 w 203"/>
                <a:gd name="T37" fmla="*/ 171 h 172"/>
                <a:gd name="T38" fmla="*/ 46 w 203"/>
                <a:gd name="T39" fmla="*/ 172 h 172"/>
                <a:gd name="T40" fmla="*/ 46 w 203"/>
                <a:gd name="T41" fmla="*/ 172 h 172"/>
                <a:gd name="T42" fmla="*/ 44 w 203"/>
                <a:gd name="T43" fmla="*/ 172 h 172"/>
                <a:gd name="T44" fmla="*/ 48 w 203"/>
                <a:gd name="T45" fmla="*/ 158 h 172"/>
                <a:gd name="T46" fmla="*/ 188 w 203"/>
                <a:gd name="T47" fmla="*/ 77 h 172"/>
                <a:gd name="T48" fmla="*/ 154 w 203"/>
                <a:gd name="T49" fmla="*/ 14 h 172"/>
                <a:gd name="T50" fmla="*/ 15 w 203"/>
                <a:gd name="T51" fmla="*/ 96 h 172"/>
                <a:gd name="T52" fmla="*/ 48 w 203"/>
                <a:gd name="T53" fmla="*/ 15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172">
                  <a:moveTo>
                    <a:pt x="44" y="172"/>
                  </a:moveTo>
                  <a:cubicBezTo>
                    <a:pt x="43" y="171"/>
                    <a:pt x="41" y="170"/>
                    <a:pt x="41" y="169"/>
                  </a:cubicBezTo>
                  <a:cubicBezTo>
                    <a:pt x="41" y="169"/>
                    <a:pt x="41" y="169"/>
                    <a:pt x="41" y="169"/>
                  </a:cubicBezTo>
                  <a:cubicBezTo>
                    <a:pt x="1" y="97"/>
                    <a:pt x="1" y="97"/>
                    <a:pt x="1" y="97"/>
                  </a:cubicBezTo>
                  <a:cubicBezTo>
                    <a:pt x="6" y="94"/>
                    <a:pt x="6" y="94"/>
                    <a:pt x="6" y="94"/>
                  </a:cubicBezTo>
                  <a:cubicBezTo>
                    <a:pt x="9" y="99"/>
                    <a:pt x="9" y="99"/>
                    <a:pt x="9" y="99"/>
                  </a:cubicBezTo>
                  <a:cubicBezTo>
                    <a:pt x="6" y="94"/>
                    <a:pt x="6" y="94"/>
                    <a:pt x="6" y="94"/>
                  </a:cubicBezTo>
                  <a:cubicBezTo>
                    <a:pt x="1" y="97"/>
                    <a:pt x="1" y="97"/>
                    <a:pt x="1" y="97"/>
                  </a:cubicBezTo>
                  <a:cubicBezTo>
                    <a:pt x="0" y="94"/>
                    <a:pt x="1" y="90"/>
                    <a:pt x="3" y="89"/>
                  </a:cubicBezTo>
                  <a:cubicBezTo>
                    <a:pt x="3" y="89"/>
                    <a:pt x="3" y="89"/>
                    <a:pt x="3" y="89"/>
                  </a:cubicBezTo>
                  <a:cubicBezTo>
                    <a:pt x="154" y="1"/>
                    <a:pt x="154" y="1"/>
                    <a:pt x="154" y="1"/>
                  </a:cubicBezTo>
                  <a:cubicBezTo>
                    <a:pt x="155" y="0"/>
                    <a:pt x="157" y="0"/>
                    <a:pt x="158" y="0"/>
                  </a:cubicBezTo>
                  <a:cubicBezTo>
                    <a:pt x="158" y="0"/>
                    <a:pt x="158" y="0"/>
                    <a:pt x="158" y="0"/>
                  </a:cubicBezTo>
                  <a:cubicBezTo>
                    <a:pt x="160" y="1"/>
                    <a:pt x="161" y="2"/>
                    <a:pt x="162" y="3"/>
                  </a:cubicBezTo>
                  <a:cubicBezTo>
                    <a:pt x="162" y="3"/>
                    <a:pt x="162" y="3"/>
                    <a:pt x="162" y="3"/>
                  </a:cubicBezTo>
                  <a:cubicBezTo>
                    <a:pt x="201" y="76"/>
                    <a:pt x="201" y="76"/>
                    <a:pt x="201" y="76"/>
                  </a:cubicBezTo>
                  <a:cubicBezTo>
                    <a:pt x="203" y="79"/>
                    <a:pt x="202" y="83"/>
                    <a:pt x="199" y="84"/>
                  </a:cubicBezTo>
                  <a:cubicBezTo>
                    <a:pt x="199" y="84"/>
                    <a:pt x="199" y="84"/>
                    <a:pt x="199" y="84"/>
                  </a:cubicBezTo>
                  <a:cubicBezTo>
                    <a:pt x="49" y="171"/>
                    <a:pt x="49" y="171"/>
                    <a:pt x="49" y="171"/>
                  </a:cubicBezTo>
                  <a:cubicBezTo>
                    <a:pt x="48" y="172"/>
                    <a:pt x="47" y="172"/>
                    <a:pt x="46" y="172"/>
                  </a:cubicBezTo>
                  <a:cubicBezTo>
                    <a:pt x="46" y="172"/>
                    <a:pt x="46" y="172"/>
                    <a:pt x="46" y="172"/>
                  </a:cubicBezTo>
                  <a:cubicBezTo>
                    <a:pt x="45" y="172"/>
                    <a:pt x="45" y="172"/>
                    <a:pt x="44" y="172"/>
                  </a:cubicBezTo>
                  <a:close/>
                  <a:moveTo>
                    <a:pt x="48" y="158"/>
                  </a:moveTo>
                  <a:cubicBezTo>
                    <a:pt x="188" y="77"/>
                    <a:pt x="188" y="77"/>
                    <a:pt x="188" y="77"/>
                  </a:cubicBezTo>
                  <a:cubicBezTo>
                    <a:pt x="154" y="14"/>
                    <a:pt x="154" y="14"/>
                    <a:pt x="154" y="14"/>
                  </a:cubicBezTo>
                  <a:cubicBezTo>
                    <a:pt x="15" y="96"/>
                    <a:pt x="15" y="96"/>
                    <a:pt x="15" y="96"/>
                  </a:cubicBezTo>
                  <a:cubicBezTo>
                    <a:pt x="48" y="158"/>
                    <a:pt x="48" y="158"/>
                    <a:pt x="48" y="15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94" name="Freeform 227">
              <a:extLst>
                <a:ext uri="{FF2B5EF4-FFF2-40B4-BE49-F238E27FC236}">
                  <a16:creationId xmlns:a16="http://schemas.microsoft.com/office/drawing/2014/main" id="{3361C14A-7FC1-48C8-988F-802FBF3C9307}"/>
                </a:ext>
              </a:extLst>
            </p:cNvPr>
            <p:cNvSpPr>
              <a:spLocks/>
            </p:cNvSpPr>
            <p:nvPr/>
          </p:nvSpPr>
          <p:spPr bwMode="auto">
            <a:xfrm>
              <a:off x="5381625" y="3236913"/>
              <a:ext cx="717550" cy="604838"/>
            </a:xfrm>
            <a:custGeom>
              <a:avLst/>
              <a:gdLst>
                <a:gd name="T0" fmla="*/ 452 w 452"/>
                <a:gd name="T1" fmla="*/ 209 h 381"/>
                <a:gd name="T2" fmla="*/ 93 w 452"/>
                <a:gd name="T3" fmla="*/ 0 h 381"/>
                <a:gd name="T4" fmla="*/ 0 w 452"/>
                <a:gd name="T5" fmla="*/ 173 h 381"/>
                <a:gd name="T6" fmla="*/ 357 w 452"/>
                <a:gd name="T7" fmla="*/ 381 h 381"/>
                <a:gd name="T8" fmla="*/ 452 w 452"/>
                <a:gd name="T9" fmla="*/ 209 h 381"/>
              </a:gdLst>
              <a:ahLst/>
              <a:cxnLst>
                <a:cxn ang="0">
                  <a:pos x="T0" y="T1"/>
                </a:cxn>
                <a:cxn ang="0">
                  <a:pos x="T2" y="T3"/>
                </a:cxn>
                <a:cxn ang="0">
                  <a:pos x="T4" y="T5"/>
                </a:cxn>
                <a:cxn ang="0">
                  <a:pos x="T6" y="T7"/>
                </a:cxn>
                <a:cxn ang="0">
                  <a:pos x="T8" y="T9"/>
                </a:cxn>
              </a:cxnLst>
              <a:rect l="0" t="0" r="r" b="b"/>
              <a:pathLst>
                <a:path w="452" h="381">
                  <a:moveTo>
                    <a:pt x="452" y="209"/>
                  </a:moveTo>
                  <a:lnTo>
                    <a:pt x="93" y="0"/>
                  </a:lnTo>
                  <a:lnTo>
                    <a:pt x="0" y="173"/>
                  </a:lnTo>
                  <a:lnTo>
                    <a:pt x="357" y="381"/>
                  </a:lnTo>
                  <a:lnTo>
                    <a:pt x="452" y="209"/>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95" name="Freeform 228">
              <a:extLst>
                <a:ext uri="{FF2B5EF4-FFF2-40B4-BE49-F238E27FC236}">
                  <a16:creationId xmlns:a16="http://schemas.microsoft.com/office/drawing/2014/main" id="{91C76462-887A-4E47-B1F9-6BBBAC857484}"/>
                </a:ext>
              </a:extLst>
            </p:cNvPr>
            <p:cNvSpPr>
              <a:spLocks noEditPoints="1"/>
            </p:cNvSpPr>
            <p:nvPr/>
          </p:nvSpPr>
          <p:spPr bwMode="auto">
            <a:xfrm>
              <a:off x="5356225" y="3214688"/>
              <a:ext cx="766763" cy="649288"/>
            </a:xfrm>
            <a:custGeom>
              <a:avLst/>
              <a:gdLst>
                <a:gd name="T0" fmla="*/ 154 w 203"/>
                <a:gd name="T1" fmla="*/ 171 h 172"/>
                <a:gd name="T2" fmla="*/ 4 w 203"/>
                <a:gd name="T3" fmla="*/ 84 h 172"/>
                <a:gd name="T4" fmla="*/ 2 w 203"/>
                <a:gd name="T5" fmla="*/ 76 h 172"/>
                <a:gd name="T6" fmla="*/ 2 w 203"/>
                <a:gd name="T7" fmla="*/ 76 h 172"/>
                <a:gd name="T8" fmla="*/ 41 w 203"/>
                <a:gd name="T9" fmla="*/ 3 h 172"/>
                <a:gd name="T10" fmla="*/ 45 w 203"/>
                <a:gd name="T11" fmla="*/ 0 h 172"/>
                <a:gd name="T12" fmla="*/ 45 w 203"/>
                <a:gd name="T13" fmla="*/ 0 h 172"/>
                <a:gd name="T14" fmla="*/ 49 w 203"/>
                <a:gd name="T15" fmla="*/ 1 h 172"/>
                <a:gd name="T16" fmla="*/ 49 w 203"/>
                <a:gd name="T17" fmla="*/ 1 h 172"/>
                <a:gd name="T18" fmla="*/ 200 w 203"/>
                <a:gd name="T19" fmla="*/ 89 h 172"/>
                <a:gd name="T20" fmla="*/ 197 w 203"/>
                <a:gd name="T21" fmla="*/ 94 h 172"/>
                <a:gd name="T22" fmla="*/ 200 w 203"/>
                <a:gd name="T23" fmla="*/ 89 h 172"/>
                <a:gd name="T24" fmla="*/ 202 w 203"/>
                <a:gd name="T25" fmla="*/ 97 h 172"/>
                <a:gd name="T26" fmla="*/ 202 w 203"/>
                <a:gd name="T27" fmla="*/ 97 h 172"/>
                <a:gd name="T28" fmla="*/ 162 w 203"/>
                <a:gd name="T29" fmla="*/ 169 h 172"/>
                <a:gd name="T30" fmla="*/ 159 w 203"/>
                <a:gd name="T31" fmla="*/ 172 h 172"/>
                <a:gd name="T32" fmla="*/ 159 w 203"/>
                <a:gd name="T33" fmla="*/ 172 h 172"/>
                <a:gd name="T34" fmla="*/ 157 w 203"/>
                <a:gd name="T35" fmla="*/ 172 h 172"/>
                <a:gd name="T36" fmla="*/ 157 w 203"/>
                <a:gd name="T37" fmla="*/ 172 h 172"/>
                <a:gd name="T38" fmla="*/ 154 w 203"/>
                <a:gd name="T39" fmla="*/ 171 h 172"/>
                <a:gd name="T40" fmla="*/ 15 w 203"/>
                <a:gd name="T41" fmla="*/ 77 h 172"/>
                <a:gd name="T42" fmla="*/ 155 w 203"/>
                <a:gd name="T43" fmla="*/ 158 h 172"/>
                <a:gd name="T44" fmla="*/ 189 w 203"/>
                <a:gd name="T45" fmla="*/ 96 h 172"/>
                <a:gd name="T46" fmla="*/ 49 w 203"/>
                <a:gd name="T47" fmla="*/ 14 h 172"/>
                <a:gd name="T48" fmla="*/ 15 w 203"/>
                <a:gd name="T49" fmla="*/ 7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72">
                  <a:moveTo>
                    <a:pt x="154" y="171"/>
                  </a:moveTo>
                  <a:cubicBezTo>
                    <a:pt x="4" y="84"/>
                    <a:pt x="4" y="84"/>
                    <a:pt x="4" y="84"/>
                  </a:cubicBezTo>
                  <a:cubicBezTo>
                    <a:pt x="1" y="83"/>
                    <a:pt x="0" y="79"/>
                    <a:pt x="2" y="76"/>
                  </a:cubicBezTo>
                  <a:cubicBezTo>
                    <a:pt x="2" y="76"/>
                    <a:pt x="2" y="76"/>
                    <a:pt x="2" y="76"/>
                  </a:cubicBezTo>
                  <a:cubicBezTo>
                    <a:pt x="41" y="3"/>
                    <a:pt x="41" y="3"/>
                    <a:pt x="41" y="3"/>
                  </a:cubicBezTo>
                  <a:cubicBezTo>
                    <a:pt x="42" y="2"/>
                    <a:pt x="43" y="1"/>
                    <a:pt x="45" y="0"/>
                  </a:cubicBezTo>
                  <a:cubicBezTo>
                    <a:pt x="45" y="0"/>
                    <a:pt x="45" y="0"/>
                    <a:pt x="45" y="0"/>
                  </a:cubicBezTo>
                  <a:cubicBezTo>
                    <a:pt x="46" y="0"/>
                    <a:pt x="48" y="0"/>
                    <a:pt x="49" y="1"/>
                  </a:cubicBezTo>
                  <a:cubicBezTo>
                    <a:pt x="49" y="1"/>
                    <a:pt x="49" y="1"/>
                    <a:pt x="49" y="1"/>
                  </a:cubicBezTo>
                  <a:cubicBezTo>
                    <a:pt x="200" y="89"/>
                    <a:pt x="200" y="89"/>
                    <a:pt x="200" y="89"/>
                  </a:cubicBezTo>
                  <a:cubicBezTo>
                    <a:pt x="197" y="94"/>
                    <a:pt x="197" y="94"/>
                    <a:pt x="197" y="94"/>
                  </a:cubicBezTo>
                  <a:cubicBezTo>
                    <a:pt x="200" y="89"/>
                    <a:pt x="200" y="89"/>
                    <a:pt x="200" y="89"/>
                  </a:cubicBezTo>
                  <a:cubicBezTo>
                    <a:pt x="202" y="91"/>
                    <a:pt x="203" y="94"/>
                    <a:pt x="202" y="97"/>
                  </a:cubicBezTo>
                  <a:cubicBezTo>
                    <a:pt x="202" y="97"/>
                    <a:pt x="202" y="97"/>
                    <a:pt x="202" y="97"/>
                  </a:cubicBezTo>
                  <a:cubicBezTo>
                    <a:pt x="162" y="169"/>
                    <a:pt x="162" y="169"/>
                    <a:pt x="162" y="169"/>
                  </a:cubicBezTo>
                  <a:cubicBezTo>
                    <a:pt x="162" y="170"/>
                    <a:pt x="160" y="171"/>
                    <a:pt x="159" y="172"/>
                  </a:cubicBezTo>
                  <a:cubicBezTo>
                    <a:pt x="159" y="172"/>
                    <a:pt x="159" y="172"/>
                    <a:pt x="159" y="172"/>
                  </a:cubicBezTo>
                  <a:cubicBezTo>
                    <a:pt x="158" y="172"/>
                    <a:pt x="158" y="172"/>
                    <a:pt x="157" y="172"/>
                  </a:cubicBezTo>
                  <a:cubicBezTo>
                    <a:pt x="157" y="172"/>
                    <a:pt x="157" y="172"/>
                    <a:pt x="157" y="172"/>
                  </a:cubicBezTo>
                  <a:cubicBezTo>
                    <a:pt x="156" y="172"/>
                    <a:pt x="155" y="172"/>
                    <a:pt x="154" y="171"/>
                  </a:cubicBezTo>
                  <a:close/>
                  <a:moveTo>
                    <a:pt x="15" y="77"/>
                  </a:moveTo>
                  <a:cubicBezTo>
                    <a:pt x="155" y="158"/>
                    <a:pt x="155" y="158"/>
                    <a:pt x="155" y="158"/>
                  </a:cubicBezTo>
                  <a:cubicBezTo>
                    <a:pt x="189" y="96"/>
                    <a:pt x="189" y="96"/>
                    <a:pt x="189" y="96"/>
                  </a:cubicBezTo>
                  <a:cubicBezTo>
                    <a:pt x="49" y="14"/>
                    <a:pt x="49" y="14"/>
                    <a:pt x="49" y="14"/>
                  </a:cubicBezTo>
                  <a:cubicBezTo>
                    <a:pt x="15" y="77"/>
                    <a:pt x="15" y="77"/>
                    <a:pt x="15" y="7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grpSp>
      <p:grpSp>
        <p:nvGrpSpPr>
          <p:cNvPr id="96" name="그룹 247">
            <a:extLst>
              <a:ext uri="{FF2B5EF4-FFF2-40B4-BE49-F238E27FC236}">
                <a16:creationId xmlns:a16="http://schemas.microsoft.com/office/drawing/2014/main" id="{C102CA63-074D-4211-8460-578F677B0B31}"/>
              </a:ext>
            </a:extLst>
          </p:cNvPr>
          <p:cNvGrpSpPr/>
          <p:nvPr/>
        </p:nvGrpSpPr>
        <p:grpSpPr>
          <a:xfrm>
            <a:off x="7079217" y="1614084"/>
            <a:ext cx="1133764" cy="1251912"/>
            <a:chOff x="5532438" y="5192713"/>
            <a:chExt cx="1508125" cy="1665287"/>
          </a:xfrm>
        </p:grpSpPr>
        <p:sp>
          <p:nvSpPr>
            <p:cNvPr id="97" name="Freeform 142">
              <a:extLst>
                <a:ext uri="{FF2B5EF4-FFF2-40B4-BE49-F238E27FC236}">
                  <a16:creationId xmlns:a16="http://schemas.microsoft.com/office/drawing/2014/main" id="{F7DEEF81-20BE-414D-B3E9-D67BAC65A04E}"/>
                </a:ext>
              </a:extLst>
            </p:cNvPr>
            <p:cNvSpPr>
              <a:spLocks noEditPoints="1"/>
            </p:cNvSpPr>
            <p:nvPr/>
          </p:nvSpPr>
          <p:spPr bwMode="auto">
            <a:xfrm>
              <a:off x="6076951" y="5641975"/>
              <a:ext cx="419100" cy="361950"/>
            </a:xfrm>
            <a:custGeom>
              <a:avLst/>
              <a:gdLst>
                <a:gd name="T0" fmla="*/ 133 w 264"/>
                <a:gd name="T1" fmla="*/ 228 h 228"/>
                <a:gd name="T2" fmla="*/ 0 w 264"/>
                <a:gd name="T3" fmla="*/ 228 h 228"/>
                <a:gd name="T4" fmla="*/ 66 w 264"/>
                <a:gd name="T5" fmla="*/ 114 h 228"/>
                <a:gd name="T6" fmla="*/ 121 w 264"/>
                <a:gd name="T7" fmla="*/ 22 h 228"/>
                <a:gd name="T8" fmla="*/ 133 w 264"/>
                <a:gd name="T9" fmla="*/ 0 h 228"/>
                <a:gd name="T10" fmla="*/ 197 w 264"/>
                <a:gd name="T11" fmla="*/ 114 h 228"/>
                <a:gd name="T12" fmla="*/ 264 w 264"/>
                <a:gd name="T13" fmla="*/ 228 h 228"/>
                <a:gd name="T14" fmla="*/ 133 w 264"/>
                <a:gd name="T15" fmla="*/ 228 h 228"/>
                <a:gd name="T16" fmla="*/ 133 w 264"/>
                <a:gd name="T17" fmla="*/ 228 h 228"/>
                <a:gd name="T18" fmla="*/ 93 w 264"/>
                <a:gd name="T19" fmla="*/ 129 h 228"/>
                <a:gd name="T20" fmla="*/ 50 w 264"/>
                <a:gd name="T21" fmla="*/ 200 h 228"/>
                <a:gd name="T22" fmla="*/ 133 w 264"/>
                <a:gd name="T23" fmla="*/ 200 h 228"/>
                <a:gd name="T24" fmla="*/ 214 w 264"/>
                <a:gd name="T25" fmla="*/ 200 h 228"/>
                <a:gd name="T26" fmla="*/ 174 w 264"/>
                <a:gd name="T27" fmla="*/ 129 h 228"/>
                <a:gd name="T28" fmla="*/ 133 w 264"/>
                <a:gd name="T29" fmla="*/ 57 h 228"/>
                <a:gd name="T30" fmla="*/ 93 w 264"/>
                <a:gd name="T31" fmla="*/ 129 h 228"/>
                <a:gd name="T32" fmla="*/ 93 w 264"/>
                <a:gd name="T33" fmla="*/ 12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228">
                  <a:moveTo>
                    <a:pt x="133" y="228"/>
                  </a:moveTo>
                  <a:lnTo>
                    <a:pt x="0" y="228"/>
                  </a:lnTo>
                  <a:lnTo>
                    <a:pt x="66" y="114"/>
                  </a:lnTo>
                  <a:lnTo>
                    <a:pt x="121" y="22"/>
                  </a:lnTo>
                  <a:lnTo>
                    <a:pt x="133" y="0"/>
                  </a:lnTo>
                  <a:lnTo>
                    <a:pt x="197" y="114"/>
                  </a:lnTo>
                  <a:lnTo>
                    <a:pt x="264" y="228"/>
                  </a:lnTo>
                  <a:lnTo>
                    <a:pt x="133" y="228"/>
                  </a:lnTo>
                  <a:lnTo>
                    <a:pt x="133" y="228"/>
                  </a:lnTo>
                  <a:close/>
                  <a:moveTo>
                    <a:pt x="93" y="129"/>
                  </a:moveTo>
                  <a:lnTo>
                    <a:pt x="50" y="200"/>
                  </a:lnTo>
                  <a:lnTo>
                    <a:pt x="133" y="200"/>
                  </a:lnTo>
                  <a:lnTo>
                    <a:pt x="214" y="200"/>
                  </a:lnTo>
                  <a:lnTo>
                    <a:pt x="174" y="129"/>
                  </a:lnTo>
                  <a:lnTo>
                    <a:pt x="133" y="57"/>
                  </a:lnTo>
                  <a:lnTo>
                    <a:pt x="93" y="129"/>
                  </a:lnTo>
                  <a:lnTo>
                    <a:pt x="93" y="1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8" name="Rectangle 143">
              <a:extLst>
                <a:ext uri="{FF2B5EF4-FFF2-40B4-BE49-F238E27FC236}">
                  <a16:creationId xmlns:a16="http://schemas.microsoft.com/office/drawing/2014/main" id="{79EFC4DA-BF94-4593-9A0A-264F30D802B1}"/>
                </a:ext>
              </a:extLst>
            </p:cNvPr>
            <p:cNvSpPr>
              <a:spLocks noChangeArrowheads="1"/>
            </p:cNvSpPr>
            <p:nvPr/>
          </p:nvSpPr>
          <p:spPr bwMode="auto">
            <a:xfrm>
              <a:off x="5611813" y="5834063"/>
              <a:ext cx="1349375" cy="1001712"/>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9" name="Freeform 144">
              <a:extLst>
                <a:ext uri="{FF2B5EF4-FFF2-40B4-BE49-F238E27FC236}">
                  <a16:creationId xmlns:a16="http://schemas.microsoft.com/office/drawing/2014/main" id="{4C9EE39B-058A-471C-9416-ECE0101F4A75}"/>
                </a:ext>
              </a:extLst>
            </p:cNvPr>
            <p:cNvSpPr>
              <a:spLocks noEditPoints="1"/>
            </p:cNvSpPr>
            <p:nvPr/>
          </p:nvSpPr>
          <p:spPr bwMode="auto">
            <a:xfrm>
              <a:off x="5589588" y="5811838"/>
              <a:ext cx="1393825" cy="1046162"/>
            </a:xfrm>
            <a:custGeom>
              <a:avLst/>
              <a:gdLst>
                <a:gd name="T0" fmla="*/ 14 w 878"/>
                <a:gd name="T1" fmla="*/ 659 h 659"/>
                <a:gd name="T2" fmla="*/ 14 w 878"/>
                <a:gd name="T3" fmla="*/ 645 h 659"/>
                <a:gd name="T4" fmla="*/ 28 w 878"/>
                <a:gd name="T5" fmla="*/ 645 h 659"/>
                <a:gd name="T6" fmla="*/ 14 w 878"/>
                <a:gd name="T7" fmla="*/ 645 h 659"/>
                <a:gd name="T8" fmla="*/ 14 w 878"/>
                <a:gd name="T9" fmla="*/ 659 h 659"/>
                <a:gd name="T10" fmla="*/ 0 w 878"/>
                <a:gd name="T11" fmla="*/ 659 h 659"/>
                <a:gd name="T12" fmla="*/ 0 w 878"/>
                <a:gd name="T13" fmla="*/ 0 h 659"/>
                <a:gd name="T14" fmla="*/ 878 w 878"/>
                <a:gd name="T15" fmla="*/ 0 h 659"/>
                <a:gd name="T16" fmla="*/ 878 w 878"/>
                <a:gd name="T17" fmla="*/ 659 h 659"/>
                <a:gd name="T18" fmla="*/ 14 w 878"/>
                <a:gd name="T19" fmla="*/ 659 h 659"/>
                <a:gd name="T20" fmla="*/ 14 w 878"/>
                <a:gd name="T21" fmla="*/ 659 h 659"/>
                <a:gd name="T22" fmla="*/ 850 w 878"/>
                <a:gd name="T23" fmla="*/ 630 h 659"/>
                <a:gd name="T24" fmla="*/ 850 w 878"/>
                <a:gd name="T25" fmla="*/ 29 h 659"/>
                <a:gd name="T26" fmla="*/ 28 w 878"/>
                <a:gd name="T27" fmla="*/ 29 h 659"/>
                <a:gd name="T28" fmla="*/ 28 w 878"/>
                <a:gd name="T29" fmla="*/ 630 h 659"/>
                <a:gd name="T30" fmla="*/ 850 w 878"/>
                <a:gd name="T31" fmla="*/ 630 h 659"/>
                <a:gd name="T32" fmla="*/ 850 w 878"/>
                <a:gd name="T33" fmla="*/ 63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8" h="659">
                  <a:moveTo>
                    <a:pt x="14" y="659"/>
                  </a:moveTo>
                  <a:lnTo>
                    <a:pt x="14" y="645"/>
                  </a:lnTo>
                  <a:lnTo>
                    <a:pt x="28" y="645"/>
                  </a:lnTo>
                  <a:lnTo>
                    <a:pt x="14" y="645"/>
                  </a:lnTo>
                  <a:lnTo>
                    <a:pt x="14" y="659"/>
                  </a:lnTo>
                  <a:lnTo>
                    <a:pt x="0" y="659"/>
                  </a:lnTo>
                  <a:lnTo>
                    <a:pt x="0" y="0"/>
                  </a:lnTo>
                  <a:lnTo>
                    <a:pt x="878" y="0"/>
                  </a:lnTo>
                  <a:lnTo>
                    <a:pt x="878" y="659"/>
                  </a:lnTo>
                  <a:lnTo>
                    <a:pt x="14" y="659"/>
                  </a:lnTo>
                  <a:lnTo>
                    <a:pt x="14" y="659"/>
                  </a:lnTo>
                  <a:close/>
                  <a:moveTo>
                    <a:pt x="850" y="630"/>
                  </a:moveTo>
                  <a:lnTo>
                    <a:pt x="850" y="29"/>
                  </a:lnTo>
                  <a:lnTo>
                    <a:pt x="28" y="29"/>
                  </a:lnTo>
                  <a:lnTo>
                    <a:pt x="28" y="630"/>
                  </a:lnTo>
                  <a:lnTo>
                    <a:pt x="850" y="630"/>
                  </a:lnTo>
                  <a:lnTo>
                    <a:pt x="850" y="63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0" name="Rectangle 145">
              <a:extLst>
                <a:ext uri="{FF2B5EF4-FFF2-40B4-BE49-F238E27FC236}">
                  <a16:creationId xmlns:a16="http://schemas.microsoft.com/office/drawing/2014/main" id="{3CB281AF-0ACD-4FB1-B545-F973B2D5CE49}"/>
                </a:ext>
              </a:extLst>
            </p:cNvPr>
            <p:cNvSpPr>
              <a:spLocks noChangeArrowheads="1"/>
            </p:cNvSpPr>
            <p:nvPr/>
          </p:nvSpPr>
          <p:spPr bwMode="auto">
            <a:xfrm>
              <a:off x="5718176" y="5940425"/>
              <a:ext cx="1136650" cy="788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1" name="Freeform 146">
              <a:extLst>
                <a:ext uri="{FF2B5EF4-FFF2-40B4-BE49-F238E27FC236}">
                  <a16:creationId xmlns:a16="http://schemas.microsoft.com/office/drawing/2014/main" id="{460EB71C-E9A9-4B69-BAF2-14A3107F13A7}"/>
                </a:ext>
              </a:extLst>
            </p:cNvPr>
            <p:cNvSpPr>
              <a:spLocks noEditPoints="1"/>
            </p:cNvSpPr>
            <p:nvPr/>
          </p:nvSpPr>
          <p:spPr bwMode="auto">
            <a:xfrm>
              <a:off x="5694363" y="5918200"/>
              <a:ext cx="1184275" cy="833437"/>
            </a:xfrm>
            <a:custGeom>
              <a:avLst/>
              <a:gdLst>
                <a:gd name="T0" fmla="*/ 0 w 746"/>
                <a:gd name="T1" fmla="*/ 525 h 525"/>
                <a:gd name="T2" fmla="*/ 0 w 746"/>
                <a:gd name="T3" fmla="*/ 0 h 525"/>
                <a:gd name="T4" fmla="*/ 746 w 746"/>
                <a:gd name="T5" fmla="*/ 0 h 525"/>
                <a:gd name="T6" fmla="*/ 746 w 746"/>
                <a:gd name="T7" fmla="*/ 511 h 525"/>
                <a:gd name="T8" fmla="*/ 746 w 746"/>
                <a:gd name="T9" fmla="*/ 525 h 525"/>
                <a:gd name="T10" fmla="*/ 0 w 746"/>
                <a:gd name="T11" fmla="*/ 525 h 525"/>
                <a:gd name="T12" fmla="*/ 0 w 746"/>
                <a:gd name="T13" fmla="*/ 525 h 525"/>
                <a:gd name="T14" fmla="*/ 731 w 746"/>
                <a:gd name="T15" fmla="*/ 511 h 525"/>
                <a:gd name="T16" fmla="*/ 731 w 746"/>
                <a:gd name="T17" fmla="*/ 497 h 525"/>
                <a:gd name="T18" fmla="*/ 731 w 746"/>
                <a:gd name="T19" fmla="*/ 511 h 525"/>
                <a:gd name="T20" fmla="*/ 731 w 746"/>
                <a:gd name="T21" fmla="*/ 511 h 525"/>
                <a:gd name="T22" fmla="*/ 29 w 746"/>
                <a:gd name="T23" fmla="*/ 497 h 525"/>
                <a:gd name="T24" fmla="*/ 717 w 746"/>
                <a:gd name="T25" fmla="*/ 497 h 525"/>
                <a:gd name="T26" fmla="*/ 717 w 746"/>
                <a:gd name="T27" fmla="*/ 28 h 525"/>
                <a:gd name="T28" fmla="*/ 29 w 746"/>
                <a:gd name="T29" fmla="*/ 28 h 525"/>
                <a:gd name="T30" fmla="*/ 29 w 746"/>
                <a:gd name="T31" fmla="*/ 497 h 525"/>
                <a:gd name="T32" fmla="*/ 29 w 746"/>
                <a:gd name="T33" fmla="*/ 49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6" h="525">
                  <a:moveTo>
                    <a:pt x="0" y="525"/>
                  </a:moveTo>
                  <a:lnTo>
                    <a:pt x="0" y="0"/>
                  </a:lnTo>
                  <a:lnTo>
                    <a:pt x="746" y="0"/>
                  </a:lnTo>
                  <a:lnTo>
                    <a:pt x="746" y="511"/>
                  </a:lnTo>
                  <a:lnTo>
                    <a:pt x="746" y="525"/>
                  </a:lnTo>
                  <a:lnTo>
                    <a:pt x="0" y="525"/>
                  </a:lnTo>
                  <a:lnTo>
                    <a:pt x="0" y="525"/>
                  </a:lnTo>
                  <a:close/>
                  <a:moveTo>
                    <a:pt x="731" y="511"/>
                  </a:moveTo>
                  <a:lnTo>
                    <a:pt x="731" y="497"/>
                  </a:lnTo>
                  <a:lnTo>
                    <a:pt x="731" y="511"/>
                  </a:lnTo>
                  <a:lnTo>
                    <a:pt x="731" y="511"/>
                  </a:lnTo>
                  <a:close/>
                  <a:moveTo>
                    <a:pt x="29" y="497"/>
                  </a:moveTo>
                  <a:lnTo>
                    <a:pt x="717" y="497"/>
                  </a:lnTo>
                  <a:lnTo>
                    <a:pt x="717" y="28"/>
                  </a:lnTo>
                  <a:lnTo>
                    <a:pt x="29" y="28"/>
                  </a:lnTo>
                  <a:lnTo>
                    <a:pt x="29" y="497"/>
                  </a:lnTo>
                  <a:lnTo>
                    <a:pt x="29" y="49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2" name="Freeform 147">
              <a:extLst>
                <a:ext uri="{FF2B5EF4-FFF2-40B4-BE49-F238E27FC236}">
                  <a16:creationId xmlns:a16="http://schemas.microsoft.com/office/drawing/2014/main" id="{89A088EB-5CBE-4CE1-B3C1-490801D89E18}"/>
                </a:ext>
              </a:extLst>
            </p:cNvPr>
            <p:cNvSpPr>
              <a:spLocks/>
            </p:cNvSpPr>
            <p:nvPr/>
          </p:nvSpPr>
          <p:spPr bwMode="auto">
            <a:xfrm>
              <a:off x="6061076" y="6272213"/>
              <a:ext cx="450850" cy="46037"/>
            </a:xfrm>
            <a:custGeom>
              <a:avLst/>
              <a:gdLst>
                <a:gd name="T0" fmla="*/ 0 w 284"/>
                <a:gd name="T1" fmla="*/ 29 h 29"/>
                <a:gd name="T2" fmla="*/ 0 w 284"/>
                <a:gd name="T3" fmla="*/ 0 h 29"/>
                <a:gd name="T4" fmla="*/ 284 w 284"/>
                <a:gd name="T5" fmla="*/ 0 h 29"/>
                <a:gd name="T6" fmla="*/ 284 w 284"/>
                <a:gd name="T7" fmla="*/ 29 h 29"/>
                <a:gd name="T8" fmla="*/ 0 w 284"/>
                <a:gd name="T9" fmla="*/ 29 h 29"/>
                <a:gd name="T10" fmla="*/ 0 w 284"/>
                <a:gd name="T11" fmla="*/ 29 h 29"/>
              </a:gdLst>
              <a:ahLst/>
              <a:cxnLst>
                <a:cxn ang="0">
                  <a:pos x="T0" y="T1"/>
                </a:cxn>
                <a:cxn ang="0">
                  <a:pos x="T2" y="T3"/>
                </a:cxn>
                <a:cxn ang="0">
                  <a:pos x="T4" y="T5"/>
                </a:cxn>
                <a:cxn ang="0">
                  <a:pos x="T6" y="T7"/>
                </a:cxn>
                <a:cxn ang="0">
                  <a:pos x="T8" y="T9"/>
                </a:cxn>
                <a:cxn ang="0">
                  <a:pos x="T10" y="T11"/>
                </a:cxn>
              </a:cxnLst>
              <a:rect l="0" t="0" r="r" b="b"/>
              <a:pathLst>
                <a:path w="284" h="29">
                  <a:moveTo>
                    <a:pt x="0" y="29"/>
                  </a:moveTo>
                  <a:lnTo>
                    <a:pt x="0" y="0"/>
                  </a:lnTo>
                  <a:lnTo>
                    <a:pt x="284" y="0"/>
                  </a:lnTo>
                  <a:lnTo>
                    <a:pt x="284"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3" name="Freeform 148">
              <a:extLst>
                <a:ext uri="{FF2B5EF4-FFF2-40B4-BE49-F238E27FC236}">
                  <a16:creationId xmlns:a16="http://schemas.microsoft.com/office/drawing/2014/main" id="{BB8B5206-CF56-456E-AFC2-0977F8E776F9}"/>
                </a:ext>
              </a:extLst>
            </p:cNvPr>
            <p:cNvSpPr>
              <a:spLocks/>
            </p:cNvSpPr>
            <p:nvPr/>
          </p:nvSpPr>
          <p:spPr bwMode="auto">
            <a:xfrm>
              <a:off x="5834063" y="6548438"/>
              <a:ext cx="234950" cy="46037"/>
            </a:xfrm>
            <a:custGeom>
              <a:avLst/>
              <a:gdLst>
                <a:gd name="T0" fmla="*/ 0 w 148"/>
                <a:gd name="T1" fmla="*/ 29 h 29"/>
                <a:gd name="T2" fmla="*/ 0 w 148"/>
                <a:gd name="T3" fmla="*/ 0 h 29"/>
                <a:gd name="T4" fmla="*/ 148 w 148"/>
                <a:gd name="T5" fmla="*/ 0 h 29"/>
                <a:gd name="T6" fmla="*/ 148 w 148"/>
                <a:gd name="T7" fmla="*/ 29 h 29"/>
                <a:gd name="T8" fmla="*/ 0 w 148"/>
                <a:gd name="T9" fmla="*/ 29 h 29"/>
                <a:gd name="T10" fmla="*/ 0 w 148"/>
                <a:gd name="T11" fmla="*/ 29 h 29"/>
              </a:gdLst>
              <a:ahLst/>
              <a:cxnLst>
                <a:cxn ang="0">
                  <a:pos x="T0" y="T1"/>
                </a:cxn>
                <a:cxn ang="0">
                  <a:pos x="T2" y="T3"/>
                </a:cxn>
                <a:cxn ang="0">
                  <a:pos x="T4" y="T5"/>
                </a:cxn>
                <a:cxn ang="0">
                  <a:pos x="T6" y="T7"/>
                </a:cxn>
                <a:cxn ang="0">
                  <a:pos x="T8" y="T9"/>
                </a:cxn>
                <a:cxn ang="0">
                  <a:pos x="T10" y="T11"/>
                </a:cxn>
              </a:cxnLst>
              <a:rect l="0" t="0" r="r" b="b"/>
              <a:pathLst>
                <a:path w="148" h="29">
                  <a:moveTo>
                    <a:pt x="0" y="29"/>
                  </a:moveTo>
                  <a:lnTo>
                    <a:pt x="0" y="0"/>
                  </a:lnTo>
                  <a:lnTo>
                    <a:pt x="148" y="0"/>
                  </a:lnTo>
                  <a:lnTo>
                    <a:pt x="148"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4" name="Freeform 149">
              <a:extLst>
                <a:ext uri="{FF2B5EF4-FFF2-40B4-BE49-F238E27FC236}">
                  <a16:creationId xmlns:a16="http://schemas.microsoft.com/office/drawing/2014/main" id="{9C3E6EA4-5EA0-45A8-B591-A648D7C542C6}"/>
                </a:ext>
              </a:extLst>
            </p:cNvPr>
            <p:cNvSpPr>
              <a:spLocks/>
            </p:cNvSpPr>
            <p:nvPr/>
          </p:nvSpPr>
          <p:spPr bwMode="auto">
            <a:xfrm>
              <a:off x="5876926" y="6469063"/>
              <a:ext cx="153988" cy="46037"/>
            </a:xfrm>
            <a:custGeom>
              <a:avLst/>
              <a:gdLst>
                <a:gd name="T0" fmla="*/ 0 w 97"/>
                <a:gd name="T1" fmla="*/ 29 h 29"/>
                <a:gd name="T2" fmla="*/ 0 w 97"/>
                <a:gd name="T3" fmla="*/ 0 h 29"/>
                <a:gd name="T4" fmla="*/ 97 w 97"/>
                <a:gd name="T5" fmla="*/ 0 h 29"/>
                <a:gd name="T6" fmla="*/ 97 w 97"/>
                <a:gd name="T7" fmla="*/ 29 h 29"/>
                <a:gd name="T8" fmla="*/ 0 w 97"/>
                <a:gd name="T9" fmla="*/ 29 h 29"/>
                <a:gd name="T10" fmla="*/ 0 w 97"/>
                <a:gd name="T11" fmla="*/ 29 h 29"/>
              </a:gdLst>
              <a:ahLst/>
              <a:cxnLst>
                <a:cxn ang="0">
                  <a:pos x="T0" y="T1"/>
                </a:cxn>
                <a:cxn ang="0">
                  <a:pos x="T2" y="T3"/>
                </a:cxn>
                <a:cxn ang="0">
                  <a:pos x="T4" y="T5"/>
                </a:cxn>
                <a:cxn ang="0">
                  <a:pos x="T6" y="T7"/>
                </a:cxn>
                <a:cxn ang="0">
                  <a:pos x="T8" y="T9"/>
                </a:cxn>
                <a:cxn ang="0">
                  <a:pos x="T10" y="T11"/>
                </a:cxn>
              </a:cxnLst>
              <a:rect l="0" t="0" r="r" b="b"/>
              <a:pathLst>
                <a:path w="97" h="29">
                  <a:moveTo>
                    <a:pt x="0" y="29"/>
                  </a:moveTo>
                  <a:lnTo>
                    <a:pt x="0" y="0"/>
                  </a:lnTo>
                  <a:lnTo>
                    <a:pt x="97" y="0"/>
                  </a:lnTo>
                  <a:lnTo>
                    <a:pt x="97"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5" name="Freeform 150">
              <a:extLst>
                <a:ext uri="{FF2B5EF4-FFF2-40B4-BE49-F238E27FC236}">
                  <a16:creationId xmlns:a16="http://schemas.microsoft.com/office/drawing/2014/main" id="{F84EC540-72AA-4132-A32F-33DA9A7A0F46}"/>
                </a:ext>
              </a:extLst>
            </p:cNvPr>
            <p:cNvSpPr>
              <a:spLocks/>
            </p:cNvSpPr>
            <p:nvPr/>
          </p:nvSpPr>
          <p:spPr bwMode="auto">
            <a:xfrm>
              <a:off x="6499226" y="6548438"/>
              <a:ext cx="234950" cy="46037"/>
            </a:xfrm>
            <a:custGeom>
              <a:avLst/>
              <a:gdLst>
                <a:gd name="T0" fmla="*/ 0 w 148"/>
                <a:gd name="T1" fmla="*/ 29 h 29"/>
                <a:gd name="T2" fmla="*/ 0 w 148"/>
                <a:gd name="T3" fmla="*/ 0 h 29"/>
                <a:gd name="T4" fmla="*/ 148 w 148"/>
                <a:gd name="T5" fmla="*/ 0 h 29"/>
                <a:gd name="T6" fmla="*/ 148 w 148"/>
                <a:gd name="T7" fmla="*/ 29 h 29"/>
                <a:gd name="T8" fmla="*/ 0 w 148"/>
                <a:gd name="T9" fmla="*/ 29 h 29"/>
                <a:gd name="T10" fmla="*/ 0 w 148"/>
                <a:gd name="T11" fmla="*/ 29 h 29"/>
              </a:gdLst>
              <a:ahLst/>
              <a:cxnLst>
                <a:cxn ang="0">
                  <a:pos x="T0" y="T1"/>
                </a:cxn>
                <a:cxn ang="0">
                  <a:pos x="T2" y="T3"/>
                </a:cxn>
                <a:cxn ang="0">
                  <a:pos x="T4" y="T5"/>
                </a:cxn>
                <a:cxn ang="0">
                  <a:pos x="T6" y="T7"/>
                </a:cxn>
                <a:cxn ang="0">
                  <a:pos x="T8" y="T9"/>
                </a:cxn>
                <a:cxn ang="0">
                  <a:pos x="T10" y="T11"/>
                </a:cxn>
              </a:cxnLst>
              <a:rect l="0" t="0" r="r" b="b"/>
              <a:pathLst>
                <a:path w="148" h="29">
                  <a:moveTo>
                    <a:pt x="0" y="29"/>
                  </a:moveTo>
                  <a:lnTo>
                    <a:pt x="0" y="0"/>
                  </a:lnTo>
                  <a:lnTo>
                    <a:pt x="148" y="0"/>
                  </a:lnTo>
                  <a:lnTo>
                    <a:pt x="148"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6" name="Freeform 151">
              <a:extLst>
                <a:ext uri="{FF2B5EF4-FFF2-40B4-BE49-F238E27FC236}">
                  <a16:creationId xmlns:a16="http://schemas.microsoft.com/office/drawing/2014/main" id="{756508FA-8E30-4FA2-9BB9-070A4CD4EB5E}"/>
                </a:ext>
              </a:extLst>
            </p:cNvPr>
            <p:cNvSpPr>
              <a:spLocks/>
            </p:cNvSpPr>
            <p:nvPr/>
          </p:nvSpPr>
          <p:spPr bwMode="auto">
            <a:xfrm>
              <a:off x="6542088" y="6469063"/>
              <a:ext cx="153988" cy="46037"/>
            </a:xfrm>
            <a:custGeom>
              <a:avLst/>
              <a:gdLst>
                <a:gd name="T0" fmla="*/ 0 w 97"/>
                <a:gd name="T1" fmla="*/ 29 h 29"/>
                <a:gd name="T2" fmla="*/ 0 w 97"/>
                <a:gd name="T3" fmla="*/ 0 h 29"/>
                <a:gd name="T4" fmla="*/ 97 w 97"/>
                <a:gd name="T5" fmla="*/ 0 h 29"/>
                <a:gd name="T6" fmla="*/ 97 w 97"/>
                <a:gd name="T7" fmla="*/ 29 h 29"/>
                <a:gd name="T8" fmla="*/ 0 w 97"/>
                <a:gd name="T9" fmla="*/ 29 h 29"/>
                <a:gd name="T10" fmla="*/ 0 w 97"/>
                <a:gd name="T11" fmla="*/ 29 h 29"/>
              </a:gdLst>
              <a:ahLst/>
              <a:cxnLst>
                <a:cxn ang="0">
                  <a:pos x="T0" y="T1"/>
                </a:cxn>
                <a:cxn ang="0">
                  <a:pos x="T2" y="T3"/>
                </a:cxn>
                <a:cxn ang="0">
                  <a:pos x="T4" y="T5"/>
                </a:cxn>
                <a:cxn ang="0">
                  <a:pos x="T6" y="T7"/>
                </a:cxn>
                <a:cxn ang="0">
                  <a:pos x="T8" y="T9"/>
                </a:cxn>
                <a:cxn ang="0">
                  <a:pos x="T10" y="T11"/>
                </a:cxn>
              </a:cxnLst>
              <a:rect l="0" t="0" r="r" b="b"/>
              <a:pathLst>
                <a:path w="97" h="29">
                  <a:moveTo>
                    <a:pt x="0" y="29"/>
                  </a:moveTo>
                  <a:lnTo>
                    <a:pt x="0" y="0"/>
                  </a:lnTo>
                  <a:lnTo>
                    <a:pt x="97" y="0"/>
                  </a:lnTo>
                  <a:lnTo>
                    <a:pt x="97"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7" name="Freeform 152">
              <a:extLst>
                <a:ext uri="{FF2B5EF4-FFF2-40B4-BE49-F238E27FC236}">
                  <a16:creationId xmlns:a16="http://schemas.microsoft.com/office/drawing/2014/main" id="{749FBC1E-682D-412F-84BE-86EB2C26B364}"/>
                </a:ext>
              </a:extLst>
            </p:cNvPr>
            <p:cNvSpPr>
              <a:spLocks/>
            </p:cNvSpPr>
            <p:nvPr/>
          </p:nvSpPr>
          <p:spPr bwMode="auto">
            <a:xfrm>
              <a:off x="5959476" y="6197600"/>
              <a:ext cx="657225" cy="44450"/>
            </a:xfrm>
            <a:custGeom>
              <a:avLst/>
              <a:gdLst>
                <a:gd name="T0" fmla="*/ 0 w 414"/>
                <a:gd name="T1" fmla="*/ 28 h 28"/>
                <a:gd name="T2" fmla="*/ 0 w 414"/>
                <a:gd name="T3" fmla="*/ 0 h 28"/>
                <a:gd name="T4" fmla="*/ 414 w 414"/>
                <a:gd name="T5" fmla="*/ 0 h 28"/>
                <a:gd name="T6" fmla="*/ 414 w 414"/>
                <a:gd name="T7" fmla="*/ 28 h 28"/>
                <a:gd name="T8" fmla="*/ 0 w 414"/>
                <a:gd name="T9" fmla="*/ 28 h 28"/>
                <a:gd name="T10" fmla="*/ 0 w 414"/>
                <a:gd name="T11" fmla="*/ 28 h 28"/>
              </a:gdLst>
              <a:ahLst/>
              <a:cxnLst>
                <a:cxn ang="0">
                  <a:pos x="T0" y="T1"/>
                </a:cxn>
                <a:cxn ang="0">
                  <a:pos x="T2" y="T3"/>
                </a:cxn>
                <a:cxn ang="0">
                  <a:pos x="T4" y="T5"/>
                </a:cxn>
                <a:cxn ang="0">
                  <a:pos x="T6" y="T7"/>
                </a:cxn>
                <a:cxn ang="0">
                  <a:pos x="T8" y="T9"/>
                </a:cxn>
                <a:cxn ang="0">
                  <a:pos x="T10" y="T11"/>
                </a:cxn>
              </a:cxnLst>
              <a:rect l="0" t="0" r="r" b="b"/>
              <a:pathLst>
                <a:path w="414" h="28">
                  <a:moveTo>
                    <a:pt x="0" y="28"/>
                  </a:moveTo>
                  <a:lnTo>
                    <a:pt x="0" y="0"/>
                  </a:lnTo>
                  <a:lnTo>
                    <a:pt x="414" y="0"/>
                  </a:lnTo>
                  <a:lnTo>
                    <a:pt x="414"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8" name="Oval 153">
              <a:extLst>
                <a:ext uri="{FF2B5EF4-FFF2-40B4-BE49-F238E27FC236}">
                  <a16:creationId xmlns:a16="http://schemas.microsoft.com/office/drawing/2014/main" id="{26D97082-9B50-4622-B5BF-B505AC2FBDC9}"/>
                </a:ext>
              </a:extLst>
            </p:cNvPr>
            <p:cNvSpPr>
              <a:spLocks noChangeArrowheads="1"/>
            </p:cNvSpPr>
            <p:nvPr/>
          </p:nvSpPr>
          <p:spPr bwMode="auto">
            <a:xfrm>
              <a:off x="6197601" y="6386513"/>
              <a:ext cx="180975" cy="180975"/>
            </a:xfrm>
            <a:prstGeom prst="ellipse">
              <a:avLst/>
            </a:pr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9" name="Freeform 154">
              <a:extLst>
                <a:ext uri="{FF2B5EF4-FFF2-40B4-BE49-F238E27FC236}">
                  <a16:creationId xmlns:a16="http://schemas.microsoft.com/office/drawing/2014/main" id="{965CB2BA-90CE-4D9C-B833-DE0CFEADB7F4}"/>
                </a:ext>
              </a:extLst>
            </p:cNvPr>
            <p:cNvSpPr>
              <a:spLocks noEditPoints="1"/>
            </p:cNvSpPr>
            <p:nvPr/>
          </p:nvSpPr>
          <p:spPr bwMode="auto">
            <a:xfrm>
              <a:off x="6175376" y="6362700"/>
              <a:ext cx="227013" cy="227012"/>
            </a:xfrm>
            <a:custGeom>
              <a:avLst/>
              <a:gdLst>
                <a:gd name="T0" fmla="*/ 0 w 60"/>
                <a:gd name="T1" fmla="*/ 30 h 60"/>
                <a:gd name="T2" fmla="*/ 30 w 60"/>
                <a:gd name="T3" fmla="*/ 0 h 60"/>
                <a:gd name="T4" fmla="*/ 30 w 60"/>
                <a:gd name="T5" fmla="*/ 0 h 60"/>
                <a:gd name="T6" fmla="*/ 60 w 60"/>
                <a:gd name="T7" fmla="*/ 30 h 60"/>
                <a:gd name="T8" fmla="*/ 60 w 60"/>
                <a:gd name="T9" fmla="*/ 30 h 60"/>
                <a:gd name="T10" fmla="*/ 30 w 60"/>
                <a:gd name="T11" fmla="*/ 60 h 60"/>
                <a:gd name="T12" fmla="*/ 30 w 60"/>
                <a:gd name="T13" fmla="*/ 60 h 60"/>
                <a:gd name="T14" fmla="*/ 0 w 60"/>
                <a:gd name="T15" fmla="*/ 30 h 60"/>
                <a:gd name="T16" fmla="*/ 12 w 60"/>
                <a:gd name="T17" fmla="*/ 30 h 60"/>
                <a:gd name="T18" fmla="*/ 30 w 60"/>
                <a:gd name="T19" fmla="*/ 48 h 60"/>
                <a:gd name="T20" fmla="*/ 30 w 60"/>
                <a:gd name="T21" fmla="*/ 48 h 60"/>
                <a:gd name="T22" fmla="*/ 48 w 60"/>
                <a:gd name="T23" fmla="*/ 30 h 60"/>
                <a:gd name="T24" fmla="*/ 48 w 60"/>
                <a:gd name="T25" fmla="*/ 30 h 60"/>
                <a:gd name="T26" fmla="*/ 30 w 60"/>
                <a:gd name="T27" fmla="*/ 12 h 60"/>
                <a:gd name="T28" fmla="*/ 30 w 60"/>
                <a:gd name="T29" fmla="*/ 12 h 60"/>
                <a:gd name="T30" fmla="*/ 12 w 60"/>
                <a:gd name="T31"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0" y="30"/>
                  </a:moveTo>
                  <a:cubicBezTo>
                    <a:pt x="0" y="13"/>
                    <a:pt x="13" y="0"/>
                    <a:pt x="30" y="0"/>
                  </a:cubicBezTo>
                  <a:cubicBezTo>
                    <a:pt x="30" y="0"/>
                    <a:pt x="30" y="0"/>
                    <a:pt x="30" y="0"/>
                  </a:cubicBezTo>
                  <a:cubicBezTo>
                    <a:pt x="46" y="0"/>
                    <a:pt x="60" y="13"/>
                    <a:pt x="60" y="30"/>
                  </a:cubicBezTo>
                  <a:cubicBezTo>
                    <a:pt x="60" y="30"/>
                    <a:pt x="60" y="30"/>
                    <a:pt x="60" y="30"/>
                  </a:cubicBezTo>
                  <a:cubicBezTo>
                    <a:pt x="60" y="46"/>
                    <a:pt x="46" y="60"/>
                    <a:pt x="30" y="60"/>
                  </a:cubicBezTo>
                  <a:cubicBezTo>
                    <a:pt x="30" y="60"/>
                    <a:pt x="30" y="60"/>
                    <a:pt x="30" y="60"/>
                  </a:cubicBezTo>
                  <a:cubicBezTo>
                    <a:pt x="13" y="60"/>
                    <a:pt x="0" y="46"/>
                    <a:pt x="0" y="30"/>
                  </a:cubicBezTo>
                  <a:close/>
                  <a:moveTo>
                    <a:pt x="12" y="30"/>
                  </a:moveTo>
                  <a:cubicBezTo>
                    <a:pt x="12" y="40"/>
                    <a:pt x="20" y="48"/>
                    <a:pt x="30" y="48"/>
                  </a:cubicBezTo>
                  <a:cubicBezTo>
                    <a:pt x="30" y="48"/>
                    <a:pt x="30" y="48"/>
                    <a:pt x="30" y="48"/>
                  </a:cubicBezTo>
                  <a:cubicBezTo>
                    <a:pt x="40" y="48"/>
                    <a:pt x="48" y="40"/>
                    <a:pt x="48" y="30"/>
                  </a:cubicBezTo>
                  <a:cubicBezTo>
                    <a:pt x="48" y="30"/>
                    <a:pt x="48" y="30"/>
                    <a:pt x="48" y="30"/>
                  </a:cubicBezTo>
                  <a:cubicBezTo>
                    <a:pt x="48" y="20"/>
                    <a:pt x="40" y="12"/>
                    <a:pt x="30" y="12"/>
                  </a:cubicBezTo>
                  <a:cubicBezTo>
                    <a:pt x="30" y="12"/>
                    <a:pt x="30" y="12"/>
                    <a:pt x="30" y="12"/>
                  </a:cubicBezTo>
                  <a:cubicBezTo>
                    <a:pt x="20" y="12"/>
                    <a:pt x="12" y="20"/>
                    <a:pt x="12" y="3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0" name="Freeform 155">
              <a:extLst>
                <a:ext uri="{FF2B5EF4-FFF2-40B4-BE49-F238E27FC236}">
                  <a16:creationId xmlns:a16="http://schemas.microsoft.com/office/drawing/2014/main" id="{92533F89-1713-4DC7-B70F-C931A548BD9A}"/>
                </a:ext>
              </a:extLst>
            </p:cNvPr>
            <p:cNvSpPr>
              <a:spLocks/>
            </p:cNvSpPr>
            <p:nvPr/>
          </p:nvSpPr>
          <p:spPr bwMode="auto">
            <a:xfrm>
              <a:off x="6194426" y="6386513"/>
              <a:ext cx="188913" cy="176212"/>
            </a:xfrm>
            <a:custGeom>
              <a:avLst/>
              <a:gdLst>
                <a:gd name="T0" fmla="*/ 119 w 119"/>
                <a:gd name="T1" fmla="*/ 57 h 111"/>
                <a:gd name="T2" fmla="*/ 111 w 119"/>
                <a:gd name="T3" fmla="*/ 73 h 111"/>
                <a:gd name="T4" fmla="*/ 107 w 119"/>
                <a:gd name="T5" fmla="*/ 90 h 111"/>
                <a:gd name="T6" fmla="*/ 92 w 119"/>
                <a:gd name="T7" fmla="*/ 102 h 111"/>
                <a:gd name="T8" fmla="*/ 76 w 119"/>
                <a:gd name="T9" fmla="*/ 111 h 111"/>
                <a:gd name="T10" fmla="*/ 59 w 119"/>
                <a:gd name="T11" fmla="*/ 111 h 111"/>
                <a:gd name="T12" fmla="*/ 40 w 119"/>
                <a:gd name="T13" fmla="*/ 111 h 111"/>
                <a:gd name="T14" fmla="*/ 26 w 119"/>
                <a:gd name="T15" fmla="*/ 102 h 111"/>
                <a:gd name="T16" fmla="*/ 11 w 119"/>
                <a:gd name="T17" fmla="*/ 90 h 111"/>
                <a:gd name="T18" fmla="*/ 4 w 119"/>
                <a:gd name="T19" fmla="*/ 73 h 111"/>
                <a:gd name="T20" fmla="*/ 0 w 119"/>
                <a:gd name="T21" fmla="*/ 57 h 111"/>
                <a:gd name="T22" fmla="*/ 4 w 119"/>
                <a:gd name="T23" fmla="*/ 40 h 111"/>
                <a:gd name="T24" fmla="*/ 11 w 119"/>
                <a:gd name="T25" fmla="*/ 21 h 111"/>
                <a:gd name="T26" fmla="*/ 26 w 119"/>
                <a:gd name="T27" fmla="*/ 12 h 111"/>
                <a:gd name="T28" fmla="*/ 40 w 119"/>
                <a:gd name="T29" fmla="*/ 0 h 111"/>
                <a:gd name="T30" fmla="*/ 59 w 119"/>
                <a:gd name="T31" fmla="*/ 0 h 111"/>
                <a:gd name="T32" fmla="*/ 76 w 119"/>
                <a:gd name="T33" fmla="*/ 0 h 111"/>
                <a:gd name="T34" fmla="*/ 92 w 119"/>
                <a:gd name="T35" fmla="*/ 12 h 111"/>
                <a:gd name="T36" fmla="*/ 107 w 119"/>
                <a:gd name="T37" fmla="*/ 21 h 111"/>
                <a:gd name="T38" fmla="*/ 111 w 119"/>
                <a:gd name="T39" fmla="*/ 40 h 111"/>
                <a:gd name="T40" fmla="*/ 119 w 119"/>
                <a:gd name="T41" fmla="*/ 5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11">
                  <a:moveTo>
                    <a:pt x="119" y="57"/>
                  </a:moveTo>
                  <a:lnTo>
                    <a:pt x="111" y="73"/>
                  </a:lnTo>
                  <a:lnTo>
                    <a:pt x="107" y="90"/>
                  </a:lnTo>
                  <a:lnTo>
                    <a:pt x="92" y="102"/>
                  </a:lnTo>
                  <a:lnTo>
                    <a:pt x="76" y="111"/>
                  </a:lnTo>
                  <a:lnTo>
                    <a:pt x="59" y="111"/>
                  </a:lnTo>
                  <a:lnTo>
                    <a:pt x="40" y="111"/>
                  </a:lnTo>
                  <a:lnTo>
                    <a:pt x="26" y="102"/>
                  </a:lnTo>
                  <a:lnTo>
                    <a:pt x="11" y="90"/>
                  </a:lnTo>
                  <a:lnTo>
                    <a:pt x="4" y="73"/>
                  </a:lnTo>
                  <a:lnTo>
                    <a:pt x="0" y="57"/>
                  </a:lnTo>
                  <a:lnTo>
                    <a:pt x="4" y="40"/>
                  </a:lnTo>
                  <a:lnTo>
                    <a:pt x="11" y="21"/>
                  </a:lnTo>
                  <a:lnTo>
                    <a:pt x="26" y="12"/>
                  </a:lnTo>
                  <a:lnTo>
                    <a:pt x="40" y="0"/>
                  </a:lnTo>
                  <a:lnTo>
                    <a:pt x="59" y="0"/>
                  </a:lnTo>
                  <a:lnTo>
                    <a:pt x="76" y="0"/>
                  </a:lnTo>
                  <a:lnTo>
                    <a:pt x="92" y="12"/>
                  </a:lnTo>
                  <a:lnTo>
                    <a:pt x="107" y="21"/>
                  </a:lnTo>
                  <a:lnTo>
                    <a:pt x="111" y="40"/>
                  </a:lnTo>
                  <a:lnTo>
                    <a:pt x="119" y="57"/>
                  </a:ln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1" name="Freeform 156">
              <a:extLst>
                <a:ext uri="{FF2B5EF4-FFF2-40B4-BE49-F238E27FC236}">
                  <a16:creationId xmlns:a16="http://schemas.microsoft.com/office/drawing/2014/main" id="{358D060F-6DAE-4947-8732-D7C07364654A}"/>
                </a:ext>
              </a:extLst>
            </p:cNvPr>
            <p:cNvSpPr>
              <a:spLocks noEditPoints="1"/>
            </p:cNvSpPr>
            <p:nvPr/>
          </p:nvSpPr>
          <p:spPr bwMode="auto">
            <a:xfrm>
              <a:off x="6170613" y="6362700"/>
              <a:ext cx="234950" cy="223837"/>
            </a:xfrm>
            <a:custGeom>
              <a:avLst/>
              <a:gdLst>
                <a:gd name="T0" fmla="*/ 74 w 148"/>
                <a:gd name="T1" fmla="*/ 141 h 141"/>
                <a:gd name="T2" fmla="*/ 50 w 148"/>
                <a:gd name="T3" fmla="*/ 141 h 141"/>
                <a:gd name="T4" fmla="*/ 34 w 148"/>
                <a:gd name="T5" fmla="*/ 129 h 141"/>
                <a:gd name="T6" fmla="*/ 15 w 148"/>
                <a:gd name="T7" fmla="*/ 115 h 141"/>
                <a:gd name="T8" fmla="*/ 7 w 148"/>
                <a:gd name="T9" fmla="*/ 93 h 141"/>
                <a:gd name="T10" fmla="*/ 0 w 148"/>
                <a:gd name="T11" fmla="*/ 72 h 141"/>
                <a:gd name="T12" fmla="*/ 7 w 148"/>
                <a:gd name="T13" fmla="*/ 50 h 141"/>
                <a:gd name="T14" fmla="*/ 15 w 148"/>
                <a:gd name="T15" fmla="*/ 27 h 141"/>
                <a:gd name="T16" fmla="*/ 31 w 148"/>
                <a:gd name="T17" fmla="*/ 15 h 141"/>
                <a:gd name="T18" fmla="*/ 50 w 148"/>
                <a:gd name="T19" fmla="*/ 0 h 141"/>
                <a:gd name="T20" fmla="*/ 74 w 148"/>
                <a:gd name="T21" fmla="*/ 0 h 141"/>
                <a:gd name="T22" fmla="*/ 96 w 148"/>
                <a:gd name="T23" fmla="*/ 0 h 141"/>
                <a:gd name="T24" fmla="*/ 115 w 148"/>
                <a:gd name="T25" fmla="*/ 15 h 141"/>
                <a:gd name="T26" fmla="*/ 134 w 148"/>
                <a:gd name="T27" fmla="*/ 27 h 141"/>
                <a:gd name="T28" fmla="*/ 141 w 148"/>
                <a:gd name="T29" fmla="*/ 50 h 141"/>
                <a:gd name="T30" fmla="*/ 146 w 148"/>
                <a:gd name="T31" fmla="*/ 67 h 141"/>
                <a:gd name="T32" fmla="*/ 134 w 148"/>
                <a:gd name="T33" fmla="*/ 72 h 141"/>
                <a:gd name="T34" fmla="*/ 146 w 148"/>
                <a:gd name="T35" fmla="*/ 67 h 141"/>
                <a:gd name="T36" fmla="*/ 148 w 148"/>
                <a:gd name="T37" fmla="*/ 72 h 141"/>
                <a:gd name="T38" fmla="*/ 141 w 148"/>
                <a:gd name="T39" fmla="*/ 93 h 141"/>
                <a:gd name="T40" fmla="*/ 134 w 148"/>
                <a:gd name="T41" fmla="*/ 115 h 141"/>
                <a:gd name="T42" fmla="*/ 115 w 148"/>
                <a:gd name="T43" fmla="*/ 129 h 141"/>
                <a:gd name="T44" fmla="*/ 96 w 148"/>
                <a:gd name="T45" fmla="*/ 141 h 141"/>
                <a:gd name="T46" fmla="*/ 74 w 148"/>
                <a:gd name="T47" fmla="*/ 141 h 141"/>
                <a:gd name="T48" fmla="*/ 74 w 148"/>
                <a:gd name="T49" fmla="*/ 141 h 141"/>
                <a:gd name="T50" fmla="*/ 88 w 148"/>
                <a:gd name="T51" fmla="*/ 112 h 141"/>
                <a:gd name="T52" fmla="*/ 98 w 148"/>
                <a:gd name="T53" fmla="*/ 105 h 141"/>
                <a:gd name="T54" fmla="*/ 110 w 148"/>
                <a:gd name="T55" fmla="*/ 98 h 141"/>
                <a:gd name="T56" fmla="*/ 112 w 148"/>
                <a:gd name="T57" fmla="*/ 84 h 141"/>
                <a:gd name="T58" fmla="*/ 117 w 148"/>
                <a:gd name="T59" fmla="*/ 72 h 141"/>
                <a:gd name="T60" fmla="*/ 112 w 148"/>
                <a:gd name="T61" fmla="*/ 58 h 141"/>
                <a:gd name="T62" fmla="*/ 110 w 148"/>
                <a:gd name="T63" fmla="*/ 46 h 141"/>
                <a:gd name="T64" fmla="*/ 98 w 148"/>
                <a:gd name="T65" fmla="*/ 38 h 141"/>
                <a:gd name="T66" fmla="*/ 88 w 148"/>
                <a:gd name="T67" fmla="*/ 29 h 141"/>
                <a:gd name="T68" fmla="*/ 74 w 148"/>
                <a:gd name="T69" fmla="*/ 29 h 141"/>
                <a:gd name="T70" fmla="*/ 60 w 148"/>
                <a:gd name="T71" fmla="*/ 29 h 141"/>
                <a:gd name="T72" fmla="*/ 48 w 148"/>
                <a:gd name="T73" fmla="*/ 38 h 141"/>
                <a:gd name="T74" fmla="*/ 38 w 148"/>
                <a:gd name="T75" fmla="*/ 46 h 141"/>
                <a:gd name="T76" fmla="*/ 34 w 148"/>
                <a:gd name="T77" fmla="*/ 58 h 141"/>
                <a:gd name="T78" fmla="*/ 29 w 148"/>
                <a:gd name="T79" fmla="*/ 72 h 141"/>
                <a:gd name="T80" fmla="*/ 34 w 148"/>
                <a:gd name="T81" fmla="*/ 84 h 141"/>
                <a:gd name="T82" fmla="*/ 38 w 148"/>
                <a:gd name="T83" fmla="*/ 98 h 141"/>
                <a:gd name="T84" fmla="*/ 50 w 148"/>
                <a:gd name="T85" fmla="*/ 105 h 141"/>
                <a:gd name="T86" fmla="*/ 60 w 148"/>
                <a:gd name="T87" fmla="*/ 112 h 141"/>
                <a:gd name="T88" fmla="*/ 74 w 148"/>
                <a:gd name="T89" fmla="*/ 112 h 141"/>
                <a:gd name="T90" fmla="*/ 88 w 148"/>
                <a:gd name="T91" fmla="*/ 112 h 141"/>
                <a:gd name="T92" fmla="*/ 88 w 148"/>
                <a:gd name="T9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 h="141">
                  <a:moveTo>
                    <a:pt x="74" y="141"/>
                  </a:moveTo>
                  <a:lnTo>
                    <a:pt x="50" y="141"/>
                  </a:lnTo>
                  <a:lnTo>
                    <a:pt x="34" y="129"/>
                  </a:lnTo>
                  <a:lnTo>
                    <a:pt x="15" y="115"/>
                  </a:lnTo>
                  <a:lnTo>
                    <a:pt x="7" y="93"/>
                  </a:lnTo>
                  <a:lnTo>
                    <a:pt x="0" y="72"/>
                  </a:lnTo>
                  <a:lnTo>
                    <a:pt x="7" y="50"/>
                  </a:lnTo>
                  <a:lnTo>
                    <a:pt x="15" y="27"/>
                  </a:lnTo>
                  <a:lnTo>
                    <a:pt x="31" y="15"/>
                  </a:lnTo>
                  <a:lnTo>
                    <a:pt x="50" y="0"/>
                  </a:lnTo>
                  <a:lnTo>
                    <a:pt x="74" y="0"/>
                  </a:lnTo>
                  <a:lnTo>
                    <a:pt x="96" y="0"/>
                  </a:lnTo>
                  <a:lnTo>
                    <a:pt x="115" y="15"/>
                  </a:lnTo>
                  <a:lnTo>
                    <a:pt x="134" y="27"/>
                  </a:lnTo>
                  <a:lnTo>
                    <a:pt x="141" y="50"/>
                  </a:lnTo>
                  <a:lnTo>
                    <a:pt x="146" y="67"/>
                  </a:lnTo>
                  <a:lnTo>
                    <a:pt x="134" y="72"/>
                  </a:lnTo>
                  <a:lnTo>
                    <a:pt x="146" y="67"/>
                  </a:lnTo>
                  <a:lnTo>
                    <a:pt x="148" y="72"/>
                  </a:lnTo>
                  <a:lnTo>
                    <a:pt x="141" y="93"/>
                  </a:lnTo>
                  <a:lnTo>
                    <a:pt x="134" y="115"/>
                  </a:lnTo>
                  <a:lnTo>
                    <a:pt x="115" y="129"/>
                  </a:lnTo>
                  <a:lnTo>
                    <a:pt x="96" y="141"/>
                  </a:lnTo>
                  <a:lnTo>
                    <a:pt x="74" y="141"/>
                  </a:lnTo>
                  <a:lnTo>
                    <a:pt x="74" y="141"/>
                  </a:lnTo>
                  <a:close/>
                  <a:moveTo>
                    <a:pt x="88" y="112"/>
                  </a:moveTo>
                  <a:lnTo>
                    <a:pt x="98" y="105"/>
                  </a:lnTo>
                  <a:lnTo>
                    <a:pt x="110" y="98"/>
                  </a:lnTo>
                  <a:lnTo>
                    <a:pt x="112" y="84"/>
                  </a:lnTo>
                  <a:lnTo>
                    <a:pt x="117" y="72"/>
                  </a:lnTo>
                  <a:lnTo>
                    <a:pt x="112" y="58"/>
                  </a:lnTo>
                  <a:lnTo>
                    <a:pt x="110" y="46"/>
                  </a:lnTo>
                  <a:lnTo>
                    <a:pt x="98" y="38"/>
                  </a:lnTo>
                  <a:lnTo>
                    <a:pt x="88" y="29"/>
                  </a:lnTo>
                  <a:lnTo>
                    <a:pt x="74" y="29"/>
                  </a:lnTo>
                  <a:lnTo>
                    <a:pt x="60" y="29"/>
                  </a:lnTo>
                  <a:lnTo>
                    <a:pt x="48" y="38"/>
                  </a:lnTo>
                  <a:lnTo>
                    <a:pt x="38" y="46"/>
                  </a:lnTo>
                  <a:lnTo>
                    <a:pt x="34" y="58"/>
                  </a:lnTo>
                  <a:lnTo>
                    <a:pt x="29" y="72"/>
                  </a:lnTo>
                  <a:lnTo>
                    <a:pt x="34" y="84"/>
                  </a:lnTo>
                  <a:lnTo>
                    <a:pt x="38" y="98"/>
                  </a:lnTo>
                  <a:lnTo>
                    <a:pt x="50" y="105"/>
                  </a:lnTo>
                  <a:lnTo>
                    <a:pt x="60" y="112"/>
                  </a:lnTo>
                  <a:lnTo>
                    <a:pt x="74" y="112"/>
                  </a:lnTo>
                  <a:lnTo>
                    <a:pt x="88" y="112"/>
                  </a:lnTo>
                  <a:lnTo>
                    <a:pt x="88" y="1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2" name="Freeform 157">
              <a:extLst>
                <a:ext uri="{FF2B5EF4-FFF2-40B4-BE49-F238E27FC236}">
                  <a16:creationId xmlns:a16="http://schemas.microsoft.com/office/drawing/2014/main" id="{B24B65E8-243B-4463-94CB-2CAD120C8B50}"/>
                </a:ext>
              </a:extLst>
            </p:cNvPr>
            <p:cNvSpPr>
              <a:spLocks/>
            </p:cNvSpPr>
            <p:nvPr/>
          </p:nvSpPr>
          <p:spPr bwMode="auto">
            <a:xfrm>
              <a:off x="6323013" y="6556375"/>
              <a:ext cx="33338" cy="68262"/>
            </a:xfrm>
            <a:custGeom>
              <a:avLst/>
              <a:gdLst>
                <a:gd name="T0" fmla="*/ 0 w 21"/>
                <a:gd name="T1" fmla="*/ 0 h 43"/>
                <a:gd name="T2" fmla="*/ 21 w 21"/>
                <a:gd name="T3" fmla="*/ 43 h 43"/>
                <a:gd name="T4" fmla="*/ 0 w 21"/>
                <a:gd name="T5" fmla="*/ 0 h 43"/>
              </a:gdLst>
              <a:ahLst/>
              <a:cxnLst>
                <a:cxn ang="0">
                  <a:pos x="T0" y="T1"/>
                </a:cxn>
                <a:cxn ang="0">
                  <a:pos x="T2" y="T3"/>
                </a:cxn>
                <a:cxn ang="0">
                  <a:pos x="T4" y="T5"/>
                </a:cxn>
              </a:cxnLst>
              <a:rect l="0" t="0" r="r" b="b"/>
              <a:pathLst>
                <a:path w="21" h="43">
                  <a:moveTo>
                    <a:pt x="0" y="0"/>
                  </a:moveTo>
                  <a:lnTo>
                    <a:pt x="21" y="43"/>
                  </a:lnTo>
                  <a:lnTo>
                    <a:pt x="0" y="0"/>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3" name="Line 158">
              <a:extLst>
                <a:ext uri="{FF2B5EF4-FFF2-40B4-BE49-F238E27FC236}">
                  <a16:creationId xmlns:a16="http://schemas.microsoft.com/office/drawing/2014/main" id="{4DCEF1C6-154A-48E4-8BDA-68D5ED0A8BF2}"/>
                </a:ext>
              </a:extLst>
            </p:cNvPr>
            <p:cNvSpPr>
              <a:spLocks noChangeShapeType="1"/>
            </p:cNvSpPr>
            <p:nvPr/>
          </p:nvSpPr>
          <p:spPr bwMode="auto">
            <a:xfrm>
              <a:off x="6323013" y="6556375"/>
              <a:ext cx="33338" cy="682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4" name="Freeform 159">
              <a:extLst>
                <a:ext uri="{FF2B5EF4-FFF2-40B4-BE49-F238E27FC236}">
                  <a16:creationId xmlns:a16="http://schemas.microsoft.com/office/drawing/2014/main" id="{A3B1BDC8-3553-4FFD-A0E8-C34546B6BDD1}"/>
                </a:ext>
              </a:extLst>
            </p:cNvPr>
            <p:cNvSpPr>
              <a:spLocks/>
            </p:cNvSpPr>
            <p:nvPr/>
          </p:nvSpPr>
          <p:spPr bwMode="auto">
            <a:xfrm>
              <a:off x="6303963" y="6548438"/>
              <a:ext cx="74613" cy="87312"/>
            </a:xfrm>
            <a:custGeom>
              <a:avLst/>
              <a:gdLst>
                <a:gd name="T0" fmla="*/ 0 w 47"/>
                <a:gd name="T1" fmla="*/ 12 h 55"/>
                <a:gd name="T2" fmla="*/ 23 w 47"/>
                <a:gd name="T3" fmla="*/ 0 h 55"/>
                <a:gd name="T4" fmla="*/ 47 w 47"/>
                <a:gd name="T5" fmla="*/ 40 h 55"/>
                <a:gd name="T6" fmla="*/ 21 w 47"/>
                <a:gd name="T7" fmla="*/ 55 h 55"/>
                <a:gd name="T8" fmla="*/ 0 w 47"/>
                <a:gd name="T9" fmla="*/ 12 h 55"/>
                <a:gd name="T10" fmla="*/ 0 w 47"/>
                <a:gd name="T11" fmla="*/ 12 h 55"/>
              </a:gdLst>
              <a:ahLst/>
              <a:cxnLst>
                <a:cxn ang="0">
                  <a:pos x="T0" y="T1"/>
                </a:cxn>
                <a:cxn ang="0">
                  <a:pos x="T2" y="T3"/>
                </a:cxn>
                <a:cxn ang="0">
                  <a:pos x="T4" y="T5"/>
                </a:cxn>
                <a:cxn ang="0">
                  <a:pos x="T6" y="T7"/>
                </a:cxn>
                <a:cxn ang="0">
                  <a:pos x="T8" y="T9"/>
                </a:cxn>
                <a:cxn ang="0">
                  <a:pos x="T10" y="T11"/>
                </a:cxn>
              </a:cxnLst>
              <a:rect l="0" t="0" r="r" b="b"/>
              <a:pathLst>
                <a:path w="47" h="55">
                  <a:moveTo>
                    <a:pt x="0" y="12"/>
                  </a:moveTo>
                  <a:lnTo>
                    <a:pt x="23" y="0"/>
                  </a:lnTo>
                  <a:lnTo>
                    <a:pt x="47" y="40"/>
                  </a:lnTo>
                  <a:lnTo>
                    <a:pt x="21" y="55"/>
                  </a:lnTo>
                  <a:lnTo>
                    <a:pt x="0" y="12"/>
                  </a:lnTo>
                  <a:lnTo>
                    <a:pt x="0" y="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5" name="Freeform 160">
              <a:extLst>
                <a:ext uri="{FF2B5EF4-FFF2-40B4-BE49-F238E27FC236}">
                  <a16:creationId xmlns:a16="http://schemas.microsoft.com/office/drawing/2014/main" id="{EF5DBDA1-3C5A-4C19-B8A8-D49E629CE01C}"/>
                </a:ext>
              </a:extLst>
            </p:cNvPr>
            <p:cNvSpPr>
              <a:spLocks/>
            </p:cNvSpPr>
            <p:nvPr/>
          </p:nvSpPr>
          <p:spPr bwMode="auto">
            <a:xfrm>
              <a:off x="6216651" y="6556375"/>
              <a:ext cx="38100" cy="68262"/>
            </a:xfrm>
            <a:custGeom>
              <a:avLst/>
              <a:gdLst>
                <a:gd name="T0" fmla="*/ 0 w 24"/>
                <a:gd name="T1" fmla="*/ 43 h 43"/>
                <a:gd name="T2" fmla="*/ 24 w 24"/>
                <a:gd name="T3" fmla="*/ 0 h 43"/>
                <a:gd name="T4" fmla="*/ 0 w 24"/>
                <a:gd name="T5" fmla="*/ 43 h 43"/>
              </a:gdLst>
              <a:ahLst/>
              <a:cxnLst>
                <a:cxn ang="0">
                  <a:pos x="T0" y="T1"/>
                </a:cxn>
                <a:cxn ang="0">
                  <a:pos x="T2" y="T3"/>
                </a:cxn>
                <a:cxn ang="0">
                  <a:pos x="T4" y="T5"/>
                </a:cxn>
              </a:cxnLst>
              <a:rect l="0" t="0" r="r" b="b"/>
              <a:pathLst>
                <a:path w="24" h="43">
                  <a:moveTo>
                    <a:pt x="0" y="43"/>
                  </a:moveTo>
                  <a:lnTo>
                    <a:pt x="24" y="0"/>
                  </a:lnTo>
                  <a:lnTo>
                    <a:pt x="0" y="43"/>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6" name="Line 161">
              <a:extLst>
                <a:ext uri="{FF2B5EF4-FFF2-40B4-BE49-F238E27FC236}">
                  <a16:creationId xmlns:a16="http://schemas.microsoft.com/office/drawing/2014/main" id="{741E40D2-730B-454E-B6B9-7B743A96273D}"/>
                </a:ext>
              </a:extLst>
            </p:cNvPr>
            <p:cNvSpPr>
              <a:spLocks noChangeShapeType="1"/>
            </p:cNvSpPr>
            <p:nvPr/>
          </p:nvSpPr>
          <p:spPr bwMode="auto">
            <a:xfrm flipV="1">
              <a:off x="6216651" y="6556375"/>
              <a:ext cx="38100" cy="682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7" name="Freeform 162">
              <a:extLst>
                <a:ext uri="{FF2B5EF4-FFF2-40B4-BE49-F238E27FC236}">
                  <a16:creationId xmlns:a16="http://schemas.microsoft.com/office/drawing/2014/main" id="{52E26EE8-E416-4928-ABB3-D4FB6F3D4C79}"/>
                </a:ext>
              </a:extLst>
            </p:cNvPr>
            <p:cNvSpPr>
              <a:spLocks/>
            </p:cNvSpPr>
            <p:nvPr/>
          </p:nvSpPr>
          <p:spPr bwMode="auto">
            <a:xfrm>
              <a:off x="6197601" y="6548438"/>
              <a:ext cx="76200" cy="87312"/>
            </a:xfrm>
            <a:custGeom>
              <a:avLst/>
              <a:gdLst>
                <a:gd name="T0" fmla="*/ 0 w 48"/>
                <a:gd name="T1" fmla="*/ 40 h 55"/>
                <a:gd name="T2" fmla="*/ 21 w 48"/>
                <a:gd name="T3" fmla="*/ 0 h 55"/>
                <a:gd name="T4" fmla="*/ 48 w 48"/>
                <a:gd name="T5" fmla="*/ 12 h 55"/>
                <a:gd name="T6" fmla="*/ 26 w 48"/>
                <a:gd name="T7" fmla="*/ 55 h 55"/>
                <a:gd name="T8" fmla="*/ 0 w 48"/>
                <a:gd name="T9" fmla="*/ 40 h 55"/>
                <a:gd name="T10" fmla="*/ 0 w 48"/>
                <a:gd name="T11" fmla="*/ 40 h 55"/>
              </a:gdLst>
              <a:ahLst/>
              <a:cxnLst>
                <a:cxn ang="0">
                  <a:pos x="T0" y="T1"/>
                </a:cxn>
                <a:cxn ang="0">
                  <a:pos x="T2" y="T3"/>
                </a:cxn>
                <a:cxn ang="0">
                  <a:pos x="T4" y="T5"/>
                </a:cxn>
                <a:cxn ang="0">
                  <a:pos x="T6" y="T7"/>
                </a:cxn>
                <a:cxn ang="0">
                  <a:pos x="T8" y="T9"/>
                </a:cxn>
                <a:cxn ang="0">
                  <a:pos x="T10" y="T11"/>
                </a:cxn>
              </a:cxnLst>
              <a:rect l="0" t="0" r="r" b="b"/>
              <a:pathLst>
                <a:path w="48" h="55">
                  <a:moveTo>
                    <a:pt x="0" y="40"/>
                  </a:moveTo>
                  <a:lnTo>
                    <a:pt x="21" y="0"/>
                  </a:lnTo>
                  <a:lnTo>
                    <a:pt x="48" y="12"/>
                  </a:lnTo>
                  <a:lnTo>
                    <a:pt x="26" y="55"/>
                  </a:lnTo>
                  <a:lnTo>
                    <a:pt x="0" y="40"/>
                  </a:lnTo>
                  <a:lnTo>
                    <a:pt x="0" y="4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8" name="Freeform 163">
              <a:extLst>
                <a:ext uri="{FF2B5EF4-FFF2-40B4-BE49-F238E27FC236}">
                  <a16:creationId xmlns:a16="http://schemas.microsoft.com/office/drawing/2014/main" id="{B7B799F2-59DF-45BF-8666-A4FFD6CC161A}"/>
                </a:ext>
              </a:extLst>
            </p:cNvPr>
            <p:cNvSpPr>
              <a:spLocks/>
            </p:cNvSpPr>
            <p:nvPr/>
          </p:nvSpPr>
          <p:spPr bwMode="auto">
            <a:xfrm>
              <a:off x="5603876" y="5822950"/>
              <a:ext cx="131763" cy="133350"/>
            </a:xfrm>
            <a:custGeom>
              <a:avLst/>
              <a:gdLst>
                <a:gd name="T0" fmla="*/ 0 w 83"/>
                <a:gd name="T1" fmla="*/ 19 h 84"/>
                <a:gd name="T2" fmla="*/ 19 w 83"/>
                <a:gd name="T3" fmla="*/ 0 h 84"/>
                <a:gd name="T4" fmla="*/ 83 w 83"/>
                <a:gd name="T5" fmla="*/ 62 h 84"/>
                <a:gd name="T6" fmla="*/ 62 w 83"/>
                <a:gd name="T7" fmla="*/ 84 h 84"/>
                <a:gd name="T8" fmla="*/ 0 w 83"/>
                <a:gd name="T9" fmla="*/ 19 h 84"/>
                <a:gd name="T10" fmla="*/ 0 w 83"/>
                <a:gd name="T11" fmla="*/ 19 h 84"/>
              </a:gdLst>
              <a:ahLst/>
              <a:cxnLst>
                <a:cxn ang="0">
                  <a:pos x="T0" y="T1"/>
                </a:cxn>
                <a:cxn ang="0">
                  <a:pos x="T2" y="T3"/>
                </a:cxn>
                <a:cxn ang="0">
                  <a:pos x="T4" y="T5"/>
                </a:cxn>
                <a:cxn ang="0">
                  <a:pos x="T6" y="T7"/>
                </a:cxn>
                <a:cxn ang="0">
                  <a:pos x="T8" y="T9"/>
                </a:cxn>
                <a:cxn ang="0">
                  <a:pos x="T10" y="T11"/>
                </a:cxn>
              </a:cxnLst>
              <a:rect l="0" t="0" r="r" b="b"/>
              <a:pathLst>
                <a:path w="83" h="84">
                  <a:moveTo>
                    <a:pt x="0" y="19"/>
                  </a:moveTo>
                  <a:lnTo>
                    <a:pt x="19" y="0"/>
                  </a:lnTo>
                  <a:lnTo>
                    <a:pt x="83" y="62"/>
                  </a:lnTo>
                  <a:lnTo>
                    <a:pt x="62" y="84"/>
                  </a:lnTo>
                  <a:lnTo>
                    <a:pt x="0" y="19"/>
                  </a:lnTo>
                  <a:lnTo>
                    <a:pt x="0" y="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9" name="Freeform 164">
              <a:extLst>
                <a:ext uri="{FF2B5EF4-FFF2-40B4-BE49-F238E27FC236}">
                  <a16:creationId xmlns:a16="http://schemas.microsoft.com/office/drawing/2014/main" id="{D08FD964-C180-46C0-8D78-E7E3D314842B}"/>
                </a:ext>
              </a:extLst>
            </p:cNvPr>
            <p:cNvSpPr>
              <a:spLocks/>
            </p:cNvSpPr>
            <p:nvPr/>
          </p:nvSpPr>
          <p:spPr bwMode="auto">
            <a:xfrm>
              <a:off x="6835776" y="5819775"/>
              <a:ext cx="133350" cy="131762"/>
            </a:xfrm>
            <a:custGeom>
              <a:avLst/>
              <a:gdLst>
                <a:gd name="T0" fmla="*/ 0 w 84"/>
                <a:gd name="T1" fmla="*/ 62 h 83"/>
                <a:gd name="T2" fmla="*/ 65 w 84"/>
                <a:gd name="T3" fmla="*/ 0 h 83"/>
                <a:gd name="T4" fmla="*/ 84 w 84"/>
                <a:gd name="T5" fmla="*/ 19 h 83"/>
                <a:gd name="T6" fmla="*/ 19 w 84"/>
                <a:gd name="T7" fmla="*/ 83 h 83"/>
                <a:gd name="T8" fmla="*/ 0 w 84"/>
                <a:gd name="T9" fmla="*/ 62 h 83"/>
                <a:gd name="T10" fmla="*/ 0 w 84"/>
                <a:gd name="T11" fmla="*/ 62 h 83"/>
              </a:gdLst>
              <a:ahLst/>
              <a:cxnLst>
                <a:cxn ang="0">
                  <a:pos x="T0" y="T1"/>
                </a:cxn>
                <a:cxn ang="0">
                  <a:pos x="T2" y="T3"/>
                </a:cxn>
                <a:cxn ang="0">
                  <a:pos x="T4" y="T5"/>
                </a:cxn>
                <a:cxn ang="0">
                  <a:pos x="T6" y="T7"/>
                </a:cxn>
                <a:cxn ang="0">
                  <a:pos x="T8" y="T9"/>
                </a:cxn>
                <a:cxn ang="0">
                  <a:pos x="T10" y="T11"/>
                </a:cxn>
              </a:cxnLst>
              <a:rect l="0" t="0" r="r" b="b"/>
              <a:pathLst>
                <a:path w="84" h="83">
                  <a:moveTo>
                    <a:pt x="0" y="62"/>
                  </a:moveTo>
                  <a:lnTo>
                    <a:pt x="65" y="0"/>
                  </a:lnTo>
                  <a:lnTo>
                    <a:pt x="84" y="19"/>
                  </a:lnTo>
                  <a:lnTo>
                    <a:pt x="19" y="83"/>
                  </a:lnTo>
                  <a:lnTo>
                    <a:pt x="0" y="62"/>
                  </a:lnTo>
                  <a:lnTo>
                    <a:pt x="0" y="6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0" name="Freeform 165">
              <a:extLst>
                <a:ext uri="{FF2B5EF4-FFF2-40B4-BE49-F238E27FC236}">
                  <a16:creationId xmlns:a16="http://schemas.microsoft.com/office/drawing/2014/main" id="{CFC69BA2-F8D8-4965-BA73-BD132DA842FB}"/>
                </a:ext>
              </a:extLst>
            </p:cNvPr>
            <p:cNvSpPr>
              <a:spLocks/>
            </p:cNvSpPr>
            <p:nvPr/>
          </p:nvSpPr>
          <p:spPr bwMode="auto">
            <a:xfrm>
              <a:off x="6851651" y="6726238"/>
              <a:ext cx="120650" cy="120650"/>
            </a:xfrm>
            <a:custGeom>
              <a:avLst/>
              <a:gdLst>
                <a:gd name="T0" fmla="*/ 0 w 76"/>
                <a:gd name="T1" fmla="*/ 19 h 76"/>
                <a:gd name="T2" fmla="*/ 19 w 76"/>
                <a:gd name="T3" fmla="*/ 0 h 76"/>
                <a:gd name="T4" fmla="*/ 76 w 76"/>
                <a:gd name="T5" fmla="*/ 54 h 76"/>
                <a:gd name="T6" fmla="*/ 55 w 76"/>
                <a:gd name="T7" fmla="*/ 76 h 76"/>
                <a:gd name="T8" fmla="*/ 0 w 76"/>
                <a:gd name="T9" fmla="*/ 19 h 76"/>
                <a:gd name="T10" fmla="*/ 0 w 76"/>
                <a:gd name="T11" fmla="*/ 19 h 76"/>
              </a:gdLst>
              <a:ahLst/>
              <a:cxnLst>
                <a:cxn ang="0">
                  <a:pos x="T0" y="T1"/>
                </a:cxn>
                <a:cxn ang="0">
                  <a:pos x="T2" y="T3"/>
                </a:cxn>
                <a:cxn ang="0">
                  <a:pos x="T4" y="T5"/>
                </a:cxn>
                <a:cxn ang="0">
                  <a:pos x="T6" y="T7"/>
                </a:cxn>
                <a:cxn ang="0">
                  <a:pos x="T8" y="T9"/>
                </a:cxn>
                <a:cxn ang="0">
                  <a:pos x="T10" y="T11"/>
                </a:cxn>
              </a:cxnLst>
              <a:rect l="0" t="0" r="r" b="b"/>
              <a:pathLst>
                <a:path w="76" h="76">
                  <a:moveTo>
                    <a:pt x="0" y="19"/>
                  </a:moveTo>
                  <a:lnTo>
                    <a:pt x="19" y="0"/>
                  </a:lnTo>
                  <a:lnTo>
                    <a:pt x="76" y="54"/>
                  </a:lnTo>
                  <a:lnTo>
                    <a:pt x="55" y="76"/>
                  </a:lnTo>
                  <a:lnTo>
                    <a:pt x="0" y="19"/>
                  </a:lnTo>
                  <a:lnTo>
                    <a:pt x="0" y="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1" name="Freeform 166">
              <a:extLst>
                <a:ext uri="{FF2B5EF4-FFF2-40B4-BE49-F238E27FC236}">
                  <a16:creationId xmlns:a16="http://schemas.microsoft.com/office/drawing/2014/main" id="{25CAA537-0017-4CD1-A9CC-D319445C956E}"/>
                </a:ext>
              </a:extLst>
            </p:cNvPr>
            <p:cNvSpPr>
              <a:spLocks/>
            </p:cNvSpPr>
            <p:nvPr/>
          </p:nvSpPr>
          <p:spPr bwMode="auto">
            <a:xfrm>
              <a:off x="5611813" y="6718300"/>
              <a:ext cx="120650" cy="123825"/>
            </a:xfrm>
            <a:custGeom>
              <a:avLst/>
              <a:gdLst>
                <a:gd name="T0" fmla="*/ 0 w 76"/>
                <a:gd name="T1" fmla="*/ 57 h 78"/>
                <a:gd name="T2" fmla="*/ 57 w 76"/>
                <a:gd name="T3" fmla="*/ 0 h 78"/>
                <a:gd name="T4" fmla="*/ 76 w 76"/>
                <a:gd name="T5" fmla="*/ 21 h 78"/>
                <a:gd name="T6" fmla="*/ 19 w 76"/>
                <a:gd name="T7" fmla="*/ 78 h 78"/>
                <a:gd name="T8" fmla="*/ 0 w 76"/>
                <a:gd name="T9" fmla="*/ 57 h 78"/>
                <a:gd name="T10" fmla="*/ 0 w 76"/>
                <a:gd name="T11" fmla="*/ 57 h 78"/>
              </a:gdLst>
              <a:ahLst/>
              <a:cxnLst>
                <a:cxn ang="0">
                  <a:pos x="T0" y="T1"/>
                </a:cxn>
                <a:cxn ang="0">
                  <a:pos x="T2" y="T3"/>
                </a:cxn>
                <a:cxn ang="0">
                  <a:pos x="T4" y="T5"/>
                </a:cxn>
                <a:cxn ang="0">
                  <a:pos x="T6" y="T7"/>
                </a:cxn>
                <a:cxn ang="0">
                  <a:pos x="T8" y="T9"/>
                </a:cxn>
                <a:cxn ang="0">
                  <a:pos x="T10" y="T11"/>
                </a:cxn>
              </a:cxnLst>
              <a:rect l="0" t="0" r="r" b="b"/>
              <a:pathLst>
                <a:path w="76" h="78">
                  <a:moveTo>
                    <a:pt x="0" y="57"/>
                  </a:moveTo>
                  <a:lnTo>
                    <a:pt x="57" y="0"/>
                  </a:lnTo>
                  <a:lnTo>
                    <a:pt x="76" y="21"/>
                  </a:lnTo>
                  <a:lnTo>
                    <a:pt x="19" y="78"/>
                  </a:lnTo>
                  <a:lnTo>
                    <a:pt x="0" y="57"/>
                  </a:lnTo>
                  <a:lnTo>
                    <a:pt x="0" y="5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2" name="Freeform 167">
              <a:extLst>
                <a:ext uri="{FF2B5EF4-FFF2-40B4-BE49-F238E27FC236}">
                  <a16:creationId xmlns:a16="http://schemas.microsoft.com/office/drawing/2014/main" id="{4AE38925-DD6C-4523-9DDF-BD77C5DEDAF3}"/>
                </a:ext>
              </a:extLst>
            </p:cNvPr>
            <p:cNvSpPr>
              <a:spLocks noEditPoints="1"/>
            </p:cNvSpPr>
            <p:nvPr/>
          </p:nvSpPr>
          <p:spPr bwMode="auto">
            <a:xfrm>
              <a:off x="6072188" y="6034088"/>
              <a:ext cx="393700" cy="128587"/>
            </a:xfrm>
            <a:custGeom>
              <a:avLst/>
              <a:gdLst>
                <a:gd name="T0" fmla="*/ 0 w 248"/>
                <a:gd name="T1" fmla="*/ 81 h 81"/>
                <a:gd name="T2" fmla="*/ 0 w 248"/>
                <a:gd name="T3" fmla="*/ 0 h 81"/>
                <a:gd name="T4" fmla="*/ 234 w 248"/>
                <a:gd name="T5" fmla="*/ 0 h 81"/>
                <a:gd name="T6" fmla="*/ 234 w 248"/>
                <a:gd name="T7" fmla="*/ 15 h 81"/>
                <a:gd name="T8" fmla="*/ 234 w 248"/>
                <a:gd name="T9" fmla="*/ 0 h 81"/>
                <a:gd name="T10" fmla="*/ 248 w 248"/>
                <a:gd name="T11" fmla="*/ 0 h 81"/>
                <a:gd name="T12" fmla="*/ 248 w 248"/>
                <a:gd name="T13" fmla="*/ 81 h 81"/>
                <a:gd name="T14" fmla="*/ 0 w 248"/>
                <a:gd name="T15" fmla="*/ 81 h 81"/>
                <a:gd name="T16" fmla="*/ 0 w 248"/>
                <a:gd name="T17" fmla="*/ 81 h 81"/>
                <a:gd name="T18" fmla="*/ 29 w 248"/>
                <a:gd name="T19" fmla="*/ 53 h 81"/>
                <a:gd name="T20" fmla="*/ 219 w 248"/>
                <a:gd name="T21" fmla="*/ 53 h 81"/>
                <a:gd name="T22" fmla="*/ 219 w 248"/>
                <a:gd name="T23" fmla="*/ 29 h 81"/>
                <a:gd name="T24" fmla="*/ 29 w 248"/>
                <a:gd name="T25" fmla="*/ 29 h 81"/>
                <a:gd name="T26" fmla="*/ 29 w 248"/>
                <a:gd name="T27" fmla="*/ 53 h 81"/>
                <a:gd name="T28" fmla="*/ 29 w 248"/>
                <a:gd name="T29"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81">
                  <a:moveTo>
                    <a:pt x="0" y="81"/>
                  </a:moveTo>
                  <a:lnTo>
                    <a:pt x="0" y="0"/>
                  </a:lnTo>
                  <a:lnTo>
                    <a:pt x="234" y="0"/>
                  </a:lnTo>
                  <a:lnTo>
                    <a:pt x="234" y="15"/>
                  </a:lnTo>
                  <a:lnTo>
                    <a:pt x="234" y="0"/>
                  </a:lnTo>
                  <a:lnTo>
                    <a:pt x="248" y="0"/>
                  </a:lnTo>
                  <a:lnTo>
                    <a:pt x="248" y="81"/>
                  </a:lnTo>
                  <a:lnTo>
                    <a:pt x="0" y="81"/>
                  </a:lnTo>
                  <a:lnTo>
                    <a:pt x="0" y="81"/>
                  </a:lnTo>
                  <a:close/>
                  <a:moveTo>
                    <a:pt x="29" y="53"/>
                  </a:moveTo>
                  <a:lnTo>
                    <a:pt x="219" y="53"/>
                  </a:lnTo>
                  <a:lnTo>
                    <a:pt x="219" y="29"/>
                  </a:lnTo>
                  <a:lnTo>
                    <a:pt x="29" y="29"/>
                  </a:lnTo>
                  <a:lnTo>
                    <a:pt x="29" y="53"/>
                  </a:lnTo>
                  <a:lnTo>
                    <a:pt x="29" y="53"/>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3" name="Freeform 168">
              <a:extLst>
                <a:ext uri="{FF2B5EF4-FFF2-40B4-BE49-F238E27FC236}">
                  <a16:creationId xmlns:a16="http://schemas.microsoft.com/office/drawing/2014/main" id="{A4887D40-F32B-4E7B-89D1-51E603A1B7E7}"/>
                </a:ext>
              </a:extLst>
            </p:cNvPr>
            <p:cNvSpPr>
              <a:spLocks/>
            </p:cNvSpPr>
            <p:nvPr/>
          </p:nvSpPr>
          <p:spPr bwMode="auto">
            <a:xfrm>
              <a:off x="5899151" y="5434013"/>
              <a:ext cx="392113" cy="566737"/>
            </a:xfrm>
            <a:custGeom>
              <a:avLst/>
              <a:gdLst>
                <a:gd name="T0" fmla="*/ 103 w 104"/>
                <a:gd name="T1" fmla="*/ 0 h 150"/>
                <a:gd name="T2" fmla="*/ 45 w 104"/>
                <a:gd name="T3" fmla="*/ 0 h 150"/>
                <a:gd name="T4" fmla="*/ 0 w 104"/>
                <a:gd name="T5" fmla="*/ 32 h 150"/>
                <a:gd name="T6" fmla="*/ 0 w 104"/>
                <a:gd name="T7" fmla="*/ 83 h 150"/>
                <a:gd name="T8" fmla="*/ 44 w 104"/>
                <a:gd name="T9" fmla="*/ 129 h 150"/>
                <a:gd name="T10" fmla="*/ 104 w 104"/>
                <a:gd name="T11" fmla="*/ 150 h 150"/>
                <a:gd name="T12" fmla="*/ 103 w 104"/>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104" h="150">
                  <a:moveTo>
                    <a:pt x="103" y="0"/>
                  </a:moveTo>
                  <a:cubicBezTo>
                    <a:pt x="83" y="0"/>
                    <a:pt x="64" y="0"/>
                    <a:pt x="45" y="0"/>
                  </a:cubicBezTo>
                  <a:cubicBezTo>
                    <a:pt x="20" y="1"/>
                    <a:pt x="0" y="15"/>
                    <a:pt x="0" y="32"/>
                  </a:cubicBezTo>
                  <a:cubicBezTo>
                    <a:pt x="0" y="49"/>
                    <a:pt x="0" y="66"/>
                    <a:pt x="0" y="83"/>
                  </a:cubicBezTo>
                  <a:cubicBezTo>
                    <a:pt x="1" y="100"/>
                    <a:pt x="9" y="113"/>
                    <a:pt x="44" y="129"/>
                  </a:cubicBezTo>
                  <a:cubicBezTo>
                    <a:pt x="65" y="139"/>
                    <a:pt x="85" y="146"/>
                    <a:pt x="104" y="150"/>
                  </a:cubicBezTo>
                  <a:lnTo>
                    <a:pt x="103" y="0"/>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4" name="Freeform 169">
              <a:extLst>
                <a:ext uri="{FF2B5EF4-FFF2-40B4-BE49-F238E27FC236}">
                  <a16:creationId xmlns:a16="http://schemas.microsoft.com/office/drawing/2014/main" id="{BA03A43B-9AB4-4F17-9AA8-1A04F0574C25}"/>
                </a:ext>
              </a:extLst>
            </p:cNvPr>
            <p:cNvSpPr>
              <a:spLocks noEditPoints="1"/>
            </p:cNvSpPr>
            <p:nvPr/>
          </p:nvSpPr>
          <p:spPr bwMode="auto">
            <a:xfrm>
              <a:off x="5876926" y="5411788"/>
              <a:ext cx="438150" cy="611187"/>
            </a:xfrm>
            <a:custGeom>
              <a:avLst/>
              <a:gdLst>
                <a:gd name="T0" fmla="*/ 109 w 116"/>
                <a:gd name="T1" fmla="*/ 162 h 162"/>
                <a:gd name="T2" fmla="*/ 48 w 116"/>
                <a:gd name="T3" fmla="*/ 140 h 162"/>
                <a:gd name="T4" fmla="*/ 48 w 116"/>
                <a:gd name="T5" fmla="*/ 140 h 162"/>
                <a:gd name="T6" fmla="*/ 11 w 116"/>
                <a:gd name="T7" fmla="*/ 116 h 162"/>
                <a:gd name="T8" fmla="*/ 11 w 116"/>
                <a:gd name="T9" fmla="*/ 116 h 162"/>
                <a:gd name="T10" fmla="*/ 0 w 116"/>
                <a:gd name="T11" fmla="*/ 90 h 162"/>
                <a:gd name="T12" fmla="*/ 0 w 116"/>
                <a:gd name="T13" fmla="*/ 90 h 162"/>
                <a:gd name="T14" fmla="*/ 0 w 116"/>
                <a:gd name="T15" fmla="*/ 38 h 162"/>
                <a:gd name="T16" fmla="*/ 0 w 116"/>
                <a:gd name="T17" fmla="*/ 38 h 162"/>
                <a:gd name="T18" fmla="*/ 0 w 116"/>
                <a:gd name="T19" fmla="*/ 38 h 162"/>
                <a:gd name="T20" fmla="*/ 0 w 116"/>
                <a:gd name="T21" fmla="*/ 38 h 162"/>
                <a:gd name="T22" fmla="*/ 16 w 116"/>
                <a:gd name="T23" fmla="*/ 11 h 162"/>
                <a:gd name="T24" fmla="*/ 16 w 116"/>
                <a:gd name="T25" fmla="*/ 11 h 162"/>
                <a:gd name="T26" fmla="*/ 51 w 116"/>
                <a:gd name="T27" fmla="*/ 0 h 162"/>
                <a:gd name="T28" fmla="*/ 51 w 116"/>
                <a:gd name="T29" fmla="*/ 0 h 162"/>
                <a:gd name="T30" fmla="*/ 109 w 116"/>
                <a:gd name="T31" fmla="*/ 0 h 162"/>
                <a:gd name="T32" fmla="*/ 109 w 116"/>
                <a:gd name="T33" fmla="*/ 0 h 162"/>
                <a:gd name="T34" fmla="*/ 115 w 116"/>
                <a:gd name="T35" fmla="*/ 6 h 162"/>
                <a:gd name="T36" fmla="*/ 115 w 116"/>
                <a:gd name="T37" fmla="*/ 6 h 162"/>
                <a:gd name="T38" fmla="*/ 116 w 116"/>
                <a:gd name="T39" fmla="*/ 156 h 162"/>
                <a:gd name="T40" fmla="*/ 114 w 116"/>
                <a:gd name="T41" fmla="*/ 160 h 162"/>
                <a:gd name="T42" fmla="*/ 114 w 116"/>
                <a:gd name="T43" fmla="*/ 160 h 162"/>
                <a:gd name="T44" fmla="*/ 110 w 116"/>
                <a:gd name="T45" fmla="*/ 162 h 162"/>
                <a:gd name="T46" fmla="*/ 110 w 116"/>
                <a:gd name="T47" fmla="*/ 162 h 162"/>
                <a:gd name="T48" fmla="*/ 109 w 116"/>
                <a:gd name="T49" fmla="*/ 162 h 162"/>
                <a:gd name="T50" fmla="*/ 12 w 116"/>
                <a:gd name="T51" fmla="*/ 38 h 162"/>
                <a:gd name="T52" fmla="*/ 12 w 116"/>
                <a:gd name="T53" fmla="*/ 89 h 162"/>
                <a:gd name="T54" fmla="*/ 12 w 116"/>
                <a:gd name="T55" fmla="*/ 89 h 162"/>
                <a:gd name="T56" fmla="*/ 20 w 116"/>
                <a:gd name="T57" fmla="*/ 108 h 162"/>
                <a:gd name="T58" fmla="*/ 20 w 116"/>
                <a:gd name="T59" fmla="*/ 108 h 162"/>
                <a:gd name="T60" fmla="*/ 53 w 116"/>
                <a:gd name="T61" fmla="*/ 130 h 162"/>
                <a:gd name="T62" fmla="*/ 53 w 116"/>
                <a:gd name="T63" fmla="*/ 130 h 162"/>
                <a:gd name="T64" fmla="*/ 104 w 116"/>
                <a:gd name="T65" fmla="*/ 148 h 162"/>
                <a:gd name="T66" fmla="*/ 104 w 116"/>
                <a:gd name="T67" fmla="*/ 148 h 162"/>
                <a:gd name="T68" fmla="*/ 103 w 116"/>
                <a:gd name="T69" fmla="*/ 12 h 162"/>
                <a:gd name="T70" fmla="*/ 51 w 116"/>
                <a:gd name="T71" fmla="*/ 12 h 162"/>
                <a:gd name="T72" fmla="*/ 51 w 116"/>
                <a:gd name="T73" fmla="*/ 12 h 162"/>
                <a:gd name="T74" fmla="*/ 22 w 116"/>
                <a:gd name="T75" fmla="*/ 21 h 162"/>
                <a:gd name="T76" fmla="*/ 22 w 116"/>
                <a:gd name="T77" fmla="*/ 21 h 162"/>
                <a:gd name="T78" fmla="*/ 12 w 116"/>
                <a:gd name="T79" fmla="*/ 38 h 162"/>
                <a:gd name="T80" fmla="*/ 12 w 116"/>
                <a:gd name="T81" fmla="*/ 38 h 162"/>
                <a:gd name="T82" fmla="*/ 12 w 116"/>
                <a:gd name="T83" fmla="*/ 38 h 162"/>
                <a:gd name="T84" fmla="*/ 12 w 116"/>
                <a:gd name="T85" fmla="*/ 38 h 162"/>
                <a:gd name="T86" fmla="*/ 12 w 116"/>
                <a:gd name="T87" fmla="*/ 38 h 162"/>
                <a:gd name="T88" fmla="*/ 103 w 116"/>
                <a:gd name="T89" fmla="*/ 6 h 162"/>
                <a:gd name="T90" fmla="*/ 109 w 116"/>
                <a:gd name="T91" fmla="*/ 6 h 162"/>
                <a:gd name="T92" fmla="*/ 103 w 116"/>
                <a:gd name="T93" fmla="*/ 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6" h="162">
                  <a:moveTo>
                    <a:pt x="109" y="162"/>
                  </a:moveTo>
                  <a:cubicBezTo>
                    <a:pt x="89" y="158"/>
                    <a:pt x="69" y="150"/>
                    <a:pt x="48" y="140"/>
                  </a:cubicBezTo>
                  <a:cubicBezTo>
                    <a:pt x="48" y="140"/>
                    <a:pt x="48" y="140"/>
                    <a:pt x="48" y="140"/>
                  </a:cubicBezTo>
                  <a:cubicBezTo>
                    <a:pt x="30" y="132"/>
                    <a:pt x="18" y="125"/>
                    <a:pt x="11" y="116"/>
                  </a:cubicBezTo>
                  <a:cubicBezTo>
                    <a:pt x="11" y="116"/>
                    <a:pt x="11" y="116"/>
                    <a:pt x="11" y="116"/>
                  </a:cubicBezTo>
                  <a:cubicBezTo>
                    <a:pt x="3" y="108"/>
                    <a:pt x="0" y="99"/>
                    <a:pt x="0" y="90"/>
                  </a:cubicBezTo>
                  <a:cubicBezTo>
                    <a:pt x="0" y="90"/>
                    <a:pt x="0" y="90"/>
                    <a:pt x="0" y="90"/>
                  </a:cubicBezTo>
                  <a:cubicBezTo>
                    <a:pt x="0" y="72"/>
                    <a:pt x="0" y="55"/>
                    <a:pt x="0" y="38"/>
                  </a:cubicBezTo>
                  <a:cubicBezTo>
                    <a:pt x="0" y="38"/>
                    <a:pt x="0" y="38"/>
                    <a:pt x="0" y="38"/>
                  </a:cubicBezTo>
                  <a:cubicBezTo>
                    <a:pt x="0" y="38"/>
                    <a:pt x="0" y="38"/>
                    <a:pt x="0" y="38"/>
                  </a:cubicBezTo>
                  <a:cubicBezTo>
                    <a:pt x="0" y="38"/>
                    <a:pt x="0" y="38"/>
                    <a:pt x="0" y="38"/>
                  </a:cubicBezTo>
                  <a:cubicBezTo>
                    <a:pt x="0" y="27"/>
                    <a:pt x="6" y="17"/>
                    <a:pt x="16" y="11"/>
                  </a:cubicBezTo>
                  <a:cubicBezTo>
                    <a:pt x="16" y="11"/>
                    <a:pt x="16" y="11"/>
                    <a:pt x="16" y="11"/>
                  </a:cubicBezTo>
                  <a:cubicBezTo>
                    <a:pt x="25" y="4"/>
                    <a:pt x="37" y="1"/>
                    <a:pt x="51" y="0"/>
                  </a:cubicBezTo>
                  <a:cubicBezTo>
                    <a:pt x="51" y="0"/>
                    <a:pt x="51" y="0"/>
                    <a:pt x="51" y="0"/>
                  </a:cubicBezTo>
                  <a:cubicBezTo>
                    <a:pt x="70" y="0"/>
                    <a:pt x="89" y="0"/>
                    <a:pt x="109" y="0"/>
                  </a:cubicBezTo>
                  <a:cubicBezTo>
                    <a:pt x="109" y="0"/>
                    <a:pt x="109" y="0"/>
                    <a:pt x="109" y="0"/>
                  </a:cubicBezTo>
                  <a:cubicBezTo>
                    <a:pt x="112" y="0"/>
                    <a:pt x="115" y="2"/>
                    <a:pt x="115" y="6"/>
                  </a:cubicBezTo>
                  <a:cubicBezTo>
                    <a:pt x="115" y="6"/>
                    <a:pt x="115" y="6"/>
                    <a:pt x="115" y="6"/>
                  </a:cubicBezTo>
                  <a:cubicBezTo>
                    <a:pt x="116" y="156"/>
                    <a:pt x="116" y="156"/>
                    <a:pt x="116" y="156"/>
                  </a:cubicBezTo>
                  <a:cubicBezTo>
                    <a:pt x="116" y="157"/>
                    <a:pt x="115" y="159"/>
                    <a:pt x="114" y="160"/>
                  </a:cubicBezTo>
                  <a:cubicBezTo>
                    <a:pt x="114" y="160"/>
                    <a:pt x="114" y="160"/>
                    <a:pt x="114" y="160"/>
                  </a:cubicBezTo>
                  <a:cubicBezTo>
                    <a:pt x="113" y="161"/>
                    <a:pt x="112" y="162"/>
                    <a:pt x="110" y="162"/>
                  </a:cubicBezTo>
                  <a:cubicBezTo>
                    <a:pt x="110" y="162"/>
                    <a:pt x="110" y="162"/>
                    <a:pt x="110" y="162"/>
                  </a:cubicBezTo>
                  <a:cubicBezTo>
                    <a:pt x="110" y="162"/>
                    <a:pt x="109" y="162"/>
                    <a:pt x="109" y="162"/>
                  </a:cubicBezTo>
                  <a:close/>
                  <a:moveTo>
                    <a:pt x="12" y="38"/>
                  </a:moveTo>
                  <a:cubicBezTo>
                    <a:pt x="12" y="55"/>
                    <a:pt x="12" y="72"/>
                    <a:pt x="12" y="89"/>
                  </a:cubicBezTo>
                  <a:cubicBezTo>
                    <a:pt x="12" y="89"/>
                    <a:pt x="12" y="89"/>
                    <a:pt x="12" y="89"/>
                  </a:cubicBezTo>
                  <a:cubicBezTo>
                    <a:pt x="13" y="97"/>
                    <a:pt x="14" y="102"/>
                    <a:pt x="20" y="108"/>
                  </a:cubicBezTo>
                  <a:cubicBezTo>
                    <a:pt x="20" y="108"/>
                    <a:pt x="20" y="108"/>
                    <a:pt x="20" y="108"/>
                  </a:cubicBezTo>
                  <a:cubicBezTo>
                    <a:pt x="25" y="115"/>
                    <a:pt x="35" y="122"/>
                    <a:pt x="53" y="130"/>
                  </a:cubicBezTo>
                  <a:cubicBezTo>
                    <a:pt x="53" y="130"/>
                    <a:pt x="53" y="130"/>
                    <a:pt x="53" y="130"/>
                  </a:cubicBezTo>
                  <a:cubicBezTo>
                    <a:pt x="71" y="138"/>
                    <a:pt x="88" y="144"/>
                    <a:pt x="104" y="148"/>
                  </a:cubicBezTo>
                  <a:cubicBezTo>
                    <a:pt x="104" y="148"/>
                    <a:pt x="104" y="148"/>
                    <a:pt x="104" y="148"/>
                  </a:cubicBezTo>
                  <a:cubicBezTo>
                    <a:pt x="103" y="12"/>
                    <a:pt x="103" y="12"/>
                    <a:pt x="103" y="12"/>
                  </a:cubicBezTo>
                  <a:cubicBezTo>
                    <a:pt x="85" y="12"/>
                    <a:pt x="68" y="12"/>
                    <a:pt x="51" y="12"/>
                  </a:cubicBezTo>
                  <a:cubicBezTo>
                    <a:pt x="51" y="12"/>
                    <a:pt x="51" y="12"/>
                    <a:pt x="51" y="12"/>
                  </a:cubicBezTo>
                  <a:cubicBezTo>
                    <a:pt x="39" y="12"/>
                    <a:pt x="29" y="16"/>
                    <a:pt x="22" y="21"/>
                  </a:cubicBezTo>
                  <a:cubicBezTo>
                    <a:pt x="22" y="21"/>
                    <a:pt x="22" y="21"/>
                    <a:pt x="22" y="21"/>
                  </a:cubicBezTo>
                  <a:cubicBezTo>
                    <a:pt x="15" y="26"/>
                    <a:pt x="12" y="32"/>
                    <a:pt x="12" y="38"/>
                  </a:cubicBezTo>
                  <a:cubicBezTo>
                    <a:pt x="12" y="38"/>
                    <a:pt x="12" y="38"/>
                    <a:pt x="12" y="38"/>
                  </a:cubicBezTo>
                  <a:cubicBezTo>
                    <a:pt x="12" y="38"/>
                    <a:pt x="12" y="38"/>
                    <a:pt x="12" y="38"/>
                  </a:cubicBezTo>
                  <a:cubicBezTo>
                    <a:pt x="12" y="38"/>
                    <a:pt x="12" y="38"/>
                    <a:pt x="12" y="38"/>
                  </a:cubicBezTo>
                  <a:cubicBezTo>
                    <a:pt x="12" y="38"/>
                    <a:pt x="12" y="38"/>
                    <a:pt x="12" y="38"/>
                  </a:cubicBezTo>
                  <a:close/>
                  <a:moveTo>
                    <a:pt x="103" y="6"/>
                  </a:moveTo>
                  <a:cubicBezTo>
                    <a:pt x="109" y="6"/>
                    <a:pt x="109" y="6"/>
                    <a:pt x="109" y="6"/>
                  </a:cubicBezTo>
                  <a:cubicBezTo>
                    <a:pt x="103" y="6"/>
                    <a:pt x="103" y="6"/>
                    <a:pt x="103" y="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5" name="Freeform 170">
              <a:extLst>
                <a:ext uri="{FF2B5EF4-FFF2-40B4-BE49-F238E27FC236}">
                  <a16:creationId xmlns:a16="http://schemas.microsoft.com/office/drawing/2014/main" id="{471FD935-1066-4E6A-B769-A5BE48F01511}"/>
                </a:ext>
              </a:extLst>
            </p:cNvPr>
            <p:cNvSpPr>
              <a:spLocks/>
            </p:cNvSpPr>
            <p:nvPr/>
          </p:nvSpPr>
          <p:spPr bwMode="auto">
            <a:xfrm>
              <a:off x="6288088" y="5430838"/>
              <a:ext cx="393700" cy="569912"/>
            </a:xfrm>
            <a:custGeom>
              <a:avLst/>
              <a:gdLst>
                <a:gd name="T0" fmla="*/ 0 w 104"/>
                <a:gd name="T1" fmla="*/ 1 h 151"/>
                <a:gd name="T2" fmla="*/ 58 w 104"/>
                <a:gd name="T3" fmla="*/ 0 h 151"/>
                <a:gd name="T4" fmla="*/ 103 w 104"/>
                <a:gd name="T5" fmla="*/ 31 h 151"/>
                <a:gd name="T6" fmla="*/ 103 w 104"/>
                <a:gd name="T7" fmla="*/ 83 h 151"/>
                <a:gd name="T8" fmla="*/ 61 w 104"/>
                <a:gd name="T9" fmla="*/ 129 h 151"/>
                <a:gd name="T10" fmla="*/ 1 w 104"/>
                <a:gd name="T11" fmla="*/ 151 h 151"/>
                <a:gd name="T12" fmla="*/ 0 w 104"/>
                <a:gd name="T13" fmla="*/ 1 h 151"/>
              </a:gdLst>
              <a:ahLst/>
              <a:cxnLst>
                <a:cxn ang="0">
                  <a:pos x="T0" y="T1"/>
                </a:cxn>
                <a:cxn ang="0">
                  <a:pos x="T2" y="T3"/>
                </a:cxn>
                <a:cxn ang="0">
                  <a:pos x="T4" y="T5"/>
                </a:cxn>
                <a:cxn ang="0">
                  <a:pos x="T6" y="T7"/>
                </a:cxn>
                <a:cxn ang="0">
                  <a:pos x="T8" y="T9"/>
                </a:cxn>
                <a:cxn ang="0">
                  <a:pos x="T10" y="T11"/>
                </a:cxn>
                <a:cxn ang="0">
                  <a:pos x="T12" y="T13"/>
                </a:cxn>
              </a:cxnLst>
              <a:rect l="0" t="0" r="r" b="b"/>
              <a:pathLst>
                <a:path w="104" h="151">
                  <a:moveTo>
                    <a:pt x="0" y="1"/>
                  </a:moveTo>
                  <a:cubicBezTo>
                    <a:pt x="19" y="0"/>
                    <a:pt x="38" y="0"/>
                    <a:pt x="58" y="0"/>
                  </a:cubicBezTo>
                  <a:cubicBezTo>
                    <a:pt x="83" y="0"/>
                    <a:pt x="103" y="14"/>
                    <a:pt x="103" y="31"/>
                  </a:cubicBezTo>
                  <a:cubicBezTo>
                    <a:pt x="103" y="48"/>
                    <a:pt x="103" y="65"/>
                    <a:pt x="103" y="83"/>
                  </a:cubicBezTo>
                  <a:cubicBezTo>
                    <a:pt x="104" y="99"/>
                    <a:pt x="95" y="112"/>
                    <a:pt x="61" y="129"/>
                  </a:cubicBezTo>
                  <a:cubicBezTo>
                    <a:pt x="40" y="139"/>
                    <a:pt x="20" y="146"/>
                    <a:pt x="1" y="151"/>
                  </a:cubicBezTo>
                  <a:lnTo>
                    <a:pt x="0" y="1"/>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6" name="Freeform 171">
              <a:extLst>
                <a:ext uri="{FF2B5EF4-FFF2-40B4-BE49-F238E27FC236}">
                  <a16:creationId xmlns:a16="http://schemas.microsoft.com/office/drawing/2014/main" id="{E9E0BFD3-05DC-4E5C-AFD6-06C733D104B7}"/>
                </a:ext>
              </a:extLst>
            </p:cNvPr>
            <p:cNvSpPr>
              <a:spLocks noEditPoints="1"/>
            </p:cNvSpPr>
            <p:nvPr/>
          </p:nvSpPr>
          <p:spPr bwMode="auto">
            <a:xfrm>
              <a:off x="6265863" y="5408613"/>
              <a:ext cx="438150" cy="614362"/>
            </a:xfrm>
            <a:custGeom>
              <a:avLst/>
              <a:gdLst>
                <a:gd name="T0" fmla="*/ 3 w 116"/>
                <a:gd name="T1" fmla="*/ 161 h 163"/>
                <a:gd name="T2" fmla="*/ 1 w 116"/>
                <a:gd name="T3" fmla="*/ 157 h 163"/>
                <a:gd name="T4" fmla="*/ 1 w 116"/>
                <a:gd name="T5" fmla="*/ 157 h 163"/>
                <a:gd name="T6" fmla="*/ 0 w 116"/>
                <a:gd name="T7" fmla="*/ 7 h 163"/>
                <a:gd name="T8" fmla="*/ 6 w 116"/>
                <a:gd name="T9" fmla="*/ 7 h 163"/>
                <a:gd name="T10" fmla="*/ 6 w 116"/>
                <a:gd name="T11" fmla="*/ 13 h 163"/>
                <a:gd name="T12" fmla="*/ 6 w 116"/>
                <a:gd name="T13" fmla="*/ 7 h 163"/>
                <a:gd name="T14" fmla="*/ 0 w 116"/>
                <a:gd name="T15" fmla="*/ 7 h 163"/>
                <a:gd name="T16" fmla="*/ 6 w 116"/>
                <a:gd name="T17" fmla="*/ 1 h 163"/>
                <a:gd name="T18" fmla="*/ 6 w 116"/>
                <a:gd name="T19" fmla="*/ 1 h 163"/>
                <a:gd name="T20" fmla="*/ 64 w 116"/>
                <a:gd name="T21" fmla="*/ 0 h 163"/>
                <a:gd name="T22" fmla="*/ 64 w 116"/>
                <a:gd name="T23" fmla="*/ 0 h 163"/>
                <a:gd name="T24" fmla="*/ 99 w 116"/>
                <a:gd name="T25" fmla="*/ 10 h 163"/>
                <a:gd name="T26" fmla="*/ 99 w 116"/>
                <a:gd name="T27" fmla="*/ 10 h 163"/>
                <a:gd name="T28" fmla="*/ 115 w 116"/>
                <a:gd name="T29" fmla="*/ 37 h 163"/>
                <a:gd name="T30" fmla="*/ 115 w 116"/>
                <a:gd name="T31" fmla="*/ 37 h 163"/>
                <a:gd name="T32" fmla="*/ 115 w 116"/>
                <a:gd name="T33" fmla="*/ 89 h 163"/>
                <a:gd name="T34" fmla="*/ 115 w 116"/>
                <a:gd name="T35" fmla="*/ 89 h 163"/>
                <a:gd name="T36" fmla="*/ 115 w 116"/>
                <a:gd name="T37" fmla="*/ 89 h 163"/>
                <a:gd name="T38" fmla="*/ 115 w 116"/>
                <a:gd name="T39" fmla="*/ 89 h 163"/>
                <a:gd name="T40" fmla="*/ 106 w 116"/>
                <a:gd name="T41" fmla="*/ 116 h 163"/>
                <a:gd name="T42" fmla="*/ 106 w 116"/>
                <a:gd name="T43" fmla="*/ 116 h 163"/>
                <a:gd name="T44" fmla="*/ 69 w 116"/>
                <a:gd name="T45" fmla="*/ 140 h 163"/>
                <a:gd name="T46" fmla="*/ 69 w 116"/>
                <a:gd name="T47" fmla="*/ 140 h 163"/>
                <a:gd name="T48" fmla="*/ 8 w 116"/>
                <a:gd name="T49" fmla="*/ 163 h 163"/>
                <a:gd name="T50" fmla="*/ 8 w 116"/>
                <a:gd name="T51" fmla="*/ 163 h 163"/>
                <a:gd name="T52" fmla="*/ 7 w 116"/>
                <a:gd name="T53" fmla="*/ 163 h 163"/>
                <a:gd name="T54" fmla="*/ 7 w 116"/>
                <a:gd name="T55" fmla="*/ 163 h 163"/>
                <a:gd name="T56" fmla="*/ 3 w 116"/>
                <a:gd name="T57" fmla="*/ 161 h 163"/>
                <a:gd name="T58" fmla="*/ 13 w 116"/>
                <a:gd name="T59" fmla="*/ 149 h 163"/>
                <a:gd name="T60" fmla="*/ 64 w 116"/>
                <a:gd name="T61" fmla="*/ 129 h 163"/>
                <a:gd name="T62" fmla="*/ 64 w 116"/>
                <a:gd name="T63" fmla="*/ 129 h 163"/>
                <a:gd name="T64" fmla="*/ 96 w 116"/>
                <a:gd name="T65" fmla="*/ 108 h 163"/>
                <a:gd name="T66" fmla="*/ 96 w 116"/>
                <a:gd name="T67" fmla="*/ 108 h 163"/>
                <a:gd name="T68" fmla="*/ 103 w 116"/>
                <a:gd name="T69" fmla="*/ 89 h 163"/>
                <a:gd name="T70" fmla="*/ 103 w 116"/>
                <a:gd name="T71" fmla="*/ 89 h 163"/>
                <a:gd name="T72" fmla="*/ 103 w 116"/>
                <a:gd name="T73" fmla="*/ 88 h 163"/>
                <a:gd name="T74" fmla="*/ 103 w 116"/>
                <a:gd name="T75" fmla="*/ 88 h 163"/>
                <a:gd name="T76" fmla="*/ 103 w 116"/>
                <a:gd name="T77" fmla="*/ 37 h 163"/>
                <a:gd name="T78" fmla="*/ 103 w 116"/>
                <a:gd name="T79" fmla="*/ 37 h 163"/>
                <a:gd name="T80" fmla="*/ 92 w 116"/>
                <a:gd name="T81" fmla="*/ 20 h 163"/>
                <a:gd name="T82" fmla="*/ 92 w 116"/>
                <a:gd name="T83" fmla="*/ 20 h 163"/>
                <a:gd name="T84" fmla="*/ 64 w 116"/>
                <a:gd name="T85" fmla="*/ 12 h 163"/>
                <a:gd name="T86" fmla="*/ 64 w 116"/>
                <a:gd name="T87" fmla="*/ 12 h 163"/>
                <a:gd name="T88" fmla="*/ 12 w 116"/>
                <a:gd name="T89" fmla="*/ 12 h 163"/>
                <a:gd name="T90" fmla="*/ 12 w 116"/>
                <a:gd name="T91" fmla="*/ 12 h 163"/>
                <a:gd name="T92" fmla="*/ 13 w 116"/>
                <a:gd name="T93" fmla="*/ 14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6" h="163">
                  <a:moveTo>
                    <a:pt x="3" y="161"/>
                  </a:moveTo>
                  <a:cubicBezTo>
                    <a:pt x="2" y="160"/>
                    <a:pt x="1" y="159"/>
                    <a:pt x="1" y="157"/>
                  </a:cubicBezTo>
                  <a:cubicBezTo>
                    <a:pt x="1" y="157"/>
                    <a:pt x="1" y="157"/>
                    <a:pt x="1" y="157"/>
                  </a:cubicBezTo>
                  <a:cubicBezTo>
                    <a:pt x="0" y="7"/>
                    <a:pt x="0" y="7"/>
                    <a:pt x="0" y="7"/>
                  </a:cubicBezTo>
                  <a:cubicBezTo>
                    <a:pt x="6" y="7"/>
                    <a:pt x="6" y="7"/>
                    <a:pt x="6" y="7"/>
                  </a:cubicBezTo>
                  <a:cubicBezTo>
                    <a:pt x="6" y="13"/>
                    <a:pt x="6" y="13"/>
                    <a:pt x="6" y="13"/>
                  </a:cubicBezTo>
                  <a:cubicBezTo>
                    <a:pt x="6" y="7"/>
                    <a:pt x="6" y="7"/>
                    <a:pt x="6" y="7"/>
                  </a:cubicBezTo>
                  <a:cubicBezTo>
                    <a:pt x="0" y="7"/>
                    <a:pt x="0" y="7"/>
                    <a:pt x="0" y="7"/>
                  </a:cubicBezTo>
                  <a:cubicBezTo>
                    <a:pt x="0" y="3"/>
                    <a:pt x="2" y="1"/>
                    <a:pt x="6" y="1"/>
                  </a:cubicBezTo>
                  <a:cubicBezTo>
                    <a:pt x="6" y="1"/>
                    <a:pt x="6" y="1"/>
                    <a:pt x="6" y="1"/>
                  </a:cubicBezTo>
                  <a:cubicBezTo>
                    <a:pt x="25" y="0"/>
                    <a:pt x="44" y="0"/>
                    <a:pt x="64" y="0"/>
                  </a:cubicBezTo>
                  <a:cubicBezTo>
                    <a:pt x="64" y="0"/>
                    <a:pt x="64" y="0"/>
                    <a:pt x="64" y="0"/>
                  </a:cubicBezTo>
                  <a:cubicBezTo>
                    <a:pt x="77" y="0"/>
                    <a:pt x="90" y="4"/>
                    <a:pt x="99" y="10"/>
                  </a:cubicBezTo>
                  <a:cubicBezTo>
                    <a:pt x="99" y="10"/>
                    <a:pt x="99" y="10"/>
                    <a:pt x="99" y="10"/>
                  </a:cubicBezTo>
                  <a:cubicBezTo>
                    <a:pt x="108" y="17"/>
                    <a:pt x="115" y="26"/>
                    <a:pt x="115" y="37"/>
                  </a:cubicBezTo>
                  <a:cubicBezTo>
                    <a:pt x="115" y="37"/>
                    <a:pt x="115" y="37"/>
                    <a:pt x="115" y="37"/>
                  </a:cubicBezTo>
                  <a:cubicBezTo>
                    <a:pt x="115" y="54"/>
                    <a:pt x="115" y="71"/>
                    <a:pt x="115" y="89"/>
                  </a:cubicBezTo>
                  <a:cubicBezTo>
                    <a:pt x="115" y="89"/>
                    <a:pt x="115" y="89"/>
                    <a:pt x="115" y="89"/>
                  </a:cubicBezTo>
                  <a:cubicBezTo>
                    <a:pt x="115" y="89"/>
                    <a:pt x="115" y="89"/>
                    <a:pt x="115" y="89"/>
                  </a:cubicBezTo>
                  <a:cubicBezTo>
                    <a:pt x="115" y="89"/>
                    <a:pt x="115" y="89"/>
                    <a:pt x="115" y="89"/>
                  </a:cubicBezTo>
                  <a:cubicBezTo>
                    <a:pt x="116" y="98"/>
                    <a:pt x="113" y="107"/>
                    <a:pt x="106" y="116"/>
                  </a:cubicBezTo>
                  <a:cubicBezTo>
                    <a:pt x="106" y="116"/>
                    <a:pt x="106" y="116"/>
                    <a:pt x="106" y="116"/>
                  </a:cubicBezTo>
                  <a:cubicBezTo>
                    <a:pt x="98" y="124"/>
                    <a:pt x="87" y="132"/>
                    <a:pt x="69" y="140"/>
                  </a:cubicBezTo>
                  <a:cubicBezTo>
                    <a:pt x="69" y="140"/>
                    <a:pt x="69" y="140"/>
                    <a:pt x="69" y="140"/>
                  </a:cubicBezTo>
                  <a:cubicBezTo>
                    <a:pt x="48" y="150"/>
                    <a:pt x="28" y="158"/>
                    <a:pt x="8" y="163"/>
                  </a:cubicBezTo>
                  <a:cubicBezTo>
                    <a:pt x="8" y="163"/>
                    <a:pt x="8" y="163"/>
                    <a:pt x="8" y="163"/>
                  </a:cubicBezTo>
                  <a:cubicBezTo>
                    <a:pt x="8" y="163"/>
                    <a:pt x="7" y="163"/>
                    <a:pt x="7" y="163"/>
                  </a:cubicBezTo>
                  <a:cubicBezTo>
                    <a:pt x="7" y="163"/>
                    <a:pt x="7" y="163"/>
                    <a:pt x="7" y="163"/>
                  </a:cubicBezTo>
                  <a:cubicBezTo>
                    <a:pt x="6" y="163"/>
                    <a:pt x="4" y="162"/>
                    <a:pt x="3" y="161"/>
                  </a:cubicBezTo>
                  <a:close/>
                  <a:moveTo>
                    <a:pt x="13" y="149"/>
                  </a:moveTo>
                  <a:cubicBezTo>
                    <a:pt x="29" y="145"/>
                    <a:pt x="46" y="138"/>
                    <a:pt x="64" y="129"/>
                  </a:cubicBezTo>
                  <a:cubicBezTo>
                    <a:pt x="64" y="129"/>
                    <a:pt x="64" y="129"/>
                    <a:pt x="64" y="129"/>
                  </a:cubicBezTo>
                  <a:cubicBezTo>
                    <a:pt x="81" y="121"/>
                    <a:pt x="91" y="114"/>
                    <a:pt x="96" y="108"/>
                  </a:cubicBezTo>
                  <a:cubicBezTo>
                    <a:pt x="96" y="108"/>
                    <a:pt x="96" y="108"/>
                    <a:pt x="96" y="108"/>
                  </a:cubicBezTo>
                  <a:cubicBezTo>
                    <a:pt x="102" y="101"/>
                    <a:pt x="103" y="96"/>
                    <a:pt x="103" y="89"/>
                  </a:cubicBezTo>
                  <a:cubicBezTo>
                    <a:pt x="103" y="89"/>
                    <a:pt x="103" y="89"/>
                    <a:pt x="103" y="89"/>
                  </a:cubicBezTo>
                  <a:cubicBezTo>
                    <a:pt x="103" y="89"/>
                    <a:pt x="103" y="88"/>
                    <a:pt x="103" y="88"/>
                  </a:cubicBezTo>
                  <a:cubicBezTo>
                    <a:pt x="103" y="88"/>
                    <a:pt x="103" y="88"/>
                    <a:pt x="103" y="88"/>
                  </a:cubicBezTo>
                  <a:cubicBezTo>
                    <a:pt x="103" y="71"/>
                    <a:pt x="103" y="54"/>
                    <a:pt x="103" y="37"/>
                  </a:cubicBezTo>
                  <a:cubicBezTo>
                    <a:pt x="103" y="37"/>
                    <a:pt x="103" y="37"/>
                    <a:pt x="103" y="37"/>
                  </a:cubicBezTo>
                  <a:cubicBezTo>
                    <a:pt x="103" y="31"/>
                    <a:pt x="99" y="25"/>
                    <a:pt x="92" y="20"/>
                  </a:cubicBezTo>
                  <a:cubicBezTo>
                    <a:pt x="92" y="20"/>
                    <a:pt x="92" y="20"/>
                    <a:pt x="92" y="20"/>
                  </a:cubicBezTo>
                  <a:cubicBezTo>
                    <a:pt x="85" y="15"/>
                    <a:pt x="75" y="12"/>
                    <a:pt x="64" y="12"/>
                  </a:cubicBezTo>
                  <a:cubicBezTo>
                    <a:pt x="64" y="12"/>
                    <a:pt x="64" y="12"/>
                    <a:pt x="64" y="12"/>
                  </a:cubicBezTo>
                  <a:cubicBezTo>
                    <a:pt x="46" y="12"/>
                    <a:pt x="29" y="12"/>
                    <a:pt x="12" y="12"/>
                  </a:cubicBezTo>
                  <a:cubicBezTo>
                    <a:pt x="12" y="12"/>
                    <a:pt x="12" y="12"/>
                    <a:pt x="12" y="12"/>
                  </a:cubicBezTo>
                  <a:cubicBezTo>
                    <a:pt x="13" y="149"/>
                    <a:pt x="13" y="149"/>
                    <a:pt x="13" y="14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7" name="Freeform 172">
              <a:extLst>
                <a:ext uri="{FF2B5EF4-FFF2-40B4-BE49-F238E27FC236}">
                  <a16:creationId xmlns:a16="http://schemas.microsoft.com/office/drawing/2014/main" id="{E3CE1CB4-2D3B-41A8-8E41-881B6D8F2E90}"/>
                </a:ext>
              </a:extLst>
            </p:cNvPr>
            <p:cNvSpPr>
              <a:spLocks/>
            </p:cNvSpPr>
            <p:nvPr/>
          </p:nvSpPr>
          <p:spPr bwMode="auto">
            <a:xfrm>
              <a:off x="5554663" y="5214938"/>
              <a:ext cx="1463675" cy="563562"/>
            </a:xfrm>
            <a:custGeom>
              <a:avLst/>
              <a:gdLst>
                <a:gd name="T0" fmla="*/ 464 w 922"/>
                <a:gd name="T1" fmla="*/ 355 h 355"/>
                <a:gd name="T2" fmla="*/ 0 w 922"/>
                <a:gd name="T3" fmla="*/ 181 h 355"/>
                <a:gd name="T4" fmla="*/ 460 w 922"/>
                <a:gd name="T5" fmla="*/ 0 h 355"/>
                <a:gd name="T6" fmla="*/ 922 w 922"/>
                <a:gd name="T7" fmla="*/ 174 h 355"/>
                <a:gd name="T8" fmla="*/ 464 w 922"/>
                <a:gd name="T9" fmla="*/ 355 h 355"/>
              </a:gdLst>
              <a:ahLst/>
              <a:cxnLst>
                <a:cxn ang="0">
                  <a:pos x="T0" y="T1"/>
                </a:cxn>
                <a:cxn ang="0">
                  <a:pos x="T2" y="T3"/>
                </a:cxn>
                <a:cxn ang="0">
                  <a:pos x="T4" y="T5"/>
                </a:cxn>
                <a:cxn ang="0">
                  <a:pos x="T6" y="T7"/>
                </a:cxn>
                <a:cxn ang="0">
                  <a:pos x="T8" y="T9"/>
                </a:cxn>
              </a:cxnLst>
              <a:rect l="0" t="0" r="r" b="b"/>
              <a:pathLst>
                <a:path w="922" h="355">
                  <a:moveTo>
                    <a:pt x="464" y="355"/>
                  </a:moveTo>
                  <a:lnTo>
                    <a:pt x="0" y="181"/>
                  </a:lnTo>
                  <a:lnTo>
                    <a:pt x="460" y="0"/>
                  </a:lnTo>
                  <a:lnTo>
                    <a:pt x="922" y="174"/>
                  </a:lnTo>
                  <a:lnTo>
                    <a:pt x="464" y="355"/>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8" name="Freeform 173">
              <a:extLst>
                <a:ext uri="{FF2B5EF4-FFF2-40B4-BE49-F238E27FC236}">
                  <a16:creationId xmlns:a16="http://schemas.microsoft.com/office/drawing/2014/main" id="{947263D7-A14E-4A8F-AE1F-94261FB2F2C6}"/>
                </a:ext>
              </a:extLst>
            </p:cNvPr>
            <p:cNvSpPr>
              <a:spLocks noEditPoints="1"/>
            </p:cNvSpPr>
            <p:nvPr/>
          </p:nvSpPr>
          <p:spPr bwMode="auto">
            <a:xfrm>
              <a:off x="5532438" y="5192713"/>
              <a:ext cx="1508125" cy="608012"/>
            </a:xfrm>
            <a:custGeom>
              <a:avLst/>
              <a:gdLst>
                <a:gd name="T0" fmla="*/ 198 w 399"/>
                <a:gd name="T1" fmla="*/ 161 h 161"/>
                <a:gd name="T2" fmla="*/ 4 w 399"/>
                <a:gd name="T3" fmla="*/ 88 h 161"/>
                <a:gd name="T4" fmla="*/ 0 w 399"/>
                <a:gd name="T5" fmla="*/ 82 h 161"/>
                <a:gd name="T6" fmla="*/ 0 w 399"/>
                <a:gd name="T7" fmla="*/ 82 h 161"/>
                <a:gd name="T8" fmla="*/ 4 w 399"/>
                <a:gd name="T9" fmla="*/ 77 h 161"/>
                <a:gd name="T10" fmla="*/ 4 w 399"/>
                <a:gd name="T11" fmla="*/ 77 h 161"/>
                <a:gd name="T12" fmla="*/ 197 w 399"/>
                <a:gd name="T13" fmla="*/ 0 h 161"/>
                <a:gd name="T14" fmla="*/ 201 w 399"/>
                <a:gd name="T15" fmla="*/ 0 h 161"/>
                <a:gd name="T16" fmla="*/ 201 w 399"/>
                <a:gd name="T17" fmla="*/ 0 h 161"/>
                <a:gd name="T18" fmla="*/ 395 w 399"/>
                <a:gd name="T19" fmla="*/ 73 h 161"/>
                <a:gd name="T20" fmla="*/ 399 w 399"/>
                <a:gd name="T21" fmla="*/ 79 h 161"/>
                <a:gd name="T22" fmla="*/ 399 w 399"/>
                <a:gd name="T23" fmla="*/ 79 h 161"/>
                <a:gd name="T24" fmla="*/ 396 w 399"/>
                <a:gd name="T25" fmla="*/ 84 h 161"/>
                <a:gd name="T26" fmla="*/ 396 w 399"/>
                <a:gd name="T27" fmla="*/ 84 h 161"/>
                <a:gd name="T28" fmla="*/ 203 w 399"/>
                <a:gd name="T29" fmla="*/ 161 h 161"/>
                <a:gd name="T30" fmla="*/ 201 w 399"/>
                <a:gd name="T31" fmla="*/ 161 h 161"/>
                <a:gd name="T32" fmla="*/ 201 w 399"/>
                <a:gd name="T33" fmla="*/ 161 h 161"/>
                <a:gd name="T34" fmla="*/ 198 w 399"/>
                <a:gd name="T35" fmla="*/ 161 h 161"/>
                <a:gd name="T36" fmla="*/ 201 w 399"/>
                <a:gd name="T37" fmla="*/ 155 h 161"/>
                <a:gd name="T38" fmla="*/ 203 w 399"/>
                <a:gd name="T39" fmla="*/ 150 h 161"/>
                <a:gd name="T40" fmla="*/ 201 w 399"/>
                <a:gd name="T41" fmla="*/ 155 h 161"/>
                <a:gd name="T42" fmla="*/ 23 w 399"/>
                <a:gd name="T43" fmla="*/ 82 h 161"/>
                <a:gd name="T44" fmla="*/ 200 w 399"/>
                <a:gd name="T45" fmla="*/ 149 h 161"/>
                <a:gd name="T46" fmla="*/ 377 w 399"/>
                <a:gd name="T47" fmla="*/ 79 h 161"/>
                <a:gd name="T48" fmla="*/ 199 w 399"/>
                <a:gd name="T49" fmla="*/ 12 h 161"/>
                <a:gd name="T50" fmla="*/ 23 w 399"/>
                <a:gd name="T51"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 h="161">
                  <a:moveTo>
                    <a:pt x="198" y="161"/>
                  </a:moveTo>
                  <a:cubicBezTo>
                    <a:pt x="4" y="88"/>
                    <a:pt x="4" y="88"/>
                    <a:pt x="4" y="88"/>
                  </a:cubicBezTo>
                  <a:cubicBezTo>
                    <a:pt x="2" y="87"/>
                    <a:pt x="0" y="85"/>
                    <a:pt x="0" y="82"/>
                  </a:cubicBezTo>
                  <a:cubicBezTo>
                    <a:pt x="0" y="82"/>
                    <a:pt x="0" y="82"/>
                    <a:pt x="0" y="82"/>
                  </a:cubicBezTo>
                  <a:cubicBezTo>
                    <a:pt x="0" y="80"/>
                    <a:pt x="2" y="78"/>
                    <a:pt x="4" y="77"/>
                  </a:cubicBezTo>
                  <a:cubicBezTo>
                    <a:pt x="4" y="77"/>
                    <a:pt x="4" y="77"/>
                    <a:pt x="4" y="77"/>
                  </a:cubicBezTo>
                  <a:cubicBezTo>
                    <a:pt x="197" y="0"/>
                    <a:pt x="197" y="0"/>
                    <a:pt x="197" y="0"/>
                  </a:cubicBezTo>
                  <a:cubicBezTo>
                    <a:pt x="198" y="0"/>
                    <a:pt x="200" y="0"/>
                    <a:pt x="201" y="0"/>
                  </a:cubicBezTo>
                  <a:cubicBezTo>
                    <a:pt x="201" y="0"/>
                    <a:pt x="201" y="0"/>
                    <a:pt x="201" y="0"/>
                  </a:cubicBezTo>
                  <a:cubicBezTo>
                    <a:pt x="395" y="73"/>
                    <a:pt x="395" y="73"/>
                    <a:pt x="395" y="73"/>
                  </a:cubicBezTo>
                  <a:cubicBezTo>
                    <a:pt x="398" y="74"/>
                    <a:pt x="399" y="76"/>
                    <a:pt x="399" y="79"/>
                  </a:cubicBezTo>
                  <a:cubicBezTo>
                    <a:pt x="399" y="79"/>
                    <a:pt x="399" y="79"/>
                    <a:pt x="399" y="79"/>
                  </a:cubicBezTo>
                  <a:cubicBezTo>
                    <a:pt x="399" y="81"/>
                    <a:pt x="398" y="83"/>
                    <a:pt x="396" y="84"/>
                  </a:cubicBezTo>
                  <a:cubicBezTo>
                    <a:pt x="396" y="84"/>
                    <a:pt x="396" y="84"/>
                    <a:pt x="396" y="84"/>
                  </a:cubicBezTo>
                  <a:cubicBezTo>
                    <a:pt x="203" y="161"/>
                    <a:pt x="203" y="161"/>
                    <a:pt x="203" y="161"/>
                  </a:cubicBezTo>
                  <a:cubicBezTo>
                    <a:pt x="202" y="161"/>
                    <a:pt x="201" y="161"/>
                    <a:pt x="201" y="161"/>
                  </a:cubicBezTo>
                  <a:cubicBezTo>
                    <a:pt x="201" y="161"/>
                    <a:pt x="201" y="161"/>
                    <a:pt x="201" y="161"/>
                  </a:cubicBezTo>
                  <a:cubicBezTo>
                    <a:pt x="200" y="161"/>
                    <a:pt x="199" y="161"/>
                    <a:pt x="198" y="161"/>
                  </a:cubicBezTo>
                  <a:close/>
                  <a:moveTo>
                    <a:pt x="201" y="155"/>
                  </a:moveTo>
                  <a:cubicBezTo>
                    <a:pt x="203" y="150"/>
                    <a:pt x="203" y="150"/>
                    <a:pt x="203" y="150"/>
                  </a:cubicBezTo>
                  <a:cubicBezTo>
                    <a:pt x="201" y="155"/>
                    <a:pt x="201" y="155"/>
                    <a:pt x="201" y="155"/>
                  </a:cubicBezTo>
                  <a:close/>
                  <a:moveTo>
                    <a:pt x="23" y="82"/>
                  </a:moveTo>
                  <a:cubicBezTo>
                    <a:pt x="200" y="149"/>
                    <a:pt x="200" y="149"/>
                    <a:pt x="200" y="149"/>
                  </a:cubicBezTo>
                  <a:cubicBezTo>
                    <a:pt x="377" y="79"/>
                    <a:pt x="377" y="79"/>
                    <a:pt x="377" y="79"/>
                  </a:cubicBezTo>
                  <a:cubicBezTo>
                    <a:pt x="199" y="12"/>
                    <a:pt x="199" y="12"/>
                    <a:pt x="199" y="12"/>
                  </a:cubicBezTo>
                  <a:cubicBezTo>
                    <a:pt x="23" y="82"/>
                    <a:pt x="23" y="82"/>
                    <a:pt x="23" y="8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9" name="Freeform 174">
              <a:extLst>
                <a:ext uri="{FF2B5EF4-FFF2-40B4-BE49-F238E27FC236}">
                  <a16:creationId xmlns:a16="http://schemas.microsoft.com/office/drawing/2014/main" id="{9D9A2AA6-CE69-4FD6-9B1B-84E09E37B671}"/>
                </a:ext>
              </a:extLst>
            </p:cNvPr>
            <p:cNvSpPr>
              <a:spLocks/>
            </p:cNvSpPr>
            <p:nvPr/>
          </p:nvSpPr>
          <p:spPr bwMode="auto">
            <a:xfrm>
              <a:off x="6254751" y="5400675"/>
              <a:ext cx="517525" cy="403225"/>
            </a:xfrm>
            <a:custGeom>
              <a:avLst/>
              <a:gdLst>
                <a:gd name="T0" fmla="*/ 125 w 137"/>
                <a:gd name="T1" fmla="*/ 101 h 107"/>
                <a:gd name="T2" fmla="*/ 125 w 137"/>
                <a:gd name="T3" fmla="*/ 58 h 107"/>
                <a:gd name="T4" fmla="*/ 5 w 137"/>
                <a:gd name="T5" fmla="*/ 13 h 107"/>
                <a:gd name="T6" fmla="*/ 1 w 137"/>
                <a:gd name="T7" fmla="*/ 5 h 107"/>
                <a:gd name="T8" fmla="*/ 1 w 137"/>
                <a:gd name="T9" fmla="*/ 5 h 107"/>
                <a:gd name="T10" fmla="*/ 9 w 137"/>
                <a:gd name="T11" fmla="*/ 1 h 107"/>
                <a:gd name="T12" fmla="*/ 9 w 137"/>
                <a:gd name="T13" fmla="*/ 1 h 107"/>
                <a:gd name="T14" fmla="*/ 133 w 137"/>
                <a:gd name="T15" fmla="*/ 48 h 107"/>
                <a:gd name="T16" fmla="*/ 137 w 137"/>
                <a:gd name="T17" fmla="*/ 53 h 107"/>
                <a:gd name="T18" fmla="*/ 137 w 137"/>
                <a:gd name="T19" fmla="*/ 53 h 107"/>
                <a:gd name="T20" fmla="*/ 137 w 137"/>
                <a:gd name="T21" fmla="*/ 101 h 107"/>
                <a:gd name="T22" fmla="*/ 131 w 137"/>
                <a:gd name="T23" fmla="*/ 107 h 107"/>
                <a:gd name="T24" fmla="*/ 131 w 137"/>
                <a:gd name="T25" fmla="*/ 107 h 107"/>
                <a:gd name="T26" fmla="*/ 131 w 137"/>
                <a:gd name="T27" fmla="*/ 107 h 107"/>
                <a:gd name="T28" fmla="*/ 131 w 137"/>
                <a:gd name="T29" fmla="*/ 107 h 107"/>
                <a:gd name="T30" fmla="*/ 125 w 137"/>
                <a:gd name="T3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107">
                  <a:moveTo>
                    <a:pt x="125" y="101"/>
                  </a:moveTo>
                  <a:cubicBezTo>
                    <a:pt x="125" y="58"/>
                    <a:pt x="125" y="58"/>
                    <a:pt x="125" y="58"/>
                  </a:cubicBezTo>
                  <a:cubicBezTo>
                    <a:pt x="5" y="13"/>
                    <a:pt x="5" y="13"/>
                    <a:pt x="5" y="13"/>
                  </a:cubicBezTo>
                  <a:cubicBezTo>
                    <a:pt x="2" y="12"/>
                    <a:pt x="0" y="8"/>
                    <a:pt x="1" y="5"/>
                  </a:cubicBezTo>
                  <a:cubicBezTo>
                    <a:pt x="1" y="5"/>
                    <a:pt x="1" y="5"/>
                    <a:pt x="1" y="5"/>
                  </a:cubicBezTo>
                  <a:cubicBezTo>
                    <a:pt x="2" y="2"/>
                    <a:pt x="6" y="0"/>
                    <a:pt x="9" y="1"/>
                  </a:cubicBezTo>
                  <a:cubicBezTo>
                    <a:pt x="9" y="1"/>
                    <a:pt x="9" y="1"/>
                    <a:pt x="9" y="1"/>
                  </a:cubicBezTo>
                  <a:cubicBezTo>
                    <a:pt x="133" y="48"/>
                    <a:pt x="133" y="48"/>
                    <a:pt x="133" y="48"/>
                  </a:cubicBezTo>
                  <a:cubicBezTo>
                    <a:pt x="135" y="49"/>
                    <a:pt x="137" y="51"/>
                    <a:pt x="137" y="53"/>
                  </a:cubicBezTo>
                  <a:cubicBezTo>
                    <a:pt x="137" y="53"/>
                    <a:pt x="137" y="53"/>
                    <a:pt x="137" y="53"/>
                  </a:cubicBezTo>
                  <a:cubicBezTo>
                    <a:pt x="137" y="101"/>
                    <a:pt x="137" y="101"/>
                    <a:pt x="137" y="101"/>
                  </a:cubicBezTo>
                  <a:cubicBezTo>
                    <a:pt x="137" y="104"/>
                    <a:pt x="134" y="107"/>
                    <a:pt x="131" y="107"/>
                  </a:cubicBezTo>
                  <a:cubicBezTo>
                    <a:pt x="131" y="107"/>
                    <a:pt x="131" y="107"/>
                    <a:pt x="131" y="107"/>
                  </a:cubicBezTo>
                  <a:cubicBezTo>
                    <a:pt x="131" y="107"/>
                    <a:pt x="131" y="107"/>
                    <a:pt x="131" y="107"/>
                  </a:cubicBezTo>
                  <a:cubicBezTo>
                    <a:pt x="131" y="107"/>
                    <a:pt x="131" y="107"/>
                    <a:pt x="131" y="107"/>
                  </a:cubicBezTo>
                  <a:cubicBezTo>
                    <a:pt x="128" y="107"/>
                    <a:pt x="125" y="104"/>
                    <a:pt x="125" y="10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0" name="Freeform 175">
              <a:extLst>
                <a:ext uri="{FF2B5EF4-FFF2-40B4-BE49-F238E27FC236}">
                  <a16:creationId xmlns:a16="http://schemas.microsoft.com/office/drawing/2014/main" id="{54704D67-AD48-4834-A26E-A002D33549BA}"/>
                </a:ext>
              </a:extLst>
            </p:cNvPr>
            <p:cNvSpPr>
              <a:spLocks/>
            </p:cNvSpPr>
            <p:nvPr/>
          </p:nvSpPr>
          <p:spPr bwMode="auto">
            <a:xfrm>
              <a:off x="6205538" y="5381625"/>
              <a:ext cx="161925" cy="82550"/>
            </a:xfrm>
            <a:custGeom>
              <a:avLst/>
              <a:gdLst>
                <a:gd name="T0" fmla="*/ 43 w 43"/>
                <a:gd name="T1" fmla="*/ 11 h 22"/>
                <a:gd name="T2" fmla="*/ 22 w 43"/>
                <a:gd name="T3" fmla="*/ 21 h 22"/>
                <a:gd name="T4" fmla="*/ 1 w 43"/>
                <a:gd name="T5" fmla="*/ 11 h 22"/>
                <a:gd name="T6" fmla="*/ 22 w 43"/>
                <a:gd name="T7" fmla="*/ 0 h 22"/>
                <a:gd name="T8" fmla="*/ 43 w 43"/>
                <a:gd name="T9" fmla="*/ 11 h 22"/>
              </a:gdLst>
              <a:ahLst/>
              <a:cxnLst>
                <a:cxn ang="0">
                  <a:pos x="T0" y="T1"/>
                </a:cxn>
                <a:cxn ang="0">
                  <a:pos x="T2" y="T3"/>
                </a:cxn>
                <a:cxn ang="0">
                  <a:pos x="T4" y="T5"/>
                </a:cxn>
                <a:cxn ang="0">
                  <a:pos x="T6" y="T7"/>
                </a:cxn>
                <a:cxn ang="0">
                  <a:pos x="T8" y="T9"/>
                </a:cxn>
              </a:cxnLst>
              <a:rect l="0" t="0" r="r" b="b"/>
              <a:pathLst>
                <a:path w="43" h="22">
                  <a:moveTo>
                    <a:pt x="43" y="11"/>
                  </a:moveTo>
                  <a:cubicBezTo>
                    <a:pt x="43" y="16"/>
                    <a:pt x="34" y="21"/>
                    <a:pt x="22" y="21"/>
                  </a:cubicBezTo>
                  <a:cubicBezTo>
                    <a:pt x="10" y="22"/>
                    <a:pt x="1" y="17"/>
                    <a:pt x="1" y="11"/>
                  </a:cubicBezTo>
                  <a:cubicBezTo>
                    <a:pt x="0" y="5"/>
                    <a:pt x="10" y="0"/>
                    <a:pt x="22" y="0"/>
                  </a:cubicBezTo>
                  <a:cubicBezTo>
                    <a:pt x="33" y="0"/>
                    <a:pt x="43" y="5"/>
                    <a:pt x="43" y="11"/>
                  </a:cubicBez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1" name="Freeform 176">
              <a:extLst>
                <a:ext uri="{FF2B5EF4-FFF2-40B4-BE49-F238E27FC236}">
                  <a16:creationId xmlns:a16="http://schemas.microsoft.com/office/drawing/2014/main" id="{E880C6F3-0906-4250-8616-0369017540C1}"/>
                </a:ext>
              </a:extLst>
            </p:cNvPr>
            <p:cNvSpPr>
              <a:spLocks noEditPoints="1"/>
            </p:cNvSpPr>
            <p:nvPr/>
          </p:nvSpPr>
          <p:spPr bwMode="auto">
            <a:xfrm>
              <a:off x="6186488" y="5359400"/>
              <a:ext cx="203200" cy="123825"/>
            </a:xfrm>
            <a:custGeom>
              <a:avLst/>
              <a:gdLst>
                <a:gd name="T0" fmla="*/ 26 w 54"/>
                <a:gd name="T1" fmla="*/ 33 h 33"/>
                <a:gd name="T2" fmla="*/ 9 w 54"/>
                <a:gd name="T3" fmla="*/ 30 h 33"/>
                <a:gd name="T4" fmla="*/ 9 w 54"/>
                <a:gd name="T5" fmla="*/ 30 h 33"/>
                <a:gd name="T6" fmla="*/ 0 w 54"/>
                <a:gd name="T7" fmla="*/ 18 h 33"/>
                <a:gd name="T8" fmla="*/ 0 w 54"/>
                <a:gd name="T9" fmla="*/ 18 h 33"/>
                <a:gd name="T10" fmla="*/ 0 w 54"/>
                <a:gd name="T11" fmla="*/ 17 h 33"/>
                <a:gd name="T12" fmla="*/ 0 w 54"/>
                <a:gd name="T13" fmla="*/ 17 h 33"/>
                <a:gd name="T14" fmla="*/ 9 w 54"/>
                <a:gd name="T15" fmla="*/ 4 h 33"/>
                <a:gd name="T16" fmla="*/ 9 w 54"/>
                <a:gd name="T17" fmla="*/ 4 h 33"/>
                <a:gd name="T18" fmla="*/ 26 w 54"/>
                <a:gd name="T19" fmla="*/ 0 h 33"/>
                <a:gd name="T20" fmla="*/ 26 w 54"/>
                <a:gd name="T21" fmla="*/ 0 h 33"/>
                <a:gd name="T22" fmla="*/ 27 w 54"/>
                <a:gd name="T23" fmla="*/ 0 h 33"/>
                <a:gd name="T24" fmla="*/ 27 w 54"/>
                <a:gd name="T25" fmla="*/ 0 h 33"/>
                <a:gd name="T26" fmla="*/ 44 w 54"/>
                <a:gd name="T27" fmla="*/ 4 h 33"/>
                <a:gd name="T28" fmla="*/ 44 w 54"/>
                <a:gd name="T29" fmla="*/ 4 h 33"/>
                <a:gd name="T30" fmla="*/ 54 w 54"/>
                <a:gd name="T31" fmla="*/ 16 h 33"/>
                <a:gd name="T32" fmla="*/ 54 w 54"/>
                <a:gd name="T33" fmla="*/ 16 h 33"/>
                <a:gd name="T34" fmla="*/ 48 w 54"/>
                <a:gd name="T35" fmla="*/ 17 h 33"/>
                <a:gd name="T36" fmla="*/ 54 w 54"/>
                <a:gd name="T37" fmla="*/ 17 h 33"/>
                <a:gd name="T38" fmla="*/ 54 w 54"/>
                <a:gd name="T39" fmla="*/ 17 h 33"/>
                <a:gd name="T40" fmla="*/ 45 w 54"/>
                <a:gd name="T41" fmla="*/ 30 h 33"/>
                <a:gd name="T42" fmla="*/ 45 w 54"/>
                <a:gd name="T43" fmla="*/ 30 h 33"/>
                <a:gd name="T44" fmla="*/ 27 w 54"/>
                <a:gd name="T45" fmla="*/ 33 h 33"/>
                <a:gd name="T46" fmla="*/ 27 w 54"/>
                <a:gd name="T47" fmla="*/ 33 h 33"/>
                <a:gd name="T48" fmla="*/ 26 w 54"/>
                <a:gd name="T49" fmla="*/ 33 h 33"/>
                <a:gd name="T50" fmla="*/ 27 w 54"/>
                <a:gd name="T51" fmla="*/ 21 h 33"/>
                <a:gd name="T52" fmla="*/ 38 w 54"/>
                <a:gd name="T53" fmla="*/ 19 h 33"/>
                <a:gd name="T54" fmla="*/ 38 w 54"/>
                <a:gd name="T55" fmla="*/ 19 h 33"/>
                <a:gd name="T56" fmla="*/ 42 w 54"/>
                <a:gd name="T57" fmla="*/ 17 h 33"/>
                <a:gd name="T58" fmla="*/ 42 w 54"/>
                <a:gd name="T59" fmla="*/ 17 h 33"/>
                <a:gd name="T60" fmla="*/ 42 w 54"/>
                <a:gd name="T61" fmla="*/ 16 h 33"/>
                <a:gd name="T62" fmla="*/ 42 w 54"/>
                <a:gd name="T63" fmla="*/ 16 h 33"/>
                <a:gd name="T64" fmla="*/ 39 w 54"/>
                <a:gd name="T65" fmla="*/ 14 h 33"/>
                <a:gd name="T66" fmla="*/ 39 w 54"/>
                <a:gd name="T67" fmla="*/ 14 h 33"/>
                <a:gd name="T68" fmla="*/ 27 w 54"/>
                <a:gd name="T69" fmla="*/ 12 h 33"/>
                <a:gd name="T70" fmla="*/ 27 w 54"/>
                <a:gd name="T71" fmla="*/ 12 h 33"/>
                <a:gd name="T72" fmla="*/ 27 w 54"/>
                <a:gd name="T73" fmla="*/ 12 h 33"/>
                <a:gd name="T74" fmla="*/ 27 w 54"/>
                <a:gd name="T75" fmla="*/ 12 h 33"/>
                <a:gd name="T76" fmla="*/ 16 w 54"/>
                <a:gd name="T77" fmla="*/ 14 h 33"/>
                <a:gd name="T78" fmla="*/ 16 w 54"/>
                <a:gd name="T79" fmla="*/ 14 h 33"/>
                <a:gd name="T80" fmla="*/ 12 w 54"/>
                <a:gd name="T81" fmla="*/ 17 h 33"/>
                <a:gd name="T82" fmla="*/ 12 w 54"/>
                <a:gd name="T83" fmla="*/ 17 h 33"/>
                <a:gd name="T84" fmla="*/ 12 w 54"/>
                <a:gd name="T85" fmla="*/ 17 h 33"/>
                <a:gd name="T86" fmla="*/ 12 w 54"/>
                <a:gd name="T87" fmla="*/ 17 h 33"/>
                <a:gd name="T88" fmla="*/ 14 w 54"/>
                <a:gd name="T89" fmla="*/ 19 h 33"/>
                <a:gd name="T90" fmla="*/ 14 w 54"/>
                <a:gd name="T91" fmla="*/ 19 h 33"/>
                <a:gd name="T92" fmla="*/ 26 w 54"/>
                <a:gd name="T93" fmla="*/ 21 h 33"/>
                <a:gd name="T94" fmla="*/ 26 w 54"/>
                <a:gd name="T95" fmla="*/ 21 h 33"/>
                <a:gd name="T96" fmla="*/ 27 w 54"/>
                <a:gd name="T9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33">
                  <a:moveTo>
                    <a:pt x="26" y="33"/>
                  </a:moveTo>
                  <a:cubicBezTo>
                    <a:pt x="20" y="33"/>
                    <a:pt x="14" y="32"/>
                    <a:pt x="9" y="30"/>
                  </a:cubicBezTo>
                  <a:cubicBezTo>
                    <a:pt x="9" y="30"/>
                    <a:pt x="9" y="30"/>
                    <a:pt x="9" y="30"/>
                  </a:cubicBezTo>
                  <a:cubicBezTo>
                    <a:pt x="4" y="27"/>
                    <a:pt x="0" y="24"/>
                    <a:pt x="0" y="18"/>
                  </a:cubicBezTo>
                  <a:cubicBezTo>
                    <a:pt x="0" y="18"/>
                    <a:pt x="0" y="18"/>
                    <a:pt x="0" y="18"/>
                  </a:cubicBezTo>
                  <a:cubicBezTo>
                    <a:pt x="0" y="17"/>
                    <a:pt x="0" y="17"/>
                    <a:pt x="0" y="17"/>
                  </a:cubicBezTo>
                  <a:cubicBezTo>
                    <a:pt x="0" y="17"/>
                    <a:pt x="0" y="17"/>
                    <a:pt x="0" y="17"/>
                  </a:cubicBezTo>
                  <a:cubicBezTo>
                    <a:pt x="0" y="10"/>
                    <a:pt x="4" y="6"/>
                    <a:pt x="9" y="4"/>
                  </a:cubicBezTo>
                  <a:cubicBezTo>
                    <a:pt x="9" y="4"/>
                    <a:pt x="9" y="4"/>
                    <a:pt x="9" y="4"/>
                  </a:cubicBezTo>
                  <a:cubicBezTo>
                    <a:pt x="14" y="1"/>
                    <a:pt x="20" y="0"/>
                    <a:pt x="26" y="0"/>
                  </a:cubicBezTo>
                  <a:cubicBezTo>
                    <a:pt x="26" y="0"/>
                    <a:pt x="26" y="0"/>
                    <a:pt x="26" y="0"/>
                  </a:cubicBezTo>
                  <a:cubicBezTo>
                    <a:pt x="26" y="0"/>
                    <a:pt x="27" y="0"/>
                    <a:pt x="27" y="0"/>
                  </a:cubicBezTo>
                  <a:cubicBezTo>
                    <a:pt x="27" y="0"/>
                    <a:pt x="27" y="0"/>
                    <a:pt x="27" y="0"/>
                  </a:cubicBezTo>
                  <a:cubicBezTo>
                    <a:pt x="34" y="0"/>
                    <a:pt x="40" y="1"/>
                    <a:pt x="44" y="4"/>
                  </a:cubicBezTo>
                  <a:cubicBezTo>
                    <a:pt x="44" y="4"/>
                    <a:pt x="44" y="4"/>
                    <a:pt x="44" y="4"/>
                  </a:cubicBezTo>
                  <a:cubicBezTo>
                    <a:pt x="49" y="6"/>
                    <a:pt x="54" y="10"/>
                    <a:pt x="54" y="16"/>
                  </a:cubicBezTo>
                  <a:cubicBezTo>
                    <a:pt x="54" y="16"/>
                    <a:pt x="54" y="16"/>
                    <a:pt x="54" y="16"/>
                  </a:cubicBezTo>
                  <a:cubicBezTo>
                    <a:pt x="48" y="17"/>
                    <a:pt x="48" y="17"/>
                    <a:pt x="48" y="17"/>
                  </a:cubicBezTo>
                  <a:cubicBezTo>
                    <a:pt x="54" y="17"/>
                    <a:pt x="54" y="17"/>
                    <a:pt x="54" y="17"/>
                  </a:cubicBezTo>
                  <a:cubicBezTo>
                    <a:pt x="54" y="17"/>
                    <a:pt x="54" y="17"/>
                    <a:pt x="54" y="17"/>
                  </a:cubicBezTo>
                  <a:cubicBezTo>
                    <a:pt x="54" y="23"/>
                    <a:pt x="49" y="27"/>
                    <a:pt x="45" y="30"/>
                  </a:cubicBezTo>
                  <a:cubicBezTo>
                    <a:pt x="45" y="30"/>
                    <a:pt x="45" y="30"/>
                    <a:pt x="45" y="30"/>
                  </a:cubicBezTo>
                  <a:cubicBezTo>
                    <a:pt x="40" y="32"/>
                    <a:pt x="34" y="33"/>
                    <a:pt x="27" y="33"/>
                  </a:cubicBezTo>
                  <a:cubicBezTo>
                    <a:pt x="27" y="33"/>
                    <a:pt x="27" y="33"/>
                    <a:pt x="27" y="33"/>
                  </a:cubicBezTo>
                  <a:cubicBezTo>
                    <a:pt x="27" y="33"/>
                    <a:pt x="26" y="33"/>
                    <a:pt x="26" y="33"/>
                  </a:cubicBezTo>
                  <a:close/>
                  <a:moveTo>
                    <a:pt x="27" y="21"/>
                  </a:moveTo>
                  <a:cubicBezTo>
                    <a:pt x="31" y="21"/>
                    <a:pt x="35" y="21"/>
                    <a:pt x="38" y="19"/>
                  </a:cubicBezTo>
                  <a:cubicBezTo>
                    <a:pt x="38" y="19"/>
                    <a:pt x="38" y="19"/>
                    <a:pt x="38" y="19"/>
                  </a:cubicBezTo>
                  <a:cubicBezTo>
                    <a:pt x="40" y="18"/>
                    <a:pt x="42" y="17"/>
                    <a:pt x="42" y="17"/>
                  </a:cubicBezTo>
                  <a:cubicBezTo>
                    <a:pt x="42" y="17"/>
                    <a:pt x="42" y="17"/>
                    <a:pt x="42" y="17"/>
                  </a:cubicBezTo>
                  <a:cubicBezTo>
                    <a:pt x="42" y="17"/>
                    <a:pt x="42" y="16"/>
                    <a:pt x="42" y="16"/>
                  </a:cubicBezTo>
                  <a:cubicBezTo>
                    <a:pt x="42" y="16"/>
                    <a:pt x="42" y="16"/>
                    <a:pt x="42" y="16"/>
                  </a:cubicBezTo>
                  <a:cubicBezTo>
                    <a:pt x="41" y="16"/>
                    <a:pt x="40" y="15"/>
                    <a:pt x="39" y="14"/>
                  </a:cubicBezTo>
                  <a:cubicBezTo>
                    <a:pt x="39" y="14"/>
                    <a:pt x="39" y="14"/>
                    <a:pt x="39" y="14"/>
                  </a:cubicBezTo>
                  <a:cubicBezTo>
                    <a:pt x="36" y="13"/>
                    <a:pt x="32" y="12"/>
                    <a:pt x="27" y="12"/>
                  </a:cubicBezTo>
                  <a:cubicBezTo>
                    <a:pt x="27" y="12"/>
                    <a:pt x="27" y="12"/>
                    <a:pt x="27" y="12"/>
                  </a:cubicBezTo>
                  <a:cubicBezTo>
                    <a:pt x="27" y="12"/>
                    <a:pt x="27" y="12"/>
                    <a:pt x="27" y="12"/>
                  </a:cubicBezTo>
                  <a:cubicBezTo>
                    <a:pt x="27" y="12"/>
                    <a:pt x="27" y="12"/>
                    <a:pt x="27" y="12"/>
                  </a:cubicBezTo>
                  <a:cubicBezTo>
                    <a:pt x="22" y="12"/>
                    <a:pt x="18" y="13"/>
                    <a:pt x="16" y="14"/>
                  </a:cubicBezTo>
                  <a:cubicBezTo>
                    <a:pt x="16" y="14"/>
                    <a:pt x="16" y="14"/>
                    <a:pt x="16" y="14"/>
                  </a:cubicBezTo>
                  <a:cubicBezTo>
                    <a:pt x="13" y="15"/>
                    <a:pt x="12" y="16"/>
                    <a:pt x="12" y="17"/>
                  </a:cubicBezTo>
                  <a:cubicBezTo>
                    <a:pt x="12" y="17"/>
                    <a:pt x="12" y="17"/>
                    <a:pt x="12" y="17"/>
                  </a:cubicBezTo>
                  <a:cubicBezTo>
                    <a:pt x="12" y="17"/>
                    <a:pt x="12" y="17"/>
                    <a:pt x="12" y="17"/>
                  </a:cubicBezTo>
                  <a:cubicBezTo>
                    <a:pt x="12" y="17"/>
                    <a:pt x="12" y="17"/>
                    <a:pt x="12" y="17"/>
                  </a:cubicBezTo>
                  <a:cubicBezTo>
                    <a:pt x="12" y="18"/>
                    <a:pt x="13" y="18"/>
                    <a:pt x="14" y="19"/>
                  </a:cubicBezTo>
                  <a:cubicBezTo>
                    <a:pt x="14" y="19"/>
                    <a:pt x="14" y="19"/>
                    <a:pt x="14" y="19"/>
                  </a:cubicBezTo>
                  <a:cubicBezTo>
                    <a:pt x="17" y="20"/>
                    <a:pt x="21" y="21"/>
                    <a:pt x="26" y="21"/>
                  </a:cubicBezTo>
                  <a:cubicBezTo>
                    <a:pt x="26" y="21"/>
                    <a:pt x="26" y="21"/>
                    <a:pt x="26" y="21"/>
                  </a:cubicBezTo>
                  <a:cubicBezTo>
                    <a:pt x="27" y="21"/>
                    <a:pt x="27" y="21"/>
                    <a:pt x="27" y="2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2" name="Freeform 177">
              <a:extLst>
                <a:ext uri="{FF2B5EF4-FFF2-40B4-BE49-F238E27FC236}">
                  <a16:creationId xmlns:a16="http://schemas.microsoft.com/office/drawing/2014/main" id="{9A2621FE-A839-4798-A81A-963DECBF6B51}"/>
                </a:ext>
              </a:extLst>
            </p:cNvPr>
            <p:cNvSpPr>
              <a:spLocks/>
            </p:cNvSpPr>
            <p:nvPr/>
          </p:nvSpPr>
          <p:spPr bwMode="auto">
            <a:xfrm>
              <a:off x="6711951" y="5789613"/>
              <a:ext cx="82550" cy="117475"/>
            </a:xfrm>
            <a:custGeom>
              <a:avLst/>
              <a:gdLst>
                <a:gd name="T0" fmla="*/ 22 w 22"/>
                <a:gd name="T1" fmla="*/ 31 h 31"/>
                <a:gd name="T2" fmla="*/ 22 w 22"/>
                <a:gd name="T3" fmla="*/ 11 h 31"/>
                <a:gd name="T4" fmla="*/ 11 w 22"/>
                <a:gd name="T5" fmla="*/ 0 h 31"/>
                <a:gd name="T6" fmla="*/ 0 w 22"/>
                <a:gd name="T7" fmla="*/ 11 h 31"/>
                <a:gd name="T8" fmla="*/ 0 w 22"/>
                <a:gd name="T9" fmla="*/ 31 h 31"/>
                <a:gd name="T10" fmla="*/ 22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2" y="31"/>
                  </a:moveTo>
                  <a:cubicBezTo>
                    <a:pt x="22" y="11"/>
                    <a:pt x="22" y="11"/>
                    <a:pt x="22" y="11"/>
                  </a:cubicBezTo>
                  <a:cubicBezTo>
                    <a:pt x="22" y="5"/>
                    <a:pt x="17" y="0"/>
                    <a:pt x="11" y="0"/>
                  </a:cubicBezTo>
                  <a:cubicBezTo>
                    <a:pt x="5" y="0"/>
                    <a:pt x="0" y="5"/>
                    <a:pt x="0" y="11"/>
                  </a:cubicBezTo>
                  <a:cubicBezTo>
                    <a:pt x="0" y="31"/>
                    <a:pt x="0" y="31"/>
                    <a:pt x="0" y="31"/>
                  </a:cubicBezTo>
                  <a:lnTo>
                    <a:pt x="22" y="31"/>
                  </a:ln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3" name="Freeform 178">
              <a:extLst>
                <a:ext uri="{FF2B5EF4-FFF2-40B4-BE49-F238E27FC236}">
                  <a16:creationId xmlns:a16="http://schemas.microsoft.com/office/drawing/2014/main" id="{6B7200D5-A564-4E36-9E4C-019E30953AA6}"/>
                </a:ext>
              </a:extLst>
            </p:cNvPr>
            <p:cNvSpPr>
              <a:spLocks noEditPoints="1"/>
            </p:cNvSpPr>
            <p:nvPr/>
          </p:nvSpPr>
          <p:spPr bwMode="auto">
            <a:xfrm>
              <a:off x="6689726" y="5767388"/>
              <a:ext cx="127000" cy="161925"/>
            </a:xfrm>
            <a:custGeom>
              <a:avLst/>
              <a:gdLst>
                <a:gd name="T0" fmla="*/ 0 w 34"/>
                <a:gd name="T1" fmla="*/ 43 h 43"/>
                <a:gd name="T2" fmla="*/ 0 w 34"/>
                <a:gd name="T3" fmla="*/ 17 h 43"/>
                <a:gd name="T4" fmla="*/ 17 w 34"/>
                <a:gd name="T5" fmla="*/ 0 h 43"/>
                <a:gd name="T6" fmla="*/ 17 w 34"/>
                <a:gd name="T7" fmla="*/ 0 h 43"/>
                <a:gd name="T8" fmla="*/ 34 w 34"/>
                <a:gd name="T9" fmla="*/ 17 h 43"/>
                <a:gd name="T10" fmla="*/ 34 w 34"/>
                <a:gd name="T11" fmla="*/ 17 h 43"/>
                <a:gd name="T12" fmla="*/ 34 w 34"/>
                <a:gd name="T13" fmla="*/ 37 h 43"/>
                <a:gd name="T14" fmla="*/ 34 w 34"/>
                <a:gd name="T15" fmla="*/ 43 h 43"/>
                <a:gd name="T16" fmla="*/ 0 w 34"/>
                <a:gd name="T17" fmla="*/ 43 h 43"/>
                <a:gd name="T18" fmla="*/ 28 w 34"/>
                <a:gd name="T19" fmla="*/ 37 h 43"/>
                <a:gd name="T20" fmla="*/ 28 w 34"/>
                <a:gd name="T21" fmla="*/ 31 h 43"/>
                <a:gd name="T22" fmla="*/ 28 w 34"/>
                <a:gd name="T23" fmla="*/ 37 h 43"/>
                <a:gd name="T24" fmla="*/ 12 w 34"/>
                <a:gd name="T25" fmla="*/ 17 h 43"/>
                <a:gd name="T26" fmla="*/ 12 w 34"/>
                <a:gd name="T27" fmla="*/ 31 h 43"/>
                <a:gd name="T28" fmla="*/ 22 w 34"/>
                <a:gd name="T29" fmla="*/ 31 h 43"/>
                <a:gd name="T30" fmla="*/ 22 w 34"/>
                <a:gd name="T31" fmla="*/ 17 h 43"/>
                <a:gd name="T32" fmla="*/ 17 w 34"/>
                <a:gd name="T33" fmla="*/ 12 h 43"/>
                <a:gd name="T34" fmla="*/ 17 w 34"/>
                <a:gd name="T35" fmla="*/ 12 h 43"/>
                <a:gd name="T36" fmla="*/ 12 w 34"/>
                <a:gd name="T37" fmla="*/ 1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3">
                  <a:moveTo>
                    <a:pt x="0" y="43"/>
                  </a:moveTo>
                  <a:cubicBezTo>
                    <a:pt x="0" y="17"/>
                    <a:pt x="0" y="17"/>
                    <a:pt x="0" y="17"/>
                  </a:cubicBezTo>
                  <a:cubicBezTo>
                    <a:pt x="0" y="8"/>
                    <a:pt x="8" y="0"/>
                    <a:pt x="17" y="0"/>
                  </a:cubicBezTo>
                  <a:cubicBezTo>
                    <a:pt x="17" y="0"/>
                    <a:pt x="17" y="0"/>
                    <a:pt x="17" y="0"/>
                  </a:cubicBezTo>
                  <a:cubicBezTo>
                    <a:pt x="27" y="0"/>
                    <a:pt x="34" y="8"/>
                    <a:pt x="34" y="17"/>
                  </a:cubicBezTo>
                  <a:cubicBezTo>
                    <a:pt x="34" y="17"/>
                    <a:pt x="34" y="17"/>
                    <a:pt x="34" y="17"/>
                  </a:cubicBezTo>
                  <a:cubicBezTo>
                    <a:pt x="34" y="37"/>
                    <a:pt x="34" y="37"/>
                    <a:pt x="34" y="37"/>
                  </a:cubicBezTo>
                  <a:cubicBezTo>
                    <a:pt x="34" y="43"/>
                    <a:pt x="34" y="43"/>
                    <a:pt x="34" y="43"/>
                  </a:cubicBezTo>
                  <a:cubicBezTo>
                    <a:pt x="0" y="43"/>
                    <a:pt x="0" y="43"/>
                    <a:pt x="0" y="43"/>
                  </a:cubicBezTo>
                  <a:close/>
                  <a:moveTo>
                    <a:pt x="28" y="37"/>
                  </a:moveTo>
                  <a:cubicBezTo>
                    <a:pt x="28" y="31"/>
                    <a:pt x="28" y="31"/>
                    <a:pt x="28" y="31"/>
                  </a:cubicBezTo>
                  <a:cubicBezTo>
                    <a:pt x="28" y="37"/>
                    <a:pt x="28" y="37"/>
                    <a:pt x="28" y="37"/>
                  </a:cubicBezTo>
                  <a:close/>
                  <a:moveTo>
                    <a:pt x="12" y="17"/>
                  </a:moveTo>
                  <a:cubicBezTo>
                    <a:pt x="12" y="31"/>
                    <a:pt x="12" y="31"/>
                    <a:pt x="12" y="31"/>
                  </a:cubicBezTo>
                  <a:cubicBezTo>
                    <a:pt x="22" y="31"/>
                    <a:pt x="22" y="31"/>
                    <a:pt x="22" y="31"/>
                  </a:cubicBezTo>
                  <a:cubicBezTo>
                    <a:pt x="22" y="17"/>
                    <a:pt x="22" y="17"/>
                    <a:pt x="22" y="17"/>
                  </a:cubicBezTo>
                  <a:cubicBezTo>
                    <a:pt x="22" y="15"/>
                    <a:pt x="20" y="12"/>
                    <a:pt x="17" y="12"/>
                  </a:cubicBezTo>
                  <a:cubicBezTo>
                    <a:pt x="17" y="12"/>
                    <a:pt x="17" y="12"/>
                    <a:pt x="17" y="12"/>
                  </a:cubicBezTo>
                  <a:cubicBezTo>
                    <a:pt x="14" y="12"/>
                    <a:pt x="12" y="15"/>
                    <a:pt x="12" y="1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34" name="그룹 409">
            <a:extLst>
              <a:ext uri="{FF2B5EF4-FFF2-40B4-BE49-F238E27FC236}">
                <a16:creationId xmlns:a16="http://schemas.microsoft.com/office/drawing/2014/main" id="{BADACF1A-A86A-4B7E-95EC-B173D7EFC17E}"/>
              </a:ext>
            </a:extLst>
          </p:cNvPr>
          <p:cNvGrpSpPr/>
          <p:nvPr/>
        </p:nvGrpSpPr>
        <p:grpSpPr>
          <a:xfrm>
            <a:off x="10253277" y="2009909"/>
            <a:ext cx="926950" cy="797609"/>
            <a:chOff x="9058275" y="2136776"/>
            <a:chExt cx="682625" cy="587375"/>
          </a:xfrm>
        </p:grpSpPr>
        <p:sp>
          <p:nvSpPr>
            <p:cNvPr id="135" name="Freeform 5">
              <a:extLst>
                <a:ext uri="{FF2B5EF4-FFF2-40B4-BE49-F238E27FC236}">
                  <a16:creationId xmlns:a16="http://schemas.microsoft.com/office/drawing/2014/main" id="{5A5BE116-A06D-4BA1-A765-A56ABF2E2F70}"/>
                </a:ext>
              </a:extLst>
            </p:cNvPr>
            <p:cNvSpPr>
              <a:spLocks/>
            </p:cNvSpPr>
            <p:nvPr/>
          </p:nvSpPr>
          <p:spPr bwMode="auto">
            <a:xfrm>
              <a:off x="9074150" y="2195513"/>
              <a:ext cx="650875" cy="468313"/>
            </a:xfrm>
            <a:custGeom>
              <a:avLst/>
              <a:gdLst>
                <a:gd name="T0" fmla="*/ 4 w 163"/>
                <a:gd name="T1" fmla="*/ 106 h 117"/>
                <a:gd name="T2" fmla="*/ 76 w 163"/>
                <a:gd name="T3" fmla="*/ 106 h 117"/>
                <a:gd name="T4" fmla="*/ 80 w 163"/>
                <a:gd name="T5" fmla="*/ 103 h 117"/>
                <a:gd name="T6" fmla="*/ 158 w 163"/>
                <a:gd name="T7" fmla="*/ 103 h 117"/>
                <a:gd name="T8" fmla="*/ 163 w 163"/>
                <a:gd name="T9" fmla="*/ 99 h 117"/>
                <a:gd name="T10" fmla="*/ 163 w 163"/>
                <a:gd name="T11" fmla="*/ 4 h 117"/>
                <a:gd name="T12" fmla="*/ 158 w 163"/>
                <a:gd name="T13" fmla="*/ 0 h 117"/>
                <a:gd name="T14" fmla="*/ 4 w 163"/>
                <a:gd name="T15" fmla="*/ 0 h 117"/>
                <a:gd name="T16" fmla="*/ 0 w 163"/>
                <a:gd name="T17" fmla="*/ 4 h 117"/>
                <a:gd name="T18" fmla="*/ 0 w 163"/>
                <a:gd name="T19" fmla="*/ 48 h 117"/>
                <a:gd name="T20" fmla="*/ 0 w 163"/>
                <a:gd name="T21" fmla="*/ 99 h 117"/>
                <a:gd name="T22" fmla="*/ 0 w 163"/>
                <a:gd name="T23" fmla="*/ 115 h 117"/>
                <a:gd name="T24" fmla="*/ 4 w 163"/>
                <a:gd name="T25"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117">
                  <a:moveTo>
                    <a:pt x="4" y="106"/>
                  </a:moveTo>
                  <a:cubicBezTo>
                    <a:pt x="76" y="106"/>
                    <a:pt x="76" y="106"/>
                    <a:pt x="76" y="106"/>
                  </a:cubicBezTo>
                  <a:cubicBezTo>
                    <a:pt x="80" y="103"/>
                    <a:pt x="80" y="103"/>
                    <a:pt x="80" y="103"/>
                  </a:cubicBezTo>
                  <a:cubicBezTo>
                    <a:pt x="158" y="103"/>
                    <a:pt x="158" y="103"/>
                    <a:pt x="158" y="103"/>
                  </a:cubicBezTo>
                  <a:cubicBezTo>
                    <a:pt x="161" y="103"/>
                    <a:pt x="163" y="101"/>
                    <a:pt x="163" y="99"/>
                  </a:cubicBezTo>
                  <a:cubicBezTo>
                    <a:pt x="163" y="4"/>
                    <a:pt x="163" y="4"/>
                    <a:pt x="163" y="4"/>
                  </a:cubicBezTo>
                  <a:cubicBezTo>
                    <a:pt x="163" y="2"/>
                    <a:pt x="161" y="0"/>
                    <a:pt x="158" y="0"/>
                  </a:cubicBezTo>
                  <a:cubicBezTo>
                    <a:pt x="4" y="0"/>
                    <a:pt x="4" y="0"/>
                    <a:pt x="4" y="0"/>
                  </a:cubicBezTo>
                  <a:cubicBezTo>
                    <a:pt x="2" y="0"/>
                    <a:pt x="0" y="2"/>
                    <a:pt x="0" y="4"/>
                  </a:cubicBezTo>
                  <a:cubicBezTo>
                    <a:pt x="0" y="48"/>
                    <a:pt x="0" y="48"/>
                    <a:pt x="0" y="48"/>
                  </a:cubicBezTo>
                  <a:cubicBezTo>
                    <a:pt x="0" y="99"/>
                    <a:pt x="0" y="99"/>
                    <a:pt x="0" y="99"/>
                  </a:cubicBezTo>
                  <a:cubicBezTo>
                    <a:pt x="0" y="115"/>
                    <a:pt x="0" y="115"/>
                    <a:pt x="0" y="115"/>
                  </a:cubicBezTo>
                  <a:cubicBezTo>
                    <a:pt x="0" y="117"/>
                    <a:pt x="2" y="106"/>
                    <a:pt x="4" y="106"/>
                  </a:cubicBez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6" name="Freeform 6">
              <a:extLst>
                <a:ext uri="{FF2B5EF4-FFF2-40B4-BE49-F238E27FC236}">
                  <a16:creationId xmlns:a16="http://schemas.microsoft.com/office/drawing/2014/main" id="{F989B76F-B6DC-4198-BE4C-A376003C7D5B}"/>
                </a:ext>
              </a:extLst>
            </p:cNvPr>
            <p:cNvSpPr>
              <a:spLocks noEditPoints="1"/>
            </p:cNvSpPr>
            <p:nvPr/>
          </p:nvSpPr>
          <p:spPr bwMode="auto">
            <a:xfrm>
              <a:off x="9058275" y="2179638"/>
              <a:ext cx="682625" cy="492125"/>
            </a:xfrm>
            <a:custGeom>
              <a:avLst/>
              <a:gdLst>
                <a:gd name="T0" fmla="*/ 2 w 171"/>
                <a:gd name="T1" fmla="*/ 122 h 123"/>
                <a:gd name="T2" fmla="*/ 1 w 171"/>
                <a:gd name="T3" fmla="*/ 121 h 123"/>
                <a:gd name="T4" fmla="*/ 1 w 171"/>
                <a:gd name="T5" fmla="*/ 121 h 123"/>
                <a:gd name="T6" fmla="*/ 0 w 171"/>
                <a:gd name="T7" fmla="*/ 120 h 123"/>
                <a:gd name="T8" fmla="*/ 0 w 171"/>
                <a:gd name="T9" fmla="*/ 120 h 123"/>
                <a:gd name="T10" fmla="*/ 0 w 171"/>
                <a:gd name="T11" fmla="*/ 119 h 123"/>
                <a:gd name="T12" fmla="*/ 0 w 171"/>
                <a:gd name="T13" fmla="*/ 119 h 123"/>
                <a:gd name="T14" fmla="*/ 0 w 171"/>
                <a:gd name="T15" fmla="*/ 103 h 123"/>
                <a:gd name="T16" fmla="*/ 0 w 171"/>
                <a:gd name="T17" fmla="*/ 52 h 123"/>
                <a:gd name="T18" fmla="*/ 0 w 171"/>
                <a:gd name="T19" fmla="*/ 8 h 123"/>
                <a:gd name="T20" fmla="*/ 8 w 171"/>
                <a:gd name="T21" fmla="*/ 0 h 123"/>
                <a:gd name="T22" fmla="*/ 8 w 171"/>
                <a:gd name="T23" fmla="*/ 0 h 123"/>
                <a:gd name="T24" fmla="*/ 162 w 171"/>
                <a:gd name="T25" fmla="*/ 0 h 123"/>
                <a:gd name="T26" fmla="*/ 171 w 171"/>
                <a:gd name="T27" fmla="*/ 8 h 123"/>
                <a:gd name="T28" fmla="*/ 171 w 171"/>
                <a:gd name="T29" fmla="*/ 8 h 123"/>
                <a:gd name="T30" fmla="*/ 171 w 171"/>
                <a:gd name="T31" fmla="*/ 103 h 123"/>
                <a:gd name="T32" fmla="*/ 162 w 171"/>
                <a:gd name="T33" fmla="*/ 111 h 123"/>
                <a:gd name="T34" fmla="*/ 162 w 171"/>
                <a:gd name="T35" fmla="*/ 111 h 123"/>
                <a:gd name="T36" fmla="*/ 85 w 171"/>
                <a:gd name="T37" fmla="*/ 111 h 123"/>
                <a:gd name="T38" fmla="*/ 81 w 171"/>
                <a:gd name="T39" fmla="*/ 114 h 123"/>
                <a:gd name="T40" fmla="*/ 10 w 171"/>
                <a:gd name="T41" fmla="*/ 114 h 123"/>
                <a:gd name="T42" fmla="*/ 10 w 171"/>
                <a:gd name="T43" fmla="*/ 115 h 123"/>
                <a:gd name="T44" fmla="*/ 10 w 171"/>
                <a:gd name="T45" fmla="*/ 115 h 123"/>
                <a:gd name="T46" fmla="*/ 8 w 171"/>
                <a:gd name="T47" fmla="*/ 120 h 123"/>
                <a:gd name="T48" fmla="*/ 8 w 171"/>
                <a:gd name="T49" fmla="*/ 120 h 123"/>
                <a:gd name="T50" fmla="*/ 8 w 171"/>
                <a:gd name="T51" fmla="*/ 122 h 123"/>
                <a:gd name="T52" fmla="*/ 8 w 171"/>
                <a:gd name="T53" fmla="*/ 122 h 123"/>
                <a:gd name="T54" fmla="*/ 4 w 171"/>
                <a:gd name="T55" fmla="*/ 123 h 123"/>
                <a:gd name="T56" fmla="*/ 4 w 171"/>
                <a:gd name="T57" fmla="*/ 123 h 123"/>
                <a:gd name="T58" fmla="*/ 4 w 171"/>
                <a:gd name="T59" fmla="*/ 123 h 123"/>
                <a:gd name="T60" fmla="*/ 4 w 171"/>
                <a:gd name="T61" fmla="*/ 123 h 123"/>
                <a:gd name="T62" fmla="*/ 2 w 171"/>
                <a:gd name="T63" fmla="*/ 122 h 123"/>
                <a:gd name="T64" fmla="*/ 8 w 171"/>
                <a:gd name="T65" fmla="*/ 111 h 123"/>
                <a:gd name="T66" fmla="*/ 8 w 171"/>
                <a:gd name="T67" fmla="*/ 110 h 123"/>
                <a:gd name="T68" fmla="*/ 8 w 171"/>
                <a:gd name="T69" fmla="*/ 106 h 123"/>
                <a:gd name="T70" fmla="*/ 79 w 171"/>
                <a:gd name="T71" fmla="*/ 106 h 123"/>
                <a:gd name="T72" fmla="*/ 83 w 171"/>
                <a:gd name="T73" fmla="*/ 103 h 123"/>
                <a:gd name="T74" fmla="*/ 162 w 171"/>
                <a:gd name="T75" fmla="*/ 103 h 123"/>
                <a:gd name="T76" fmla="*/ 163 w 171"/>
                <a:gd name="T77" fmla="*/ 103 h 123"/>
                <a:gd name="T78" fmla="*/ 163 w 171"/>
                <a:gd name="T79" fmla="*/ 103 h 123"/>
                <a:gd name="T80" fmla="*/ 163 w 171"/>
                <a:gd name="T81" fmla="*/ 8 h 123"/>
                <a:gd name="T82" fmla="*/ 162 w 171"/>
                <a:gd name="T83" fmla="*/ 8 h 123"/>
                <a:gd name="T84" fmla="*/ 162 w 171"/>
                <a:gd name="T85" fmla="*/ 8 h 123"/>
                <a:gd name="T86" fmla="*/ 8 w 171"/>
                <a:gd name="T87" fmla="*/ 8 h 123"/>
                <a:gd name="T88" fmla="*/ 8 w 171"/>
                <a:gd name="T89" fmla="*/ 8 h 123"/>
                <a:gd name="T90" fmla="*/ 8 w 171"/>
                <a:gd name="T91" fmla="*/ 8 h 123"/>
                <a:gd name="T92" fmla="*/ 8 w 171"/>
                <a:gd name="T93" fmla="*/ 52 h 123"/>
                <a:gd name="T94" fmla="*/ 8 w 171"/>
                <a:gd name="T95" fmla="*/ 103 h 123"/>
                <a:gd name="T96" fmla="*/ 8 w 171"/>
                <a:gd name="T97" fmla="*/ 106 h 123"/>
                <a:gd name="T98" fmla="*/ 8 w 171"/>
                <a:gd name="T99" fmla="*/ 106 h 123"/>
                <a:gd name="T100" fmla="*/ 8 w 171"/>
                <a:gd name="T101" fmla="*/ 106 h 123"/>
                <a:gd name="T102" fmla="*/ 8 w 171"/>
                <a:gd name="T103" fmla="*/ 110 h 123"/>
                <a:gd name="T104" fmla="*/ 8 w 171"/>
                <a:gd name="T105" fmla="*/ 1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1" h="123">
                  <a:moveTo>
                    <a:pt x="2" y="122"/>
                  </a:moveTo>
                  <a:cubicBezTo>
                    <a:pt x="1" y="122"/>
                    <a:pt x="1" y="121"/>
                    <a:pt x="1" y="121"/>
                  </a:cubicBezTo>
                  <a:cubicBezTo>
                    <a:pt x="1" y="121"/>
                    <a:pt x="1" y="121"/>
                    <a:pt x="1" y="121"/>
                  </a:cubicBezTo>
                  <a:cubicBezTo>
                    <a:pt x="0" y="120"/>
                    <a:pt x="0" y="120"/>
                    <a:pt x="0" y="120"/>
                  </a:cubicBezTo>
                  <a:cubicBezTo>
                    <a:pt x="0" y="120"/>
                    <a:pt x="0" y="120"/>
                    <a:pt x="0" y="120"/>
                  </a:cubicBezTo>
                  <a:cubicBezTo>
                    <a:pt x="0" y="120"/>
                    <a:pt x="0" y="119"/>
                    <a:pt x="0" y="119"/>
                  </a:cubicBezTo>
                  <a:cubicBezTo>
                    <a:pt x="0" y="119"/>
                    <a:pt x="0" y="119"/>
                    <a:pt x="0" y="119"/>
                  </a:cubicBezTo>
                  <a:cubicBezTo>
                    <a:pt x="0" y="103"/>
                    <a:pt x="0" y="103"/>
                    <a:pt x="0" y="103"/>
                  </a:cubicBezTo>
                  <a:cubicBezTo>
                    <a:pt x="0" y="52"/>
                    <a:pt x="0" y="52"/>
                    <a:pt x="0" y="52"/>
                  </a:cubicBezTo>
                  <a:cubicBezTo>
                    <a:pt x="0" y="8"/>
                    <a:pt x="0" y="8"/>
                    <a:pt x="0" y="8"/>
                  </a:cubicBezTo>
                  <a:cubicBezTo>
                    <a:pt x="0" y="3"/>
                    <a:pt x="4" y="0"/>
                    <a:pt x="8" y="0"/>
                  </a:cubicBezTo>
                  <a:cubicBezTo>
                    <a:pt x="8" y="0"/>
                    <a:pt x="8" y="0"/>
                    <a:pt x="8" y="0"/>
                  </a:cubicBezTo>
                  <a:cubicBezTo>
                    <a:pt x="162" y="0"/>
                    <a:pt x="162" y="0"/>
                    <a:pt x="162" y="0"/>
                  </a:cubicBezTo>
                  <a:cubicBezTo>
                    <a:pt x="167" y="0"/>
                    <a:pt x="171" y="3"/>
                    <a:pt x="171" y="8"/>
                  </a:cubicBezTo>
                  <a:cubicBezTo>
                    <a:pt x="171" y="8"/>
                    <a:pt x="171" y="8"/>
                    <a:pt x="171" y="8"/>
                  </a:cubicBezTo>
                  <a:cubicBezTo>
                    <a:pt x="171" y="103"/>
                    <a:pt x="171" y="103"/>
                    <a:pt x="171" y="103"/>
                  </a:cubicBezTo>
                  <a:cubicBezTo>
                    <a:pt x="171" y="108"/>
                    <a:pt x="167" y="111"/>
                    <a:pt x="162" y="111"/>
                  </a:cubicBezTo>
                  <a:cubicBezTo>
                    <a:pt x="162" y="111"/>
                    <a:pt x="162" y="111"/>
                    <a:pt x="162" y="111"/>
                  </a:cubicBezTo>
                  <a:cubicBezTo>
                    <a:pt x="85" y="111"/>
                    <a:pt x="85" y="111"/>
                    <a:pt x="85" y="111"/>
                  </a:cubicBezTo>
                  <a:cubicBezTo>
                    <a:pt x="81" y="114"/>
                    <a:pt x="81" y="114"/>
                    <a:pt x="81" y="114"/>
                  </a:cubicBezTo>
                  <a:cubicBezTo>
                    <a:pt x="10" y="114"/>
                    <a:pt x="10" y="114"/>
                    <a:pt x="10" y="114"/>
                  </a:cubicBezTo>
                  <a:cubicBezTo>
                    <a:pt x="10" y="114"/>
                    <a:pt x="10" y="114"/>
                    <a:pt x="10" y="115"/>
                  </a:cubicBezTo>
                  <a:cubicBezTo>
                    <a:pt x="10" y="115"/>
                    <a:pt x="10" y="115"/>
                    <a:pt x="10" y="115"/>
                  </a:cubicBezTo>
                  <a:cubicBezTo>
                    <a:pt x="9" y="117"/>
                    <a:pt x="9" y="119"/>
                    <a:pt x="8" y="120"/>
                  </a:cubicBezTo>
                  <a:cubicBezTo>
                    <a:pt x="8" y="120"/>
                    <a:pt x="8" y="120"/>
                    <a:pt x="8" y="120"/>
                  </a:cubicBezTo>
                  <a:cubicBezTo>
                    <a:pt x="8" y="120"/>
                    <a:pt x="8" y="120"/>
                    <a:pt x="8" y="122"/>
                  </a:cubicBezTo>
                  <a:cubicBezTo>
                    <a:pt x="8" y="122"/>
                    <a:pt x="8" y="122"/>
                    <a:pt x="8" y="122"/>
                  </a:cubicBezTo>
                  <a:cubicBezTo>
                    <a:pt x="7" y="122"/>
                    <a:pt x="7" y="123"/>
                    <a:pt x="4" y="123"/>
                  </a:cubicBezTo>
                  <a:cubicBezTo>
                    <a:pt x="4" y="123"/>
                    <a:pt x="4" y="123"/>
                    <a:pt x="4" y="123"/>
                  </a:cubicBezTo>
                  <a:cubicBezTo>
                    <a:pt x="4" y="123"/>
                    <a:pt x="4" y="123"/>
                    <a:pt x="4" y="123"/>
                  </a:cubicBezTo>
                  <a:cubicBezTo>
                    <a:pt x="4" y="123"/>
                    <a:pt x="4" y="123"/>
                    <a:pt x="4" y="123"/>
                  </a:cubicBezTo>
                  <a:cubicBezTo>
                    <a:pt x="3" y="123"/>
                    <a:pt x="2" y="123"/>
                    <a:pt x="2" y="122"/>
                  </a:cubicBezTo>
                  <a:close/>
                  <a:moveTo>
                    <a:pt x="8" y="111"/>
                  </a:moveTo>
                  <a:cubicBezTo>
                    <a:pt x="8" y="110"/>
                    <a:pt x="8" y="110"/>
                    <a:pt x="8" y="110"/>
                  </a:cubicBezTo>
                  <a:cubicBezTo>
                    <a:pt x="8" y="106"/>
                    <a:pt x="8" y="106"/>
                    <a:pt x="8" y="106"/>
                  </a:cubicBezTo>
                  <a:cubicBezTo>
                    <a:pt x="79" y="106"/>
                    <a:pt x="79" y="106"/>
                    <a:pt x="79" y="106"/>
                  </a:cubicBezTo>
                  <a:cubicBezTo>
                    <a:pt x="83" y="103"/>
                    <a:pt x="83" y="103"/>
                    <a:pt x="83" y="103"/>
                  </a:cubicBezTo>
                  <a:cubicBezTo>
                    <a:pt x="162" y="103"/>
                    <a:pt x="162" y="103"/>
                    <a:pt x="162" y="103"/>
                  </a:cubicBezTo>
                  <a:cubicBezTo>
                    <a:pt x="163" y="103"/>
                    <a:pt x="163" y="103"/>
                    <a:pt x="163" y="103"/>
                  </a:cubicBezTo>
                  <a:cubicBezTo>
                    <a:pt x="163" y="103"/>
                    <a:pt x="163" y="103"/>
                    <a:pt x="163" y="103"/>
                  </a:cubicBezTo>
                  <a:cubicBezTo>
                    <a:pt x="163" y="8"/>
                    <a:pt x="163" y="8"/>
                    <a:pt x="163" y="8"/>
                  </a:cubicBezTo>
                  <a:cubicBezTo>
                    <a:pt x="163" y="8"/>
                    <a:pt x="163" y="8"/>
                    <a:pt x="162" y="8"/>
                  </a:cubicBezTo>
                  <a:cubicBezTo>
                    <a:pt x="162" y="8"/>
                    <a:pt x="162" y="8"/>
                    <a:pt x="162" y="8"/>
                  </a:cubicBezTo>
                  <a:cubicBezTo>
                    <a:pt x="8" y="8"/>
                    <a:pt x="8" y="8"/>
                    <a:pt x="8" y="8"/>
                  </a:cubicBezTo>
                  <a:cubicBezTo>
                    <a:pt x="8" y="8"/>
                    <a:pt x="8" y="8"/>
                    <a:pt x="8" y="8"/>
                  </a:cubicBezTo>
                  <a:cubicBezTo>
                    <a:pt x="8" y="8"/>
                    <a:pt x="8" y="8"/>
                    <a:pt x="8" y="8"/>
                  </a:cubicBezTo>
                  <a:cubicBezTo>
                    <a:pt x="8" y="52"/>
                    <a:pt x="8" y="52"/>
                    <a:pt x="8" y="52"/>
                  </a:cubicBezTo>
                  <a:cubicBezTo>
                    <a:pt x="8" y="103"/>
                    <a:pt x="8" y="103"/>
                    <a:pt x="8" y="103"/>
                  </a:cubicBezTo>
                  <a:cubicBezTo>
                    <a:pt x="8" y="106"/>
                    <a:pt x="8" y="106"/>
                    <a:pt x="8" y="106"/>
                  </a:cubicBezTo>
                  <a:cubicBezTo>
                    <a:pt x="8" y="106"/>
                    <a:pt x="8" y="106"/>
                    <a:pt x="8" y="106"/>
                  </a:cubicBezTo>
                  <a:cubicBezTo>
                    <a:pt x="8" y="106"/>
                    <a:pt x="8" y="106"/>
                    <a:pt x="8" y="106"/>
                  </a:cubicBezTo>
                  <a:cubicBezTo>
                    <a:pt x="8" y="110"/>
                    <a:pt x="8" y="110"/>
                    <a:pt x="8" y="110"/>
                  </a:cubicBezTo>
                  <a:cubicBezTo>
                    <a:pt x="8" y="111"/>
                    <a:pt x="8" y="111"/>
                    <a:pt x="8" y="11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7" name="Rectangle 7">
              <a:extLst>
                <a:ext uri="{FF2B5EF4-FFF2-40B4-BE49-F238E27FC236}">
                  <a16:creationId xmlns:a16="http://schemas.microsoft.com/office/drawing/2014/main" id="{2C3398D4-F069-4F4D-95CE-1035FD73E084}"/>
                </a:ext>
              </a:extLst>
            </p:cNvPr>
            <p:cNvSpPr>
              <a:spLocks noChangeArrowheads="1"/>
            </p:cNvSpPr>
            <p:nvPr/>
          </p:nvSpPr>
          <p:spPr bwMode="auto">
            <a:xfrm>
              <a:off x="9126538" y="2247901"/>
              <a:ext cx="546100"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8" name="Freeform 8">
              <a:extLst>
                <a:ext uri="{FF2B5EF4-FFF2-40B4-BE49-F238E27FC236}">
                  <a16:creationId xmlns:a16="http://schemas.microsoft.com/office/drawing/2014/main" id="{9F00246A-C6E5-40C5-9E7A-6E8ACB9D6152}"/>
                </a:ext>
              </a:extLst>
            </p:cNvPr>
            <p:cNvSpPr>
              <a:spLocks noEditPoints="1"/>
            </p:cNvSpPr>
            <p:nvPr/>
          </p:nvSpPr>
          <p:spPr bwMode="auto">
            <a:xfrm>
              <a:off x="9110663" y="2232026"/>
              <a:ext cx="577850" cy="400050"/>
            </a:xfrm>
            <a:custGeom>
              <a:avLst/>
              <a:gdLst>
                <a:gd name="T0" fmla="*/ 10 w 364"/>
                <a:gd name="T1" fmla="*/ 252 h 252"/>
                <a:gd name="T2" fmla="*/ 10 w 364"/>
                <a:gd name="T3" fmla="*/ 242 h 252"/>
                <a:gd name="T4" fmla="*/ 20 w 364"/>
                <a:gd name="T5" fmla="*/ 242 h 252"/>
                <a:gd name="T6" fmla="*/ 10 w 364"/>
                <a:gd name="T7" fmla="*/ 242 h 252"/>
                <a:gd name="T8" fmla="*/ 10 w 364"/>
                <a:gd name="T9" fmla="*/ 252 h 252"/>
                <a:gd name="T10" fmla="*/ 0 w 364"/>
                <a:gd name="T11" fmla="*/ 252 h 252"/>
                <a:gd name="T12" fmla="*/ 0 w 364"/>
                <a:gd name="T13" fmla="*/ 0 h 252"/>
                <a:gd name="T14" fmla="*/ 364 w 364"/>
                <a:gd name="T15" fmla="*/ 0 h 252"/>
                <a:gd name="T16" fmla="*/ 364 w 364"/>
                <a:gd name="T17" fmla="*/ 252 h 252"/>
                <a:gd name="T18" fmla="*/ 10 w 364"/>
                <a:gd name="T19" fmla="*/ 252 h 252"/>
                <a:gd name="T20" fmla="*/ 10 w 364"/>
                <a:gd name="T21" fmla="*/ 252 h 252"/>
                <a:gd name="T22" fmla="*/ 20 w 364"/>
                <a:gd name="T23" fmla="*/ 232 h 252"/>
                <a:gd name="T24" fmla="*/ 344 w 364"/>
                <a:gd name="T25" fmla="*/ 232 h 252"/>
                <a:gd name="T26" fmla="*/ 344 w 364"/>
                <a:gd name="T27" fmla="*/ 20 h 252"/>
                <a:gd name="T28" fmla="*/ 20 w 364"/>
                <a:gd name="T29" fmla="*/ 20 h 252"/>
                <a:gd name="T30" fmla="*/ 20 w 364"/>
                <a:gd name="T31" fmla="*/ 232 h 252"/>
                <a:gd name="T32" fmla="*/ 20 w 364"/>
                <a:gd name="T33" fmla="*/ 23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4" h="252">
                  <a:moveTo>
                    <a:pt x="10" y="252"/>
                  </a:moveTo>
                  <a:lnTo>
                    <a:pt x="10" y="242"/>
                  </a:lnTo>
                  <a:lnTo>
                    <a:pt x="20" y="242"/>
                  </a:lnTo>
                  <a:lnTo>
                    <a:pt x="10" y="242"/>
                  </a:lnTo>
                  <a:lnTo>
                    <a:pt x="10" y="252"/>
                  </a:lnTo>
                  <a:lnTo>
                    <a:pt x="0" y="252"/>
                  </a:lnTo>
                  <a:lnTo>
                    <a:pt x="0" y="0"/>
                  </a:lnTo>
                  <a:lnTo>
                    <a:pt x="364" y="0"/>
                  </a:lnTo>
                  <a:lnTo>
                    <a:pt x="364" y="252"/>
                  </a:lnTo>
                  <a:lnTo>
                    <a:pt x="10" y="252"/>
                  </a:lnTo>
                  <a:lnTo>
                    <a:pt x="10" y="252"/>
                  </a:lnTo>
                  <a:close/>
                  <a:moveTo>
                    <a:pt x="20" y="232"/>
                  </a:moveTo>
                  <a:lnTo>
                    <a:pt x="344" y="232"/>
                  </a:lnTo>
                  <a:lnTo>
                    <a:pt x="344" y="20"/>
                  </a:lnTo>
                  <a:lnTo>
                    <a:pt x="20" y="20"/>
                  </a:lnTo>
                  <a:lnTo>
                    <a:pt x="20" y="232"/>
                  </a:lnTo>
                  <a:lnTo>
                    <a:pt x="20" y="23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9" name="Freeform 9">
              <a:extLst>
                <a:ext uri="{FF2B5EF4-FFF2-40B4-BE49-F238E27FC236}">
                  <a16:creationId xmlns:a16="http://schemas.microsoft.com/office/drawing/2014/main" id="{9F0B6C14-21B6-496A-9223-09D177B0930C}"/>
                </a:ext>
              </a:extLst>
            </p:cNvPr>
            <p:cNvSpPr>
              <a:spLocks/>
            </p:cNvSpPr>
            <p:nvPr/>
          </p:nvSpPr>
          <p:spPr bwMode="auto">
            <a:xfrm>
              <a:off x="9074150" y="2303463"/>
              <a:ext cx="650875" cy="404813"/>
            </a:xfrm>
            <a:custGeom>
              <a:avLst/>
              <a:gdLst>
                <a:gd name="T0" fmla="*/ 158 w 163"/>
                <a:gd name="T1" fmla="*/ 0 h 101"/>
                <a:gd name="T2" fmla="*/ 101 w 163"/>
                <a:gd name="T3" fmla="*/ 0 h 101"/>
                <a:gd name="T4" fmla="*/ 88 w 163"/>
                <a:gd name="T5" fmla="*/ 16 h 101"/>
                <a:gd name="T6" fmla="*/ 4 w 163"/>
                <a:gd name="T7" fmla="*/ 16 h 101"/>
                <a:gd name="T8" fmla="*/ 0 w 163"/>
                <a:gd name="T9" fmla="*/ 20 h 101"/>
                <a:gd name="T10" fmla="*/ 0 w 163"/>
                <a:gd name="T11" fmla="*/ 97 h 101"/>
                <a:gd name="T12" fmla="*/ 4 w 163"/>
                <a:gd name="T13" fmla="*/ 101 h 101"/>
                <a:gd name="T14" fmla="*/ 158 w 163"/>
                <a:gd name="T15" fmla="*/ 101 h 101"/>
                <a:gd name="T16" fmla="*/ 163 w 163"/>
                <a:gd name="T17" fmla="*/ 97 h 101"/>
                <a:gd name="T18" fmla="*/ 163 w 163"/>
                <a:gd name="T19" fmla="*/ 71 h 101"/>
                <a:gd name="T20" fmla="*/ 163 w 163"/>
                <a:gd name="T21" fmla="*/ 20 h 101"/>
                <a:gd name="T22" fmla="*/ 163 w 163"/>
                <a:gd name="T23" fmla="*/ 4 h 101"/>
                <a:gd name="T24" fmla="*/ 158 w 163"/>
                <a:gd name="T2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101">
                  <a:moveTo>
                    <a:pt x="158" y="0"/>
                  </a:moveTo>
                  <a:cubicBezTo>
                    <a:pt x="101" y="0"/>
                    <a:pt x="101" y="0"/>
                    <a:pt x="101" y="0"/>
                  </a:cubicBezTo>
                  <a:cubicBezTo>
                    <a:pt x="88" y="16"/>
                    <a:pt x="88" y="16"/>
                    <a:pt x="88" y="16"/>
                  </a:cubicBezTo>
                  <a:cubicBezTo>
                    <a:pt x="4" y="16"/>
                    <a:pt x="4" y="16"/>
                    <a:pt x="4" y="16"/>
                  </a:cubicBezTo>
                  <a:cubicBezTo>
                    <a:pt x="2" y="16"/>
                    <a:pt x="0" y="18"/>
                    <a:pt x="0" y="20"/>
                  </a:cubicBezTo>
                  <a:cubicBezTo>
                    <a:pt x="0" y="97"/>
                    <a:pt x="0" y="97"/>
                    <a:pt x="0" y="97"/>
                  </a:cubicBezTo>
                  <a:cubicBezTo>
                    <a:pt x="0" y="99"/>
                    <a:pt x="2" y="101"/>
                    <a:pt x="4" y="101"/>
                  </a:cubicBezTo>
                  <a:cubicBezTo>
                    <a:pt x="158" y="101"/>
                    <a:pt x="158" y="101"/>
                    <a:pt x="158" y="101"/>
                  </a:cubicBezTo>
                  <a:cubicBezTo>
                    <a:pt x="161" y="101"/>
                    <a:pt x="163" y="99"/>
                    <a:pt x="163" y="97"/>
                  </a:cubicBezTo>
                  <a:cubicBezTo>
                    <a:pt x="163" y="71"/>
                    <a:pt x="163" y="71"/>
                    <a:pt x="163" y="71"/>
                  </a:cubicBezTo>
                  <a:cubicBezTo>
                    <a:pt x="163" y="20"/>
                    <a:pt x="163" y="20"/>
                    <a:pt x="163" y="20"/>
                  </a:cubicBezTo>
                  <a:cubicBezTo>
                    <a:pt x="163" y="4"/>
                    <a:pt x="163" y="4"/>
                    <a:pt x="163" y="4"/>
                  </a:cubicBezTo>
                  <a:cubicBezTo>
                    <a:pt x="163" y="2"/>
                    <a:pt x="161" y="0"/>
                    <a:pt x="158" y="0"/>
                  </a:cubicBez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0" name="Freeform 10">
              <a:extLst>
                <a:ext uri="{FF2B5EF4-FFF2-40B4-BE49-F238E27FC236}">
                  <a16:creationId xmlns:a16="http://schemas.microsoft.com/office/drawing/2014/main" id="{AE6C3FF9-E557-43A9-9C39-7680E33153DE}"/>
                </a:ext>
              </a:extLst>
            </p:cNvPr>
            <p:cNvSpPr>
              <a:spLocks/>
            </p:cNvSpPr>
            <p:nvPr/>
          </p:nvSpPr>
          <p:spPr bwMode="auto">
            <a:xfrm>
              <a:off x="9058275" y="2287588"/>
              <a:ext cx="682625" cy="436563"/>
            </a:xfrm>
            <a:custGeom>
              <a:avLst/>
              <a:gdLst>
                <a:gd name="T0" fmla="*/ 8 w 171"/>
                <a:gd name="T1" fmla="*/ 109 h 109"/>
                <a:gd name="T2" fmla="*/ 0 w 171"/>
                <a:gd name="T3" fmla="*/ 101 h 109"/>
                <a:gd name="T4" fmla="*/ 0 w 171"/>
                <a:gd name="T5" fmla="*/ 101 h 109"/>
                <a:gd name="T6" fmla="*/ 0 w 171"/>
                <a:gd name="T7" fmla="*/ 24 h 109"/>
                <a:gd name="T8" fmla="*/ 8 w 171"/>
                <a:gd name="T9" fmla="*/ 16 h 109"/>
                <a:gd name="T10" fmla="*/ 8 w 171"/>
                <a:gd name="T11" fmla="*/ 16 h 109"/>
                <a:gd name="T12" fmla="*/ 90 w 171"/>
                <a:gd name="T13" fmla="*/ 16 h 109"/>
                <a:gd name="T14" fmla="*/ 103 w 171"/>
                <a:gd name="T15" fmla="*/ 0 h 109"/>
                <a:gd name="T16" fmla="*/ 162 w 171"/>
                <a:gd name="T17" fmla="*/ 0 h 109"/>
                <a:gd name="T18" fmla="*/ 162 w 171"/>
                <a:gd name="T19" fmla="*/ 4 h 109"/>
                <a:gd name="T20" fmla="*/ 162 w 171"/>
                <a:gd name="T21" fmla="*/ 8 h 109"/>
                <a:gd name="T22" fmla="*/ 107 w 171"/>
                <a:gd name="T23" fmla="*/ 8 h 109"/>
                <a:gd name="T24" fmla="*/ 94 w 171"/>
                <a:gd name="T25" fmla="*/ 24 h 109"/>
                <a:gd name="T26" fmla="*/ 8 w 171"/>
                <a:gd name="T27" fmla="*/ 24 h 109"/>
                <a:gd name="T28" fmla="*/ 8 w 171"/>
                <a:gd name="T29" fmla="*/ 24 h 109"/>
                <a:gd name="T30" fmla="*/ 8 w 171"/>
                <a:gd name="T31" fmla="*/ 24 h 109"/>
                <a:gd name="T32" fmla="*/ 8 w 171"/>
                <a:gd name="T33" fmla="*/ 101 h 109"/>
                <a:gd name="T34" fmla="*/ 8 w 171"/>
                <a:gd name="T35" fmla="*/ 101 h 109"/>
                <a:gd name="T36" fmla="*/ 8 w 171"/>
                <a:gd name="T37" fmla="*/ 101 h 109"/>
                <a:gd name="T38" fmla="*/ 162 w 171"/>
                <a:gd name="T39" fmla="*/ 101 h 109"/>
                <a:gd name="T40" fmla="*/ 163 w 171"/>
                <a:gd name="T41" fmla="*/ 101 h 109"/>
                <a:gd name="T42" fmla="*/ 163 w 171"/>
                <a:gd name="T43" fmla="*/ 101 h 109"/>
                <a:gd name="T44" fmla="*/ 163 w 171"/>
                <a:gd name="T45" fmla="*/ 75 h 109"/>
                <a:gd name="T46" fmla="*/ 163 w 171"/>
                <a:gd name="T47" fmla="*/ 24 h 109"/>
                <a:gd name="T48" fmla="*/ 163 w 171"/>
                <a:gd name="T49" fmla="*/ 8 h 109"/>
                <a:gd name="T50" fmla="*/ 162 w 171"/>
                <a:gd name="T51" fmla="*/ 8 h 109"/>
                <a:gd name="T52" fmla="*/ 162 w 171"/>
                <a:gd name="T53" fmla="*/ 8 h 109"/>
                <a:gd name="T54" fmla="*/ 162 w 171"/>
                <a:gd name="T55" fmla="*/ 4 h 109"/>
                <a:gd name="T56" fmla="*/ 162 w 171"/>
                <a:gd name="T57" fmla="*/ 0 h 109"/>
                <a:gd name="T58" fmla="*/ 171 w 171"/>
                <a:gd name="T59" fmla="*/ 8 h 109"/>
                <a:gd name="T60" fmla="*/ 171 w 171"/>
                <a:gd name="T61" fmla="*/ 8 h 109"/>
                <a:gd name="T62" fmla="*/ 171 w 171"/>
                <a:gd name="T63" fmla="*/ 24 h 109"/>
                <a:gd name="T64" fmla="*/ 171 w 171"/>
                <a:gd name="T65" fmla="*/ 75 h 109"/>
                <a:gd name="T66" fmla="*/ 171 w 171"/>
                <a:gd name="T67" fmla="*/ 101 h 109"/>
                <a:gd name="T68" fmla="*/ 162 w 171"/>
                <a:gd name="T69" fmla="*/ 109 h 109"/>
                <a:gd name="T70" fmla="*/ 162 w 171"/>
                <a:gd name="T71" fmla="*/ 109 h 109"/>
                <a:gd name="T72" fmla="*/ 8 w 171"/>
                <a:gd name="T7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109">
                  <a:moveTo>
                    <a:pt x="8" y="109"/>
                  </a:moveTo>
                  <a:cubicBezTo>
                    <a:pt x="4" y="109"/>
                    <a:pt x="0" y="105"/>
                    <a:pt x="0" y="101"/>
                  </a:cubicBezTo>
                  <a:cubicBezTo>
                    <a:pt x="0" y="101"/>
                    <a:pt x="0" y="101"/>
                    <a:pt x="0" y="101"/>
                  </a:cubicBezTo>
                  <a:cubicBezTo>
                    <a:pt x="0" y="24"/>
                    <a:pt x="0" y="24"/>
                    <a:pt x="0" y="24"/>
                  </a:cubicBezTo>
                  <a:cubicBezTo>
                    <a:pt x="0" y="19"/>
                    <a:pt x="4" y="16"/>
                    <a:pt x="8" y="16"/>
                  </a:cubicBezTo>
                  <a:cubicBezTo>
                    <a:pt x="8" y="16"/>
                    <a:pt x="8" y="16"/>
                    <a:pt x="8" y="16"/>
                  </a:cubicBezTo>
                  <a:cubicBezTo>
                    <a:pt x="90" y="16"/>
                    <a:pt x="90" y="16"/>
                    <a:pt x="90" y="16"/>
                  </a:cubicBezTo>
                  <a:cubicBezTo>
                    <a:pt x="103" y="0"/>
                    <a:pt x="103" y="0"/>
                    <a:pt x="103" y="0"/>
                  </a:cubicBezTo>
                  <a:cubicBezTo>
                    <a:pt x="162" y="0"/>
                    <a:pt x="162" y="0"/>
                    <a:pt x="162" y="0"/>
                  </a:cubicBezTo>
                  <a:cubicBezTo>
                    <a:pt x="162" y="4"/>
                    <a:pt x="162" y="4"/>
                    <a:pt x="162" y="4"/>
                  </a:cubicBezTo>
                  <a:cubicBezTo>
                    <a:pt x="162" y="8"/>
                    <a:pt x="162" y="8"/>
                    <a:pt x="162" y="8"/>
                  </a:cubicBezTo>
                  <a:cubicBezTo>
                    <a:pt x="107" y="8"/>
                    <a:pt x="107" y="8"/>
                    <a:pt x="107" y="8"/>
                  </a:cubicBezTo>
                  <a:cubicBezTo>
                    <a:pt x="94" y="24"/>
                    <a:pt x="94" y="24"/>
                    <a:pt x="94" y="24"/>
                  </a:cubicBezTo>
                  <a:cubicBezTo>
                    <a:pt x="8" y="24"/>
                    <a:pt x="8" y="24"/>
                    <a:pt x="8" y="24"/>
                  </a:cubicBezTo>
                  <a:cubicBezTo>
                    <a:pt x="8" y="24"/>
                    <a:pt x="8" y="24"/>
                    <a:pt x="8" y="24"/>
                  </a:cubicBezTo>
                  <a:cubicBezTo>
                    <a:pt x="8" y="24"/>
                    <a:pt x="8" y="24"/>
                    <a:pt x="8" y="24"/>
                  </a:cubicBezTo>
                  <a:cubicBezTo>
                    <a:pt x="8" y="101"/>
                    <a:pt x="8" y="101"/>
                    <a:pt x="8" y="101"/>
                  </a:cubicBezTo>
                  <a:cubicBezTo>
                    <a:pt x="8" y="101"/>
                    <a:pt x="8" y="101"/>
                    <a:pt x="8" y="101"/>
                  </a:cubicBezTo>
                  <a:cubicBezTo>
                    <a:pt x="8" y="101"/>
                    <a:pt x="8" y="101"/>
                    <a:pt x="8" y="101"/>
                  </a:cubicBezTo>
                  <a:cubicBezTo>
                    <a:pt x="162" y="101"/>
                    <a:pt x="162" y="101"/>
                    <a:pt x="162" y="101"/>
                  </a:cubicBezTo>
                  <a:cubicBezTo>
                    <a:pt x="163" y="101"/>
                    <a:pt x="163" y="101"/>
                    <a:pt x="163" y="101"/>
                  </a:cubicBezTo>
                  <a:cubicBezTo>
                    <a:pt x="163" y="101"/>
                    <a:pt x="163" y="101"/>
                    <a:pt x="163" y="101"/>
                  </a:cubicBezTo>
                  <a:cubicBezTo>
                    <a:pt x="163" y="75"/>
                    <a:pt x="163" y="75"/>
                    <a:pt x="163" y="75"/>
                  </a:cubicBezTo>
                  <a:cubicBezTo>
                    <a:pt x="163" y="24"/>
                    <a:pt x="163" y="24"/>
                    <a:pt x="163" y="24"/>
                  </a:cubicBezTo>
                  <a:cubicBezTo>
                    <a:pt x="163" y="8"/>
                    <a:pt x="163" y="8"/>
                    <a:pt x="163" y="8"/>
                  </a:cubicBezTo>
                  <a:cubicBezTo>
                    <a:pt x="163" y="8"/>
                    <a:pt x="163" y="8"/>
                    <a:pt x="162" y="8"/>
                  </a:cubicBezTo>
                  <a:cubicBezTo>
                    <a:pt x="162" y="8"/>
                    <a:pt x="162" y="8"/>
                    <a:pt x="162" y="8"/>
                  </a:cubicBezTo>
                  <a:cubicBezTo>
                    <a:pt x="162" y="4"/>
                    <a:pt x="162" y="4"/>
                    <a:pt x="162" y="4"/>
                  </a:cubicBezTo>
                  <a:cubicBezTo>
                    <a:pt x="162" y="0"/>
                    <a:pt x="162" y="0"/>
                    <a:pt x="162" y="0"/>
                  </a:cubicBezTo>
                  <a:cubicBezTo>
                    <a:pt x="167" y="0"/>
                    <a:pt x="171" y="3"/>
                    <a:pt x="171" y="8"/>
                  </a:cubicBezTo>
                  <a:cubicBezTo>
                    <a:pt x="171" y="8"/>
                    <a:pt x="171" y="8"/>
                    <a:pt x="171" y="8"/>
                  </a:cubicBezTo>
                  <a:cubicBezTo>
                    <a:pt x="171" y="24"/>
                    <a:pt x="171" y="24"/>
                    <a:pt x="171" y="24"/>
                  </a:cubicBezTo>
                  <a:cubicBezTo>
                    <a:pt x="171" y="75"/>
                    <a:pt x="171" y="75"/>
                    <a:pt x="171" y="75"/>
                  </a:cubicBezTo>
                  <a:cubicBezTo>
                    <a:pt x="171" y="101"/>
                    <a:pt x="171" y="101"/>
                    <a:pt x="171" y="101"/>
                  </a:cubicBezTo>
                  <a:cubicBezTo>
                    <a:pt x="171" y="105"/>
                    <a:pt x="167" y="109"/>
                    <a:pt x="162" y="109"/>
                  </a:cubicBezTo>
                  <a:cubicBezTo>
                    <a:pt x="162" y="109"/>
                    <a:pt x="162" y="109"/>
                    <a:pt x="162" y="109"/>
                  </a:cubicBezTo>
                  <a:cubicBezTo>
                    <a:pt x="8" y="109"/>
                    <a:pt x="8" y="109"/>
                    <a:pt x="8" y="10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1" name="Freeform 11">
              <a:extLst>
                <a:ext uri="{FF2B5EF4-FFF2-40B4-BE49-F238E27FC236}">
                  <a16:creationId xmlns:a16="http://schemas.microsoft.com/office/drawing/2014/main" id="{5B860505-9178-4F1C-ABAD-9271E07611FD}"/>
                </a:ext>
              </a:extLst>
            </p:cNvPr>
            <p:cNvSpPr>
              <a:spLocks/>
            </p:cNvSpPr>
            <p:nvPr/>
          </p:nvSpPr>
          <p:spPr bwMode="auto">
            <a:xfrm>
              <a:off x="9137650" y="2152651"/>
              <a:ext cx="244475" cy="431800"/>
            </a:xfrm>
            <a:custGeom>
              <a:avLst/>
              <a:gdLst>
                <a:gd name="T0" fmla="*/ 116 w 154"/>
                <a:gd name="T1" fmla="*/ 229 h 272"/>
                <a:gd name="T2" fmla="*/ 154 w 154"/>
                <a:gd name="T3" fmla="*/ 183 h 272"/>
                <a:gd name="T4" fmla="*/ 109 w 154"/>
                <a:gd name="T5" fmla="*/ 183 h 272"/>
                <a:gd name="T6" fmla="*/ 109 w 154"/>
                <a:gd name="T7" fmla="*/ 0 h 272"/>
                <a:gd name="T8" fmla="*/ 78 w 154"/>
                <a:gd name="T9" fmla="*/ 0 h 272"/>
                <a:gd name="T10" fmla="*/ 46 w 154"/>
                <a:gd name="T11" fmla="*/ 0 h 272"/>
                <a:gd name="T12" fmla="*/ 46 w 154"/>
                <a:gd name="T13" fmla="*/ 183 h 272"/>
                <a:gd name="T14" fmla="*/ 0 w 154"/>
                <a:gd name="T15" fmla="*/ 183 h 272"/>
                <a:gd name="T16" fmla="*/ 38 w 154"/>
                <a:gd name="T17" fmla="*/ 229 h 272"/>
                <a:gd name="T18" fmla="*/ 76 w 154"/>
                <a:gd name="T19" fmla="*/ 272 h 272"/>
                <a:gd name="T20" fmla="*/ 116 w 154"/>
                <a:gd name="T21" fmla="*/ 22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272">
                  <a:moveTo>
                    <a:pt x="116" y="229"/>
                  </a:moveTo>
                  <a:lnTo>
                    <a:pt x="154" y="183"/>
                  </a:lnTo>
                  <a:lnTo>
                    <a:pt x="109" y="183"/>
                  </a:lnTo>
                  <a:lnTo>
                    <a:pt x="109" y="0"/>
                  </a:lnTo>
                  <a:lnTo>
                    <a:pt x="78" y="0"/>
                  </a:lnTo>
                  <a:lnTo>
                    <a:pt x="46" y="0"/>
                  </a:lnTo>
                  <a:lnTo>
                    <a:pt x="46" y="183"/>
                  </a:lnTo>
                  <a:lnTo>
                    <a:pt x="0" y="183"/>
                  </a:lnTo>
                  <a:lnTo>
                    <a:pt x="38" y="229"/>
                  </a:lnTo>
                  <a:lnTo>
                    <a:pt x="76" y="272"/>
                  </a:lnTo>
                  <a:lnTo>
                    <a:pt x="116" y="229"/>
                  </a:lnTo>
                  <a:close/>
                </a:path>
              </a:pathLst>
            </a:custGeom>
            <a:solidFill>
              <a:srgbClr val="88D8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2" name="Freeform 12">
              <a:extLst>
                <a:ext uri="{FF2B5EF4-FFF2-40B4-BE49-F238E27FC236}">
                  <a16:creationId xmlns:a16="http://schemas.microsoft.com/office/drawing/2014/main" id="{DEF6BABC-260F-4390-BA13-045C88036F7F}"/>
                </a:ext>
              </a:extLst>
            </p:cNvPr>
            <p:cNvSpPr>
              <a:spLocks noEditPoints="1"/>
            </p:cNvSpPr>
            <p:nvPr/>
          </p:nvSpPr>
          <p:spPr bwMode="auto">
            <a:xfrm>
              <a:off x="9102725" y="2136776"/>
              <a:ext cx="314325" cy="474663"/>
            </a:xfrm>
            <a:custGeom>
              <a:avLst/>
              <a:gdLst>
                <a:gd name="T0" fmla="*/ 53 w 198"/>
                <a:gd name="T1" fmla="*/ 244 h 299"/>
                <a:gd name="T2" fmla="*/ 0 w 198"/>
                <a:gd name="T3" fmla="*/ 183 h 299"/>
                <a:gd name="T4" fmla="*/ 58 w 198"/>
                <a:gd name="T5" fmla="*/ 183 h 299"/>
                <a:gd name="T6" fmla="*/ 58 w 198"/>
                <a:gd name="T7" fmla="*/ 0 h 299"/>
                <a:gd name="T8" fmla="*/ 100 w 198"/>
                <a:gd name="T9" fmla="*/ 0 h 299"/>
                <a:gd name="T10" fmla="*/ 141 w 198"/>
                <a:gd name="T11" fmla="*/ 0 h 299"/>
                <a:gd name="T12" fmla="*/ 141 w 198"/>
                <a:gd name="T13" fmla="*/ 183 h 299"/>
                <a:gd name="T14" fmla="*/ 198 w 198"/>
                <a:gd name="T15" fmla="*/ 183 h 299"/>
                <a:gd name="T16" fmla="*/ 146 w 198"/>
                <a:gd name="T17" fmla="*/ 244 h 299"/>
                <a:gd name="T18" fmla="*/ 98 w 198"/>
                <a:gd name="T19" fmla="*/ 299 h 299"/>
                <a:gd name="T20" fmla="*/ 53 w 198"/>
                <a:gd name="T21" fmla="*/ 244 h 299"/>
                <a:gd name="T22" fmla="*/ 53 w 198"/>
                <a:gd name="T23" fmla="*/ 244 h 299"/>
                <a:gd name="T24" fmla="*/ 68 w 198"/>
                <a:gd name="T25" fmla="*/ 231 h 299"/>
                <a:gd name="T26" fmla="*/ 98 w 198"/>
                <a:gd name="T27" fmla="*/ 266 h 299"/>
                <a:gd name="T28" fmla="*/ 131 w 198"/>
                <a:gd name="T29" fmla="*/ 231 h 299"/>
                <a:gd name="T30" fmla="*/ 153 w 198"/>
                <a:gd name="T31" fmla="*/ 204 h 299"/>
                <a:gd name="T32" fmla="*/ 120 w 198"/>
                <a:gd name="T33" fmla="*/ 204 h 299"/>
                <a:gd name="T34" fmla="*/ 120 w 198"/>
                <a:gd name="T35" fmla="*/ 20 h 299"/>
                <a:gd name="T36" fmla="*/ 100 w 198"/>
                <a:gd name="T37" fmla="*/ 20 h 299"/>
                <a:gd name="T38" fmla="*/ 78 w 198"/>
                <a:gd name="T39" fmla="*/ 20 h 299"/>
                <a:gd name="T40" fmla="*/ 78 w 198"/>
                <a:gd name="T41" fmla="*/ 204 h 299"/>
                <a:gd name="T42" fmla="*/ 42 w 198"/>
                <a:gd name="T43" fmla="*/ 204 h 299"/>
                <a:gd name="T44" fmla="*/ 68 w 198"/>
                <a:gd name="T45" fmla="*/ 231 h 299"/>
                <a:gd name="T46" fmla="*/ 68 w 198"/>
                <a:gd name="T47" fmla="*/ 2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99">
                  <a:moveTo>
                    <a:pt x="53" y="244"/>
                  </a:moveTo>
                  <a:lnTo>
                    <a:pt x="0" y="183"/>
                  </a:lnTo>
                  <a:lnTo>
                    <a:pt x="58" y="183"/>
                  </a:lnTo>
                  <a:lnTo>
                    <a:pt x="58" y="0"/>
                  </a:lnTo>
                  <a:lnTo>
                    <a:pt x="100" y="0"/>
                  </a:lnTo>
                  <a:lnTo>
                    <a:pt x="141" y="0"/>
                  </a:lnTo>
                  <a:lnTo>
                    <a:pt x="141" y="183"/>
                  </a:lnTo>
                  <a:lnTo>
                    <a:pt x="198" y="183"/>
                  </a:lnTo>
                  <a:lnTo>
                    <a:pt x="146" y="244"/>
                  </a:lnTo>
                  <a:lnTo>
                    <a:pt x="98" y="299"/>
                  </a:lnTo>
                  <a:lnTo>
                    <a:pt x="53" y="244"/>
                  </a:lnTo>
                  <a:lnTo>
                    <a:pt x="53" y="244"/>
                  </a:lnTo>
                  <a:close/>
                  <a:moveTo>
                    <a:pt x="68" y="231"/>
                  </a:moveTo>
                  <a:lnTo>
                    <a:pt x="98" y="266"/>
                  </a:lnTo>
                  <a:lnTo>
                    <a:pt x="131" y="231"/>
                  </a:lnTo>
                  <a:lnTo>
                    <a:pt x="153" y="204"/>
                  </a:lnTo>
                  <a:lnTo>
                    <a:pt x="120" y="204"/>
                  </a:lnTo>
                  <a:lnTo>
                    <a:pt x="120" y="20"/>
                  </a:lnTo>
                  <a:lnTo>
                    <a:pt x="100" y="20"/>
                  </a:lnTo>
                  <a:lnTo>
                    <a:pt x="78" y="20"/>
                  </a:lnTo>
                  <a:lnTo>
                    <a:pt x="78" y="204"/>
                  </a:lnTo>
                  <a:lnTo>
                    <a:pt x="42" y="204"/>
                  </a:lnTo>
                  <a:lnTo>
                    <a:pt x="68" y="231"/>
                  </a:lnTo>
                  <a:lnTo>
                    <a:pt x="68" y="231"/>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43" name="Group 142">
            <a:extLst>
              <a:ext uri="{FF2B5EF4-FFF2-40B4-BE49-F238E27FC236}">
                <a16:creationId xmlns:a16="http://schemas.microsoft.com/office/drawing/2014/main" id="{3F9A0885-5B6C-49AF-B325-67F9B23BE983}"/>
              </a:ext>
            </a:extLst>
          </p:cNvPr>
          <p:cNvGrpSpPr/>
          <p:nvPr/>
        </p:nvGrpSpPr>
        <p:grpSpPr>
          <a:xfrm>
            <a:off x="0" y="-1"/>
            <a:ext cx="12192000" cy="125269"/>
            <a:chOff x="821803" y="4653023"/>
            <a:chExt cx="8750460" cy="626701"/>
          </a:xfrm>
        </p:grpSpPr>
        <p:sp>
          <p:nvSpPr>
            <p:cNvPr id="144" name="Rectangle 143">
              <a:extLst>
                <a:ext uri="{FF2B5EF4-FFF2-40B4-BE49-F238E27FC236}">
                  <a16:creationId xmlns:a16="http://schemas.microsoft.com/office/drawing/2014/main" id="{203B272E-B086-4BF1-B197-93E5053D3D77}"/>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9FFB069-8197-4702-A8AE-6F764D869173}"/>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DAF0246-6AD4-48DA-84CB-F06505D691C1}"/>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3D52910-17DF-47BB-824A-461816A29763}"/>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3126D550-7F36-4934-BB82-A7BBAADEE14C}"/>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07530F5-C5DB-4828-BDB7-DC95F9E7E8F6}"/>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2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A2EB-2E2D-43F1-992E-16E5B981B12C}"/>
              </a:ext>
            </a:extLst>
          </p:cNvPr>
          <p:cNvSpPr>
            <a:spLocks noGrp="1"/>
          </p:cNvSpPr>
          <p:nvPr>
            <p:ph type="title"/>
          </p:nvPr>
        </p:nvSpPr>
        <p:spPr/>
        <p:txBody>
          <a:bodyPr/>
          <a:lstStyle/>
          <a:p>
            <a:r>
              <a:rPr lang="en-US" dirty="0">
                <a:latin typeface="+mn-lt"/>
              </a:rPr>
              <a:t>Infographic Slides</a:t>
            </a:r>
            <a:endParaRPr lang="id-ID" dirty="0">
              <a:latin typeface="+mn-lt"/>
            </a:endParaRPr>
          </a:p>
        </p:txBody>
      </p:sp>
      <p:sp>
        <p:nvSpPr>
          <p:cNvPr id="3" name="Text Placeholder 2">
            <a:extLst>
              <a:ext uri="{FF2B5EF4-FFF2-40B4-BE49-F238E27FC236}">
                <a16:creationId xmlns:a16="http://schemas.microsoft.com/office/drawing/2014/main" id="{744AD585-472B-413C-9CEA-896F134C2E10}"/>
              </a:ext>
            </a:extLst>
          </p:cNvPr>
          <p:cNvSpPr>
            <a:spLocks noGrp="1"/>
          </p:cNvSpPr>
          <p:nvPr>
            <p:ph type="body" sz="quarter" idx="13"/>
          </p:nvPr>
        </p:nvSpPr>
        <p:spPr>
          <a:xfrm>
            <a:off x="1055688" y="1233294"/>
            <a:ext cx="10080625" cy="257369"/>
          </a:xfrm>
        </p:spPr>
        <p:txBody>
          <a:bodyPr/>
          <a:lstStyle/>
          <a:p>
            <a:r>
              <a:rPr lang="en-US" dirty="0">
                <a:latin typeface="+mn-lt"/>
              </a:rPr>
              <a:t>Replace your short text in here</a:t>
            </a:r>
          </a:p>
        </p:txBody>
      </p:sp>
      <p:sp>
        <p:nvSpPr>
          <p:cNvPr id="52" name="Rectangle 51">
            <a:extLst>
              <a:ext uri="{FF2B5EF4-FFF2-40B4-BE49-F238E27FC236}">
                <a16:creationId xmlns:a16="http://schemas.microsoft.com/office/drawing/2014/main" id="{4B32D5A2-82FC-41CC-B6B4-8BB853B0CE7A}"/>
              </a:ext>
            </a:extLst>
          </p:cNvPr>
          <p:cNvSpPr/>
          <p:nvPr/>
        </p:nvSpPr>
        <p:spPr>
          <a:xfrm>
            <a:off x="642200" y="1682985"/>
            <a:ext cx="3302783" cy="830997"/>
          </a:xfrm>
          <a:prstGeom prst="rect">
            <a:avLst/>
          </a:prstGeom>
        </p:spPr>
        <p:txBody>
          <a:bodyPr wrap="square">
            <a:spAutoFit/>
          </a:bodyPr>
          <a:lstStyle/>
          <a:p>
            <a:r>
              <a:rPr lang="id-ID" sz="2400" b="1" dirty="0">
                <a:solidFill>
                  <a:schemeClr val="accent3"/>
                </a:solidFill>
              </a:rPr>
              <a:t>LOREM IPSUM DOLOR SIT AMET</a:t>
            </a:r>
            <a:r>
              <a:rPr lang="en-US" sz="2400" b="1" dirty="0">
                <a:solidFill>
                  <a:schemeClr val="accent3"/>
                </a:solidFill>
              </a:rPr>
              <a:t>.</a:t>
            </a:r>
          </a:p>
        </p:txBody>
      </p:sp>
      <p:sp>
        <p:nvSpPr>
          <p:cNvPr id="53" name="Rectangle 52">
            <a:extLst>
              <a:ext uri="{FF2B5EF4-FFF2-40B4-BE49-F238E27FC236}">
                <a16:creationId xmlns:a16="http://schemas.microsoft.com/office/drawing/2014/main" id="{18CB82F9-21FE-470E-9AE2-E4D79E6F9C53}"/>
              </a:ext>
            </a:extLst>
          </p:cNvPr>
          <p:cNvSpPr/>
          <p:nvPr/>
        </p:nvSpPr>
        <p:spPr>
          <a:xfrm>
            <a:off x="3944983" y="1682985"/>
            <a:ext cx="7604817" cy="540148"/>
          </a:xfrm>
          <a:prstGeom prst="rect">
            <a:avLst/>
          </a:prstGeom>
        </p:spPr>
        <p:txBody>
          <a:bodyPr wrap="square">
            <a:spAutoFit/>
          </a:bodyPr>
          <a:lstStyle/>
          <a:p>
            <a:pPr>
              <a:lnSpc>
                <a:spcPct val="107000"/>
              </a:lnSpc>
              <a:spcAft>
                <a:spcPts val="0"/>
              </a:spcAft>
            </a:pPr>
            <a:r>
              <a:rPr lang="id-ID" sz="1400" dirty="0">
                <a:solidFill>
                  <a:schemeClr val="tx1">
                    <a:lumMod val="75000"/>
                    <a:lumOff val="25000"/>
                  </a:schemeClr>
                </a:solidFill>
                <a:ea typeface="Times New Roman" panose="02020603050405020304" pitchFamily="18" charset="0"/>
                <a:cs typeface="Calibri" panose="020F0502020204030204" pitchFamily="34" charset="0"/>
              </a:rPr>
              <a:t>Lorem Ipsum is simply dummy text of the printing and typesetting industry. Lorem Ipsum has been the industry's standard dummy text ever since the 1500s.</a:t>
            </a:r>
            <a:endParaRPr lang="id-ID" sz="16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grpSp>
        <p:nvGrpSpPr>
          <p:cNvPr id="54" name="Group 53">
            <a:extLst>
              <a:ext uri="{FF2B5EF4-FFF2-40B4-BE49-F238E27FC236}">
                <a16:creationId xmlns:a16="http://schemas.microsoft.com/office/drawing/2014/main" id="{825038B6-41BB-4BBC-A3D0-38D122508225}"/>
              </a:ext>
            </a:extLst>
          </p:cNvPr>
          <p:cNvGrpSpPr/>
          <p:nvPr/>
        </p:nvGrpSpPr>
        <p:grpSpPr>
          <a:xfrm>
            <a:off x="4050142" y="2472564"/>
            <a:ext cx="908991" cy="299226"/>
            <a:chOff x="4457798" y="5208245"/>
            <a:chExt cx="1061941" cy="259105"/>
          </a:xfrm>
          <a:solidFill>
            <a:schemeClr val="accent3"/>
          </a:solidFill>
          <a:effectLst>
            <a:outerShdw blurRad="342900" sx="93000" sy="93000" algn="ctr" rotWithShape="0">
              <a:srgbClr val="000000">
                <a:alpha val="18000"/>
              </a:srgbClr>
            </a:outerShdw>
          </a:effectLst>
        </p:grpSpPr>
        <p:sp>
          <p:nvSpPr>
            <p:cNvPr id="55" name="Rectangle: Rounded Corners 54">
              <a:extLst>
                <a:ext uri="{FF2B5EF4-FFF2-40B4-BE49-F238E27FC236}">
                  <a16:creationId xmlns:a16="http://schemas.microsoft.com/office/drawing/2014/main" id="{5C854458-5308-49A0-AEB4-17B6F79FF1FF}"/>
                </a:ext>
              </a:extLst>
            </p:cNvPr>
            <p:cNvSpPr/>
            <p:nvPr/>
          </p:nvSpPr>
          <p:spPr>
            <a:xfrm>
              <a:off x="4457798" y="5208245"/>
              <a:ext cx="1061941" cy="259105"/>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Text Placeholder 4">
              <a:extLst>
                <a:ext uri="{FF2B5EF4-FFF2-40B4-BE49-F238E27FC236}">
                  <a16:creationId xmlns:a16="http://schemas.microsoft.com/office/drawing/2014/main" id="{733E9744-01E4-4B85-9E78-E3843661A63C}"/>
                </a:ext>
              </a:extLst>
            </p:cNvPr>
            <p:cNvSpPr txBox="1">
              <a:spLocks/>
            </p:cNvSpPr>
            <p:nvPr/>
          </p:nvSpPr>
          <p:spPr>
            <a:xfrm>
              <a:off x="4471841" y="5234436"/>
              <a:ext cx="1047898" cy="197432"/>
            </a:xfrm>
            <a:prstGeom prst="rect">
              <a:avLst/>
            </a:prstGeom>
            <a:grp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solidFill>
                    <a:schemeClr val="bg1"/>
                  </a:solidFill>
                </a:rPr>
                <a:t>Read More</a:t>
              </a:r>
            </a:p>
          </p:txBody>
        </p:sp>
      </p:grpSp>
      <p:sp>
        <p:nvSpPr>
          <p:cNvPr id="57" name="Rectangle 56">
            <a:extLst>
              <a:ext uri="{FF2B5EF4-FFF2-40B4-BE49-F238E27FC236}">
                <a16:creationId xmlns:a16="http://schemas.microsoft.com/office/drawing/2014/main" id="{4182E107-7B6B-4902-9192-2771784698C2}"/>
              </a:ext>
            </a:extLst>
          </p:cNvPr>
          <p:cNvSpPr/>
          <p:nvPr/>
        </p:nvSpPr>
        <p:spPr>
          <a:xfrm>
            <a:off x="642200" y="2439927"/>
            <a:ext cx="2629246" cy="276999"/>
          </a:xfrm>
          <a:prstGeom prst="rect">
            <a:avLst/>
          </a:prstGeom>
        </p:spPr>
        <p:txBody>
          <a:bodyPr wrap="none">
            <a:spAutoFit/>
          </a:bodyPr>
          <a:lstStyle/>
          <a:p>
            <a:r>
              <a:rPr lang="id-ID" sz="1200" dirty="0">
                <a:solidFill>
                  <a:schemeClr val="tx1">
                    <a:lumMod val="75000"/>
                    <a:lumOff val="25000"/>
                  </a:schemeClr>
                </a:solidFill>
                <a:ea typeface="Times New Roman" panose="02020603050405020304" pitchFamily="18" charset="0"/>
                <a:cs typeface="Calibri" panose="020F0502020204030204" pitchFamily="34" charset="0"/>
              </a:rPr>
              <a:t>Lorem Ipsum is simply dummy </a:t>
            </a:r>
            <a:endParaRPr lang="id-ID" sz="1200" dirty="0"/>
          </a:p>
        </p:txBody>
      </p:sp>
      <p:grpSp>
        <p:nvGrpSpPr>
          <p:cNvPr id="58" name="Group 57">
            <a:extLst>
              <a:ext uri="{FF2B5EF4-FFF2-40B4-BE49-F238E27FC236}">
                <a16:creationId xmlns:a16="http://schemas.microsoft.com/office/drawing/2014/main" id="{9FCE2C17-2837-41C5-B502-850C051CFFB3}"/>
              </a:ext>
            </a:extLst>
          </p:cNvPr>
          <p:cNvGrpSpPr/>
          <p:nvPr/>
        </p:nvGrpSpPr>
        <p:grpSpPr>
          <a:xfrm>
            <a:off x="589948" y="3229146"/>
            <a:ext cx="2662703" cy="3000282"/>
            <a:chOff x="642198" y="3226054"/>
            <a:chExt cx="2662703" cy="3000282"/>
          </a:xfrm>
        </p:grpSpPr>
        <p:sp>
          <p:nvSpPr>
            <p:cNvPr id="59" name="Rectangle 58">
              <a:extLst>
                <a:ext uri="{FF2B5EF4-FFF2-40B4-BE49-F238E27FC236}">
                  <a16:creationId xmlns:a16="http://schemas.microsoft.com/office/drawing/2014/main" id="{0FCAF47F-582A-4497-A595-8FE6E5C56530}"/>
                </a:ext>
              </a:extLst>
            </p:cNvPr>
            <p:cNvSpPr/>
            <p:nvPr/>
          </p:nvSpPr>
          <p:spPr>
            <a:xfrm>
              <a:off x="642198" y="3226054"/>
              <a:ext cx="2662703" cy="9803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Rectangle 59">
              <a:extLst>
                <a:ext uri="{FF2B5EF4-FFF2-40B4-BE49-F238E27FC236}">
                  <a16:creationId xmlns:a16="http://schemas.microsoft.com/office/drawing/2014/main" id="{05C3A07C-022F-4DEA-9709-58BB05E40A91}"/>
                </a:ext>
              </a:extLst>
            </p:cNvPr>
            <p:cNvSpPr/>
            <p:nvPr/>
          </p:nvSpPr>
          <p:spPr>
            <a:xfrm>
              <a:off x="642198" y="4206389"/>
              <a:ext cx="2662703" cy="2019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1" name="Group 60">
            <a:extLst>
              <a:ext uri="{FF2B5EF4-FFF2-40B4-BE49-F238E27FC236}">
                <a16:creationId xmlns:a16="http://schemas.microsoft.com/office/drawing/2014/main" id="{60F329C4-D488-40D9-9865-E1C9006F7299}"/>
              </a:ext>
            </a:extLst>
          </p:cNvPr>
          <p:cNvGrpSpPr/>
          <p:nvPr/>
        </p:nvGrpSpPr>
        <p:grpSpPr>
          <a:xfrm>
            <a:off x="3381048" y="3229146"/>
            <a:ext cx="2662703" cy="3000282"/>
            <a:chOff x="642198" y="3226054"/>
            <a:chExt cx="2662703" cy="3000282"/>
          </a:xfrm>
        </p:grpSpPr>
        <p:sp>
          <p:nvSpPr>
            <p:cNvPr id="62" name="Rectangle 61">
              <a:extLst>
                <a:ext uri="{FF2B5EF4-FFF2-40B4-BE49-F238E27FC236}">
                  <a16:creationId xmlns:a16="http://schemas.microsoft.com/office/drawing/2014/main" id="{104FE717-AE55-4BEF-BD44-F1AE99DD150A}"/>
                </a:ext>
              </a:extLst>
            </p:cNvPr>
            <p:cNvSpPr/>
            <p:nvPr/>
          </p:nvSpPr>
          <p:spPr>
            <a:xfrm>
              <a:off x="642198" y="3226054"/>
              <a:ext cx="2662703" cy="9803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62">
              <a:extLst>
                <a:ext uri="{FF2B5EF4-FFF2-40B4-BE49-F238E27FC236}">
                  <a16:creationId xmlns:a16="http://schemas.microsoft.com/office/drawing/2014/main" id="{686DD016-4007-43A2-9453-6C5B176126A1}"/>
                </a:ext>
              </a:extLst>
            </p:cNvPr>
            <p:cNvSpPr/>
            <p:nvPr/>
          </p:nvSpPr>
          <p:spPr>
            <a:xfrm>
              <a:off x="642198" y="4206389"/>
              <a:ext cx="2662703" cy="2019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4" name="Group 63">
            <a:extLst>
              <a:ext uri="{FF2B5EF4-FFF2-40B4-BE49-F238E27FC236}">
                <a16:creationId xmlns:a16="http://schemas.microsoft.com/office/drawing/2014/main" id="{F397B5CD-C231-47E5-A70A-F9A3CEC1465B}"/>
              </a:ext>
            </a:extLst>
          </p:cNvPr>
          <p:cNvGrpSpPr/>
          <p:nvPr/>
        </p:nvGrpSpPr>
        <p:grpSpPr>
          <a:xfrm>
            <a:off x="6172148" y="3229146"/>
            <a:ext cx="2662703" cy="3000282"/>
            <a:chOff x="642198" y="3226054"/>
            <a:chExt cx="2662703" cy="3000282"/>
          </a:xfrm>
        </p:grpSpPr>
        <p:sp>
          <p:nvSpPr>
            <p:cNvPr id="65" name="Rectangle 64">
              <a:extLst>
                <a:ext uri="{FF2B5EF4-FFF2-40B4-BE49-F238E27FC236}">
                  <a16:creationId xmlns:a16="http://schemas.microsoft.com/office/drawing/2014/main" id="{DC01329F-6C29-4473-B7EC-1724831CFFCA}"/>
                </a:ext>
              </a:extLst>
            </p:cNvPr>
            <p:cNvSpPr/>
            <p:nvPr/>
          </p:nvSpPr>
          <p:spPr>
            <a:xfrm>
              <a:off x="642198" y="3226054"/>
              <a:ext cx="2662703" cy="9803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Rectangle 65">
              <a:extLst>
                <a:ext uri="{FF2B5EF4-FFF2-40B4-BE49-F238E27FC236}">
                  <a16:creationId xmlns:a16="http://schemas.microsoft.com/office/drawing/2014/main" id="{6B7800C5-A63F-41DA-B179-1F78F9791E50}"/>
                </a:ext>
              </a:extLst>
            </p:cNvPr>
            <p:cNvSpPr/>
            <p:nvPr/>
          </p:nvSpPr>
          <p:spPr>
            <a:xfrm>
              <a:off x="642198" y="4206389"/>
              <a:ext cx="2662703" cy="2019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7" name="Group 66">
            <a:extLst>
              <a:ext uri="{FF2B5EF4-FFF2-40B4-BE49-F238E27FC236}">
                <a16:creationId xmlns:a16="http://schemas.microsoft.com/office/drawing/2014/main" id="{F8C12D1E-52EF-42A1-9F7D-3982CD78B0AD}"/>
              </a:ext>
            </a:extLst>
          </p:cNvPr>
          <p:cNvGrpSpPr/>
          <p:nvPr/>
        </p:nvGrpSpPr>
        <p:grpSpPr>
          <a:xfrm>
            <a:off x="8963249" y="3229146"/>
            <a:ext cx="2662703" cy="3000282"/>
            <a:chOff x="642198" y="3226054"/>
            <a:chExt cx="2662703" cy="3000282"/>
          </a:xfrm>
        </p:grpSpPr>
        <p:sp>
          <p:nvSpPr>
            <p:cNvPr id="68" name="Rectangle 67">
              <a:extLst>
                <a:ext uri="{FF2B5EF4-FFF2-40B4-BE49-F238E27FC236}">
                  <a16:creationId xmlns:a16="http://schemas.microsoft.com/office/drawing/2014/main" id="{60979C40-85C5-4194-8917-D1B273DDC7E8}"/>
                </a:ext>
              </a:extLst>
            </p:cNvPr>
            <p:cNvSpPr/>
            <p:nvPr/>
          </p:nvSpPr>
          <p:spPr>
            <a:xfrm>
              <a:off x="642198" y="3226054"/>
              <a:ext cx="2662703" cy="98033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9" name="Rectangle 68">
              <a:extLst>
                <a:ext uri="{FF2B5EF4-FFF2-40B4-BE49-F238E27FC236}">
                  <a16:creationId xmlns:a16="http://schemas.microsoft.com/office/drawing/2014/main" id="{9A6B7D6A-EE68-4EC8-B266-4E6E2823483D}"/>
                </a:ext>
              </a:extLst>
            </p:cNvPr>
            <p:cNvSpPr/>
            <p:nvPr/>
          </p:nvSpPr>
          <p:spPr>
            <a:xfrm>
              <a:off x="642198" y="4206389"/>
              <a:ext cx="2662703" cy="20199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70" name="Group 69">
            <a:extLst>
              <a:ext uri="{FF2B5EF4-FFF2-40B4-BE49-F238E27FC236}">
                <a16:creationId xmlns:a16="http://schemas.microsoft.com/office/drawing/2014/main" id="{E9938662-198A-44B5-B905-DB4E92474242}"/>
              </a:ext>
            </a:extLst>
          </p:cNvPr>
          <p:cNvGrpSpPr/>
          <p:nvPr/>
        </p:nvGrpSpPr>
        <p:grpSpPr>
          <a:xfrm>
            <a:off x="809907" y="3492319"/>
            <a:ext cx="549777" cy="515065"/>
            <a:chOff x="5368132" y="3540125"/>
            <a:chExt cx="465138" cy="435769"/>
          </a:xfrm>
          <a:solidFill>
            <a:schemeClr val="bg1"/>
          </a:solidFill>
        </p:grpSpPr>
        <p:sp>
          <p:nvSpPr>
            <p:cNvPr id="71" name="AutoShape 110">
              <a:extLst>
                <a:ext uri="{FF2B5EF4-FFF2-40B4-BE49-F238E27FC236}">
                  <a16:creationId xmlns:a16="http://schemas.microsoft.com/office/drawing/2014/main" id="{B5D80DEB-8B56-43FB-8017-79E836AE4216}"/>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72" name="AutoShape 111">
              <a:extLst>
                <a:ext uri="{FF2B5EF4-FFF2-40B4-BE49-F238E27FC236}">
                  <a16:creationId xmlns:a16="http://schemas.microsoft.com/office/drawing/2014/main" id="{A086E0C0-F0B7-4677-AFA7-AA43351B2877}"/>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73" name="AutoShape 28">
            <a:extLst>
              <a:ext uri="{FF2B5EF4-FFF2-40B4-BE49-F238E27FC236}">
                <a16:creationId xmlns:a16="http://schemas.microsoft.com/office/drawing/2014/main" id="{6E2679CC-16FC-4F72-B0B5-372D43E97CFE}"/>
              </a:ext>
            </a:extLst>
          </p:cNvPr>
          <p:cNvSpPr>
            <a:spLocks/>
          </p:cNvSpPr>
          <p:nvPr/>
        </p:nvSpPr>
        <p:spPr bwMode="auto">
          <a:xfrm>
            <a:off x="3548856" y="3487605"/>
            <a:ext cx="515065" cy="5150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nvGrpSpPr>
          <p:cNvPr id="74" name="Group 73">
            <a:extLst>
              <a:ext uri="{FF2B5EF4-FFF2-40B4-BE49-F238E27FC236}">
                <a16:creationId xmlns:a16="http://schemas.microsoft.com/office/drawing/2014/main" id="{9F831508-EA38-4DC5-9A1E-B988DF66590C}"/>
              </a:ext>
            </a:extLst>
          </p:cNvPr>
          <p:cNvGrpSpPr/>
          <p:nvPr/>
        </p:nvGrpSpPr>
        <p:grpSpPr>
          <a:xfrm>
            <a:off x="9162413" y="3537660"/>
            <a:ext cx="548840" cy="446577"/>
            <a:chOff x="10074275" y="4479132"/>
            <a:chExt cx="464344" cy="377825"/>
          </a:xfrm>
          <a:solidFill>
            <a:schemeClr val="bg1"/>
          </a:solidFill>
        </p:grpSpPr>
        <p:sp>
          <p:nvSpPr>
            <p:cNvPr id="75" name="AutoShape 5">
              <a:extLst>
                <a:ext uri="{FF2B5EF4-FFF2-40B4-BE49-F238E27FC236}">
                  <a16:creationId xmlns:a16="http://schemas.microsoft.com/office/drawing/2014/main" id="{BFF695FE-EAA9-486E-87CA-47F2FCF035D8}"/>
                </a:ext>
              </a:extLst>
            </p:cNvPr>
            <p:cNvSpPr>
              <a:spLocks/>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76" name="AutoShape 6">
              <a:extLst>
                <a:ext uri="{FF2B5EF4-FFF2-40B4-BE49-F238E27FC236}">
                  <a16:creationId xmlns:a16="http://schemas.microsoft.com/office/drawing/2014/main" id="{9948FC9E-E9E2-4C40-BC7E-EAFCDEBF1064}"/>
                </a:ext>
              </a:extLst>
            </p:cNvPr>
            <p:cNvSpPr>
              <a:spLocks/>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nvGrpSpPr>
          <p:cNvPr id="77" name="Group 76">
            <a:extLst>
              <a:ext uri="{FF2B5EF4-FFF2-40B4-BE49-F238E27FC236}">
                <a16:creationId xmlns:a16="http://schemas.microsoft.com/office/drawing/2014/main" id="{A762AD98-A2D6-4710-8FF1-7277749B1778}"/>
              </a:ext>
            </a:extLst>
          </p:cNvPr>
          <p:cNvGrpSpPr/>
          <p:nvPr/>
        </p:nvGrpSpPr>
        <p:grpSpPr>
          <a:xfrm>
            <a:off x="6336338" y="3423362"/>
            <a:ext cx="549777" cy="549777"/>
            <a:chOff x="8216107" y="2577307"/>
            <a:chExt cx="464344" cy="464344"/>
          </a:xfrm>
          <a:solidFill>
            <a:schemeClr val="bg1"/>
          </a:solidFill>
        </p:grpSpPr>
        <p:sp>
          <p:nvSpPr>
            <p:cNvPr id="78" name="AutoShape 52">
              <a:extLst>
                <a:ext uri="{FF2B5EF4-FFF2-40B4-BE49-F238E27FC236}">
                  <a16:creationId xmlns:a16="http://schemas.microsoft.com/office/drawing/2014/main" id="{8CAEAA1D-9579-46C5-BD7D-44880411F136}"/>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79" name="AutoShape 53">
              <a:extLst>
                <a:ext uri="{FF2B5EF4-FFF2-40B4-BE49-F238E27FC236}">
                  <a16:creationId xmlns:a16="http://schemas.microsoft.com/office/drawing/2014/main" id="{2133CC4C-5E65-4B7F-ADCE-7708A93209DE}"/>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80" name="AutoShape 54">
              <a:extLst>
                <a:ext uri="{FF2B5EF4-FFF2-40B4-BE49-F238E27FC236}">
                  <a16:creationId xmlns:a16="http://schemas.microsoft.com/office/drawing/2014/main" id="{759FC60B-3461-4F28-AED2-AD1F4E0CD42B}"/>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81" name="AutoShape 55">
              <a:extLst>
                <a:ext uri="{FF2B5EF4-FFF2-40B4-BE49-F238E27FC236}">
                  <a16:creationId xmlns:a16="http://schemas.microsoft.com/office/drawing/2014/main" id="{1B57EDFE-29AA-49C3-9E44-1CC90E18FDE0}"/>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82" name="Rectangle 81">
            <a:extLst>
              <a:ext uri="{FF2B5EF4-FFF2-40B4-BE49-F238E27FC236}">
                <a16:creationId xmlns:a16="http://schemas.microsoft.com/office/drawing/2014/main" id="{294660F6-AD78-463F-81F8-56D6C551C983}"/>
              </a:ext>
            </a:extLst>
          </p:cNvPr>
          <p:cNvSpPr/>
          <p:nvPr/>
        </p:nvSpPr>
        <p:spPr>
          <a:xfrm>
            <a:off x="1418655" y="3492319"/>
            <a:ext cx="1689886" cy="276999"/>
          </a:xfrm>
          <a:prstGeom prst="rect">
            <a:avLst/>
          </a:prstGeom>
        </p:spPr>
        <p:txBody>
          <a:bodyPr wrap="none">
            <a:spAutoFit/>
          </a:bodyPr>
          <a:lstStyle/>
          <a:p>
            <a:r>
              <a:rPr lang="id-ID" sz="1200" dirty="0">
                <a:solidFill>
                  <a:schemeClr val="bg1"/>
                </a:solidFill>
              </a:rPr>
              <a:t>Your Headline Here</a:t>
            </a:r>
          </a:p>
        </p:txBody>
      </p:sp>
      <p:sp>
        <p:nvSpPr>
          <p:cNvPr id="83" name="Rectangle 82">
            <a:extLst>
              <a:ext uri="{FF2B5EF4-FFF2-40B4-BE49-F238E27FC236}">
                <a16:creationId xmlns:a16="http://schemas.microsoft.com/office/drawing/2014/main" id="{7F56DCD8-546D-4C3C-AF43-E771BBF3E474}"/>
              </a:ext>
            </a:extLst>
          </p:cNvPr>
          <p:cNvSpPr/>
          <p:nvPr/>
        </p:nvSpPr>
        <p:spPr>
          <a:xfrm>
            <a:off x="1418655" y="3724637"/>
            <a:ext cx="1713931" cy="253916"/>
          </a:xfrm>
          <a:prstGeom prst="rect">
            <a:avLst/>
          </a:prstGeom>
        </p:spPr>
        <p:txBody>
          <a:bodyPr wrap="none">
            <a:spAutoFit/>
          </a:bodyPr>
          <a:lstStyle/>
          <a:p>
            <a:r>
              <a:rPr lang="id-ID" sz="1050" dirty="0">
                <a:solidFill>
                  <a:schemeClr val="bg1"/>
                </a:solidFill>
                <a:ea typeface="Times New Roman" panose="02020603050405020304" pitchFamily="18" charset="0"/>
              </a:rPr>
              <a:t>Lorem Ipsum is simply</a:t>
            </a:r>
            <a:endParaRPr lang="id-ID" sz="1050" dirty="0">
              <a:solidFill>
                <a:schemeClr val="bg1"/>
              </a:solidFill>
            </a:endParaRPr>
          </a:p>
        </p:txBody>
      </p:sp>
      <p:sp>
        <p:nvSpPr>
          <p:cNvPr id="84" name="Rectangle 83">
            <a:extLst>
              <a:ext uri="{FF2B5EF4-FFF2-40B4-BE49-F238E27FC236}">
                <a16:creationId xmlns:a16="http://schemas.microsoft.com/office/drawing/2014/main" id="{BA01DC45-DF85-4613-B645-53E85EFA0062}"/>
              </a:ext>
            </a:extLst>
          </p:cNvPr>
          <p:cNvSpPr/>
          <p:nvPr/>
        </p:nvSpPr>
        <p:spPr>
          <a:xfrm>
            <a:off x="4136955" y="3487605"/>
            <a:ext cx="1689886" cy="276999"/>
          </a:xfrm>
          <a:prstGeom prst="rect">
            <a:avLst/>
          </a:prstGeom>
        </p:spPr>
        <p:txBody>
          <a:bodyPr wrap="none">
            <a:spAutoFit/>
          </a:bodyPr>
          <a:lstStyle/>
          <a:p>
            <a:r>
              <a:rPr lang="id-ID" sz="1200" dirty="0">
                <a:solidFill>
                  <a:schemeClr val="bg1"/>
                </a:solidFill>
              </a:rPr>
              <a:t>Your Headline Here</a:t>
            </a:r>
          </a:p>
        </p:txBody>
      </p:sp>
      <p:sp>
        <p:nvSpPr>
          <p:cNvPr id="85" name="Rectangle 84">
            <a:extLst>
              <a:ext uri="{FF2B5EF4-FFF2-40B4-BE49-F238E27FC236}">
                <a16:creationId xmlns:a16="http://schemas.microsoft.com/office/drawing/2014/main" id="{2A7E37A2-145A-40B4-9470-40F62C2558C0}"/>
              </a:ext>
            </a:extLst>
          </p:cNvPr>
          <p:cNvSpPr/>
          <p:nvPr/>
        </p:nvSpPr>
        <p:spPr>
          <a:xfrm>
            <a:off x="4136955" y="3719923"/>
            <a:ext cx="1713931" cy="253916"/>
          </a:xfrm>
          <a:prstGeom prst="rect">
            <a:avLst/>
          </a:prstGeom>
        </p:spPr>
        <p:txBody>
          <a:bodyPr wrap="none">
            <a:spAutoFit/>
          </a:bodyPr>
          <a:lstStyle/>
          <a:p>
            <a:r>
              <a:rPr lang="id-ID" sz="1050" dirty="0">
                <a:solidFill>
                  <a:schemeClr val="bg1"/>
                </a:solidFill>
                <a:ea typeface="Times New Roman" panose="02020603050405020304" pitchFamily="18" charset="0"/>
              </a:rPr>
              <a:t>Lorem Ipsum is simply</a:t>
            </a:r>
            <a:endParaRPr lang="id-ID" sz="1050" dirty="0">
              <a:solidFill>
                <a:schemeClr val="bg1"/>
              </a:solidFill>
            </a:endParaRPr>
          </a:p>
        </p:txBody>
      </p:sp>
      <p:sp>
        <p:nvSpPr>
          <p:cNvPr id="86" name="Rectangle 85">
            <a:extLst>
              <a:ext uri="{FF2B5EF4-FFF2-40B4-BE49-F238E27FC236}">
                <a16:creationId xmlns:a16="http://schemas.microsoft.com/office/drawing/2014/main" id="{638FA0D8-0F28-4AC8-87B8-153051D9C155}"/>
              </a:ext>
            </a:extLst>
          </p:cNvPr>
          <p:cNvSpPr/>
          <p:nvPr/>
        </p:nvSpPr>
        <p:spPr>
          <a:xfrm>
            <a:off x="6925877" y="3498003"/>
            <a:ext cx="1689886" cy="276999"/>
          </a:xfrm>
          <a:prstGeom prst="rect">
            <a:avLst/>
          </a:prstGeom>
        </p:spPr>
        <p:txBody>
          <a:bodyPr wrap="none">
            <a:spAutoFit/>
          </a:bodyPr>
          <a:lstStyle/>
          <a:p>
            <a:r>
              <a:rPr lang="id-ID" sz="1200" dirty="0">
                <a:solidFill>
                  <a:schemeClr val="bg1"/>
                </a:solidFill>
              </a:rPr>
              <a:t>Your Headline Here</a:t>
            </a:r>
          </a:p>
        </p:txBody>
      </p:sp>
      <p:sp>
        <p:nvSpPr>
          <p:cNvPr id="87" name="Rectangle 86">
            <a:extLst>
              <a:ext uri="{FF2B5EF4-FFF2-40B4-BE49-F238E27FC236}">
                <a16:creationId xmlns:a16="http://schemas.microsoft.com/office/drawing/2014/main" id="{0262FCD5-BF6E-47E1-B615-D6ADF69F7B10}"/>
              </a:ext>
            </a:extLst>
          </p:cNvPr>
          <p:cNvSpPr/>
          <p:nvPr/>
        </p:nvSpPr>
        <p:spPr>
          <a:xfrm>
            <a:off x="6925877" y="3730321"/>
            <a:ext cx="1713931" cy="253916"/>
          </a:xfrm>
          <a:prstGeom prst="rect">
            <a:avLst/>
          </a:prstGeom>
        </p:spPr>
        <p:txBody>
          <a:bodyPr wrap="none">
            <a:spAutoFit/>
          </a:bodyPr>
          <a:lstStyle/>
          <a:p>
            <a:r>
              <a:rPr lang="id-ID" sz="1050" dirty="0">
                <a:solidFill>
                  <a:schemeClr val="bg1"/>
                </a:solidFill>
                <a:ea typeface="Times New Roman" panose="02020603050405020304" pitchFamily="18" charset="0"/>
              </a:rPr>
              <a:t>Lorem Ipsum is simply</a:t>
            </a:r>
            <a:endParaRPr lang="id-ID" sz="1050" dirty="0">
              <a:solidFill>
                <a:schemeClr val="bg1"/>
              </a:solidFill>
            </a:endParaRPr>
          </a:p>
        </p:txBody>
      </p:sp>
      <p:sp>
        <p:nvSpPr>
          <p:cNvPr id="88" name="Rectangle 87">
            <a:extLst>
              <a:ext uri="{FF2B5EF4-FFF2-40B4-BE49-F238E27FC236}">
                <a16:creationId xmlns:a16="http://schemas.microsoft.com/office/drawing/2014/main" id="{8669A7E5-188D-4D9F-8B52-326CBEAD7E4C}"/>
              </a:ext>
            </a:extLst>
          </p:cNvPr>
          <p:cNvSpPr/>
          <p:nvPr/>
        </p:nvSpPr>
        <p:spPr>
          <a:xfrm>
            <a:off x="9750384" y="3492633"/>
            <a:ext cx="1689886" cy="276999"/>
          </a:xfrm>
          <a:prstGeom prst="rect">
            <a:avLst/>
          </a:prstGeom>
        </p:spPr>
        <p:txBody>
          <a:bodyPr wrap="none">
            <a:spAutoFit/>
          </a:bodyPr>
          <a:lstStyle/>
          <a:p>
            <a:r>
              <a:rPr lang="id-ID" sz="1200" dirty="0">
                <a:solidFill>
                  <a:schemeClr val="bg1"/>
                </a:solidFill>
              </a:rPr>
              <a:t>Your Headline Here</a:t>
            </a:r>
          </a:p>
        </p:txBody>
      </p:sp>
      <p:sp>
        <p:nvSpPr>
          <p:cNvPr id="89" name="Rectangle 88">
            <a:extLst>
              <a:ext uri="{FF2B5EF4-FFF2-40B4-BE49-F238E27FC236}">
                <a16:creationId xmlns:a16="http://schemas.microsoft.com/office/drawing/2014/main" id="{93593CE2-13F2-4FD0-BD2E-34DFD89F8B07}"/>
              </a:ext>
            </a:extLst>
          </p:cNvPr>
          <p:cNvSpPr/>
          <p:nvPr/>
        </p:nvSpPr>
        <p:spPr>
          <a:xfrm>
            <a:off x="9750384" y="3724951"/>
            <a:ext cx="1713931" cy="253916"/>
          </a:xfrm>
          <a:prstGeom prst="rect">
            <a:avLst/>
          </a:prstGeom>
        </p:spPr>
        <p:txBody>
          <a:bodyPr wrap="none">
            <a:spAutoFit/>
          </a:bodyPr>
          <a:lstStyle/>
          <a:p>
            <a:r>
              <a:rPr lang="id-ID" sz="1050" dirty="0">
                <a:solidFill>
                  <a:schemeClr val="bg1"/>
                </a:solidFill>
                <a:ea typeface="Times New Roman" panose="02020603050405020304" pitchFamily="18" charset="0"/>
              </a:rPr>
              <a:t>Lorem Ipsum is simply</a:t>
            </a:r>
            <a:endParaRPr lang="id-ID" sz="1050" dirty="0">
              <a:solidFill>
                <a:schemeClr val="bg1"/>
              </a:solidFill>
            </a:endParaRPr>
          </a:p>
        </p:txBody>
      </p:sp>
      <p:sp>
        <p:nvSpPr>
          <p:cNvPr id="90" name="Rectangle 89">
            <a:extLst>
              <a:ext uri="{FF2B5EF4-FFF2-40B4-BE49-F238E27FC236}">
                <a16:creationId xmlns:a16="http://schemas.microsoft.com/office/drawing/2014/main" id="{AD11085D-9343-41ED-A279-4F8DF37FB5BC}"/>
              </a:ext>
            </a:extLst>
          </p:cNvPr>
          <p:cNvSpPr/>
          <p:nvPr/>
        </p:nvSpPr>
        <p:spPr>
          <a:xfrm>
            <a:off x="674243" y="4412177"/>
            <a:ext cx="2494112" cy="871457"/>
          </a:xfrm>
          <a:prstGeom prst="rect">
            <a:avLst/>
          </a:prstGeom>
        </p:spPr>
        <p:txBody>
          <a:bodyPr wrap="square">
            <a:spAutoFit/>
          </a:bodyPr>
          <a:lstStyle/>
          <a:p>
            <a:pPr>
              <a:lnSpc>
                <a:spcPct val="107000"/>
              </a:lnSpc>
              <a:spcAft>
                <a:spcPts val="0"/>
              </a:spcAft>
            </a:pPr>
            <a:r>
              <a:rPr lang="id-ID" sz="1200" dirty="0">
                <a:solidFill>
                  <a:schemeClr val="bg1"/>
                </a:solidFill>
                <a:ea typeface="Times New Roman" panose="02020603050405020304" pitchFamily="18" charset="0"/>
                <a:cs typeface="Calibri" panose="020F0502020204030204" pitchFamily="34" charset="0"/>
              </a:rPr>
              <a:t>Lorem Ipsum is simply dummy text of the printing and typesett industry. Lorem Ipsum has been</a:t>
            </a:r>
            <a:endParaRPr lang="id-ID" sz="1400" dirty="0">
              <a:solidFill>
                <a:schemeClr val="bg1"/>
              </a:solidFill>
              <a:effectLst/>
              <a:ea typeface="Calibri" panose="020F0502020204030204" pitchFamily="34" charset="0"/>
              <a:cs typeface="Times New Roman" panose="02020603050405020304" pitchFamily="18" charset="0"/>
            </a:endParaRPr>
          </a:p>
        </p:txBody>
      </p:sp>
      <p:grpSp>
        <p:nvGrpSpPr>
          <p:cNvPr id="91" name="Group 90">
            <a:extLst>
              <a:ext uri="{FF2B5EF4-FFF2-40B4-BE49-F238E27FC236}">
                <a16:creationId xmlns:a16="http://schemas.microsoft.com/office/drawing/2014/main" id="{5CB8EC1C-FFBF-4570-9FD1-5B663C0368B0}"/>
              </a:ext>
            </a:extLst>
          </p:cNvPr>
          <p:cNvGrpSpPr/>
          <p:nvPr/>
        </p:nvGrpSpPr>
        <p:grpSpPr>
          <a:xfrm>
            <a:off x="752077" y="5752202"/>
            <a:ext cx="908991" cy="299226"/>
            <a:chOff x="4457798" y="5208245"/>
            <a:chExt cx="1061941" cy="259105"/>
          </a:xfrm>
          <a:solidFill>
            <a:schemeClr val="accent3"/>
          </a:solidFill>
          <a:effectLst>
            <a:outerShdw blurRad="342900" sx="93000" sy="93000" algn="ctr" rotWithShape="0">
              <a:srgbClr val="000000">
                <a:alpha val="18000"/>
              </a:srgbClr>
            </a:outerShdw>
          </a:effectLst>
        </p:grpSpPr>
        <p:sp>
          <p:nvSpPr>
            <p:cNvPr id="92" name="Rectangle: Rounded Corners 91">
              <a:extLst>
                <a:ext uri="{FF2B5EF4-FFF2-40B4-BE49-F238E27FC236}">
                  <a16:creationId xmlns:a16="http://schemas.microsoft.com/office/drawing/2014/main" id="{C16B2C59-8EE5-448E-B391-6CD500A882CE}"/>
                </a:ext>
              </a:extLst>
            </p:cNvPr>
            <p:cNvSpPr/>
            <p:nvPr/>
          </p:nvSpPr>
          <p:spPr>
            <a:xfrm>
              <a:off x="4457798" y="5208245"/>
              <a:ext cx="1061941" cy="259105"/>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 Placeholder 4">
              <a:extLst>
                <a:ext uri="{FF2B5EF4-FFF2-40B4-BE49-F238E27FC236}">
                  <a16:creationId xmlns:a16="http://schemas.microsoft.com/office/drawing/2014/main" id="{2FE730CA-586C-4691-A511-3058E650E529}"/>
                </a:ext>
              </a:extLst>
            </p:cNvPr>
            <p:cNvSpPr txBox="1">
              <a:spLocks/>
            </p:cNvSpPr>
            <p:nvPr/>
          </p:nvSpPr>
          <p:spPr>
            <a:xfrm>
              <a:off x="4471841" y="5234436"/>
              <a:ext cx="1047898" cy="197432"/>
            </a:xfrm>
            <a:prstGeom prst="rect">
              <a:avLst/>
            </a:prstGeom>
            <a:grp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solidFill>
                    <a:schemeClr val="bg1"/>
                  </a:solidFill>
                </a:rPr>
                <a:t>Read More</a:t>
              </a:r>
            </a:p>
          </p:txBody>
        </p:sp>
      </p:grpSp>
      <p:sp>
        <p:nvSpPr>
          <p:cNvPr id="94" name="Rectangle 93">
            <a:extLst>
              <a:ext uri="{FF2B5EF4-FFF2-40B4-BE49-F238E27FC236}">
                <a16:creationId xmlns:a16="http://schemas.microsoft.com/office/drawing/2014/main" id="{583BEA5D-0474-464E-BAF5-01C4E1F9AA95}"/>
              </a:ext>
            </a:extLst>
          </p:cNvPr>
          <p:cNvSpPr/>
          <p:nvPr/>
        </p:nvSpPr>
        <p:spPr>
          <a:xfrm>
            <a:off x="3453690" y="4407086"/>
            <a:ext cx="2494112" cy="871457"/>
          </a:xfrm>
          <a:prstGeom prst="rect">
            <a:avLst/>
          </a:prstGeom>
        </p:spPr>
        <p:txBody>
          <a:bodyPr wrap="square">
            <a:spAutoFit/>
          </a:bodyPr>
          <a:lstStyle/>
          <a:p>
            <a:pPr>
              <a:lnSpc>
                <a:spcPct val="107000"/>
              </a:lnSpc>
              <a:spcAft>
                <a:spcPts val="0"/>
              </a:spcAft>
            </a:pPr>
            <a:r>
              <a:rPr lang="id-ID" sz="1200" dirty="0">
                <a:solidFill>
                  <a:schemeClr val="tx1">
                    <a:lumMod val="65000"/>
                    <a:lumOff val="35000"/>
                  </a:schemeClr>
                </a:solidFill>
                <a:ea typeface="Times New Roman" panose="02020603050405020304" pitchFamily="18" charset="0"/>
                <a:cs typeface="Calibri" panose="020F0502020204030204" pitchFamily="34" charset="0"/>
              </a:rPr>
              <a:t>Lorem Ipsum is simply dummy text of the printing and typesett industry. Lorem Ipsum has been the</a:t>
            </a:r>
            <a:endParaRPr lang="id-ID" sz="1400"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grpSp>
        <p:nvGrpSpPr>
          <p:cNvPr id="95" name="Group 94">
            <a:extLst>
              <a:ext uri="{FF2B5EF4-FFF2-40B4-BE49-F238E27FC236}">
                <a16:creationId xmlns:a16="http://schemas.microsoft.com/office/drawing/2014/main" id="{3A29859E-2007-4ECE-9D00-76C8C3DC2731}"/>
              </a:ext>
            </a:extLst>
          </p:cNvPr>
          <p:cNvGrpSpPr/>
          <p:nvPr/>
        </p:nvGrpSpPr>
        <p:grpSpPr>
          <a:xfrm>
            <a:off x="3531524" y="5747111"/>
            <a:ext cx="908991" cy="299226"/>
            <a:chOff x="4457798" y="5208245"/>
            <a:chExt cx="1061941" cy="259105"/>
          </a:xfrm>
          <a:solidFill>
            <a:schemeClr val="accent3"/>
          </a:solidFill>
          <a:effectLst>
            <a:outerShdw blurRad="342900" sx="93000" sy="93000" algn="ctr" rotWithShape="0">
              <a:srgbClr val="000000">
                <a:alpha val="18000"/>
              </a:srgbClr>
            </a:outerShdw>
          </a:effectLst>
        </p:grpSpPr>
        <p:sp>
          <p:nvSpPr>
            <p:cNvPr id="96" name="Rectangle: Rounded Corners 95">
              <a:extLst>
                <a:ext uri="{FF2B5EF4-FFF2-40B4-BE49-F238E27FC236}">
                  <a16:creationId xmlns:a16="http://schemas.microsoft.com/office/drawing/2014/main" id="{F87B5618-9E64-4071-AD38-9B38B166DB68}"/>
                </a:ext>
              </a:extLst>
            </p:cNvPr>
            <p:cNvSpPr/>
            <p:nvPr/>
          </p:nvSpPr>
          <p:spPr>
            <a:xfrm>
              <a:off x="4457798" y="5208245"/>
              <a:ext cx="1061941" cy="259105"/>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7" name="Text Placeholder 4">
              <a:extLst>
                <a:ext uri="{FF2B5EF4-FFF2-40B4-BE49-F238E27FC236}">
                  <a16:creationId xmlns:a16="http://schemas.microsoft.com/office/drawing/2014/main" id="{1A9AF17B-13AA-4E82-B3AA-7EA647E7BDDF}"/>
                </a:ext>
              </a:extLst>
            </p:cNvPr>
            <p:cNvSpPr txBox="1">
              <a:spLocks/>
            </p:cNvSpPr>
            <p:nvPr/>
          </p:nvSpPr>
          <p:spPr>
            <a:xfrm>
              <a:off x="4471841" y="5234436"/>
              <a:ext cx="1047898" cy="197432"/>
            </a:xfrm>
            <a:prstGeom prst="rect">
              <a:avLst/>
            </a:prstGeom>
            <a:grp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solidFill>
                    <a:schemeClr val="bg1"/>
                  </a:solidFill>
                </a:rPr>
                <a:t>Read More</a:t>
              </a:r>
            </a:p>
          </p:txBody>
        </p:sp>
      </p:grpSp>
      <p:sp>
        <p:nvSpPr>
          <p:cNvPr id="98" name="Rectangle 97">
            <a:extLst>
              <a:ext uri="{FF2B5EF4-FFF2-40B4-BE49-F238E27FC236}">
                <a16:creationId xmlns:a16="http://schemas.microsoft.com/office/drawing/2014/main" id="{ED88A607-491D-49F7-8BD9-0226FDA7A793}"/>
              </a:ext>
            </a:extLst>
          </p:cNvPr>
          <p:cNvSpPr/>
          <p:nvPr/>
        </p:nvSpPr>
        <p:spPr>
          <a:xfrm>
            <a:off x="6233137" y="4407086"/>
            <a:ext cx="2494112" cy="871457"/>
          </a:xfrm>
          <a:prstGeom prst="rect">
            <a:avLst/>
          </a:prstGeom>
        </p:spPr>
        <p:txBody>
          <a:bodyPr wrap="square">
            <a:spAutoFit/>
          </a:bodyPr>
          <a:lstStyle/>
          <a:p>
            <a:pPr>
              <a:lnSpc>
                <a:spcPct val="107000"/>
              </a:lnSpc>
              <a:spcAft>
                <a:spcPts val="0"/>
              </a:spcAft>
            </a:pPr>
            <a:r>
              <a:rPr lang="id-ID" sz="1200" dirty="0">
                <a:solidFill>
                  <a:schemeClr val="bg1"/>
                </a:solidFill>
                <a:ea typeface="Times New Roman" panose="02020603050405020304" pitchFamily="18" charset="0"/>
                <a:cs typeface="Calibri" panose="020F0502020204030204" pitchFamily="34" charset="0"/>
              </a:rPr>
              <a:t>Lorem Ipsum is simply dummy text of the printing and typesett industry. Lorem Ipsum has been</a:t>
            </a:r>
            <a:endParaRPr lang="id-ID" sz="1400" dirty="0">
              <a:solidFill>
                <a:schemeClr val="bg1"/>
              </a:solidFill>
              <a:effectLst/>
              <a:ea typeface="Calibri" panose="020F0502020204030204" pitchFamily="34" charset="0"/>
              <a:cs typeface="Times New Roman" panose="02020603050405020304" pitchFamily="18" charset="0"/>
            </a:endParaRPr>
          </a:p>
        </p:txBody>
      </p:sp>
      <p:grpSp>
        <p:nvGrpSpPr>
          <p:cNvPr id="99" name="Group 98">
            <a:extLst>
              <a:ext uri="{FF2B5EF4-FFF2-40B4-BE49-F238E27FC236}">
                <a16:creationId xmlns:a16="http://schemas.microsoft.com/office/drawing/2014/main" id="{BE097F55-0610-445E-84C3-9CFC64411214}"/>
              </a:ext>
            </a:extLst>
          </p:cNvPr>
          <p:cNvGrpSpPr/>
          <p:nvPr/>
        </p:nvGrpSpPr>
        <p:grpSpPr>
          <a:xfrm>
            <a:off x="6310971" y="5747111"/>
            <a:ext cx="908991" cy="299226"/>
            <a:chOff x="4457798" y="5208245"/>
            <a:chExt cx="1061941" cy="259105"/>
          </a:xfrm>
          <a:solidFill>
            <a:schemeClr val="accent3"/>
          </a:solidFill>
          <a:effectLst>
            <a:outerShdw blurRad="342900" sx="93000" sy="93000" algn="ctr" rotWithShape="0">
              <a:srgbClr val="000000">
                <a:alpha val="18000"/>
              </a:srgbClr>
            </a:outerShdw>
          </a:effectLst>
        </p:grpSpPr>
        <p:sp>
          <p:nvSpPr>
            <p:cNvPr id="100" name="Rectangle: Rounded Corners 99">
              <a:extLst>
                <a:ext uri="{FF2B5EF4-FFF2-40B4-BE49-F238E27FC236}">
                  <a16:creationId xmlns:a16="http://schemas.microsoft.com/office/drawing/2014/main" id="{F1EB9840-16E4-4408-B5CC-EC842254B423}"/>
                </a:ext>
              </a:extLst>
            </p:cNvPr>
            <p:cNvSpPr/>
            <p:nvPr/>
          </p:nvSpPr>
          <p:spPr>
            <a:xfrm>
              <a:off x="4457798" y="5208245"/>
              <a:ext cx="1061941" cy="259105"/>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 Placeholder 4">
              <a:extLst>
                <a:ext uri="{FF2B5EF4-FFF2-40B4-BE49-F238E27FC236}">
                  <a16:creationId xmlns:a16="http://schemas.microsoft.com/office/drawing/2014/main" id="{2D68489E-0596-4CCD-97A8-03E0F8DA10D9}"/>
                </a:ext>
              </a:extLst>
            </p:cNvPr>
            <p:cNvSpPr txBox="1">
              <a:spLocks/>
            </p:cNvSpPr>
            <p:nvPr/>
          </p:nvSpPr>
          <p:spPr>
            <a:xfrm>
              <a:off x="4471841" y="5234436"/>
              <a:ext cx="1047898" cy="197432"/>
            </a:xfrm>
            <a:prstGeom prst="rect">
              <a:avLst/>
            </a:prstGeom>
            <a:grp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solidFill>
                    <a:schemeClr val="bg1"/>
                  </a:solidFill>
                </a:rPr>
                <a:t>Read More</a:t>
              </a:r>
            </a:p>
          </p:txBody>
        </p:sp>
      </p:grpSp>
      <p:sp>
        <p:nvSpPr>
          <p:cNvPr id="102" name="Rectangle 101">
            <a:extLst>
              <a:ext uri="{FF2B5EF4-FFF2-40B4-BE49-F238E27FC236}">
                <a16:creationId xmlns:a16="http://schemas.microsoft.com/office/drawing/2014/main" id="{1EA28E37-D98B-485D-AE05-79A6E6AB7B47}"/>
              </a:ext>
            </a:extLst>
          </p:cNvPr>
          <p:cNvSpPr/>
          <p:nvPr/>
        </p:nvSpPr>
        <p:spPr>
          <a:xfrm>
            <a:off x="9049659" y="4412645"/>
            <a:ext cx="2494112" cy="871457"/>
          </a:xfrm>
          <a:prstGeom prst="rect">
            <a:avLst/>
          </a:prstGeom>
        </p:spPr>
        <p:txBody>
          <a:bodyPr wrap="square">
            <a:spAutoFit/>
          </a:bodyPr>
          <a:lstStyle/>
          <a:p>
            <a:pPr>
              <a:lnSpc>
                <a:spcPct val="107000"/>
              </a:lnSpc>
              <a:spcAft>
                <a:spcPts val="0"/>
              </a:spcAft>
            </a:pPr>
            <a:r>
              <a:rPr lang="id-ID" sz="1200" dirty="0">
                <a:solidFill>
                  <a:schemeClr val="bg1"/>
                </a:solidFill>
                <a:ea typeface="Times New Roman" panose="02020603050405020304" pitchFamily="18" charset="0"/>
                <a:cs typeface="Calibri" panose="020F0502020204030204" pitchFamily="34" charset="0"/>
              </a:rPr>
              <a:t>Lorem Ipsum is simply dummy text of the printing and typesett industry. Lorem Ipsum has been the</a:t>
            </a:r>
            <a:endParaRPr lang="id-ID" sz="1400" dirty="0">
              <a:solidFill>
                <a:schemeClr val="bg1"/>
              </a:solidFill>
              <a:effectLst/>
              <a:ea typeface="Calibri" panose="020F0502020204030204" pitchFamily="34" charset="0"/>
              <a:cs typeface="Times New Roman" panose="02020603050405020304" pitchFamily="18" charset="0"/>
            </a:endParaRPr>
          </a:p>
        </p:txBody>
      </p:sp>
      <p:grpSp>
        <p:nvGrpSpPr>
          <p:cNvPr id="103" name="Group 102">
            <a:extLst>
              <a:ext uri="{FF2B5EF4-FFF2-40B4-BE49-F238E27FC236}">
                <a16:creationId xmlns:a16="http://schemas.microsoft.com/office/drawing/2014/main" id="{6EFAE058-C426-4A2B-A693-CEFDED7D476B}"/>
              </a:ext>
            </a:extLst>
          </p:cNvPr>
          <p:cNvGrpSpPr/>
          <p:nvPr/>
        </p:nvGrpSpPr>
        <p:grpSpPr>
          <a:xfrm>
            <a:off x="9127493" y="5752670"/>
            <a:ext cx="908991" cy="299226"/>
            <a:chOff x="4457798" y="5208245"/>
            <a:chExt cx="1061941" cy="259105"/>
          </a:xfrm>
          <a:solidFill>
            <a:schemeClr val="accent3"/>
          </a:solidFill>
          <a:effectLst>
            <a:outerShdw blurRad="342900" sx="93000" sy="93000" algn="ctr" rotWithShape="0">
              <a:srgbClr val="000000">
                <a:alpha val="18000"/>
              </a:srgbClr>
            </a:outerShdw>
          </a:effectLst>
        </p:grpSpPr>
        <p:sp>
          <p:nvSpPr>
            <p:cNvPr id="104" name="Rectangle: Rounded Corners 103">
              <a:extLst>
                <a:ext uri="{FF2B5EF4-FFF2-40B4-BE49-F238E27FC236}">
                  <a16:creationId xmlns:a16="http://schemas.microsoft.com/office/drawing/2014/main" id="{F4A7974B-5D2B-4C21-847F-3EFBBBE8BA3F}"/>
                </a:ext>
              </a:extLst>
            </p:cNvPr>
            <p:cNvSpPr/>
            <p:nvPr/>
          </p:nvSpPr>
          <p:spPr>
            <a:xfrm>
              <a:off x="4457798" y="5208245"/>
              <a:ext cx="1061941" cy="259105"/>
            </a:xfrm>
            <a:prstGeom prst="roundRect">
              <a:avLst>
                <a:gd name="adj" fmla="val 108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 Placeholder 4">
              <a:extLst>
                <a:ext uri="{FF2B5EF4-FFF2-40B4-BE49-F238E27FC236}">
                  <a16:creationId xmlns:a16="http://schemas.microsoft.com/office/drawing/2014/main" id="{0C9D95F9-CD7A-41AF-B157-4BB63ACFAFFA}"/>
                </a:ext>
              </a:extLst>
            </p:cNvPr>
            <p:cNvSpPr txBox="1">
              <a:spLocks/>
            </p:cNvSpPr>
            <p:nvPr/>
          </p:nvSpPr>
          <p:spPr>
            <a:xfrm>
              <a:off x="4471841" y="5234436"/>
              <a:ext cx="1047898" cy="197432"/>
            </a:xfrm>
            <a:prstGeom prst="rect">
              <a:avLst/>
            </a:prstGeom>
            <a:grp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solidFill>
                    <a:schemeClr val="bg1"/>
                  </a:solidFill>
                </a:rPr>
                <a:t>Read More</a:t>
              </a:r>
            </a:p>
          </p:txBody>
        </p:sp>
      </p:grpSp>
    </p:spTree>
    <p:extLst>
      <p:ext uri="{BB962C8B-B14F-4D97-AF65-F5344CB8AC3E}">
        <p14:creationId xmlns:p14="http://schemas.microsoft.com/office/powerpoint/2010/main" val="1607666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B126BCA6-5CF3-4FB8-B784-7B316882EF45}"/>
              </a:ext>
            </a:extLst>
          </p:cNvPr>
          <p:cNvSpPr>
            <a:spLocks noGrp="1"/>
          </p:cNvSpPr>
          <p:nvPr>
            <p:ph type="title"/>
          </p:nvPr>
        </p:nvSpPr>
        <p:spPr/>
        <p:txBody>
          <a:bodyPr/>
          <a:lstStyle/>
          <a:p>
            <a:r>
              <a:rPr lang="en-US" dirty="0"/>
              <a:t>Step Into The Light</a:t>
            </a:r>
          </a:p>
        </p:txBody>
      </p:sp>
      <p:sp>
        <p:nvSpPr>
          <p:cNvPr id="2" name="Text Placeholder 1">
            <a:extLst>
              <a:ext uri="{FF2B5EF4-FFF2-40B4-BE49-F238E27FC236}">
                <a16:creationId xmlns:a16="http://schemas.microsoft.com/office/drawing/2014/main" id="{6A0E93B3-9774-41AE-AEB2-B20D961FBEF3}"/>
              </a:ext>
            </a:extLst>
          </p:cNvPr>
          <p:cNvSpPr>
            <a:spLocks noGrp="1"/>
          </p:cNvSpPr>
          <p:nvPr>
            <p:ph type="body" sz="quarter" idx="13"/>
          </p:nvPr>
        </p:nvSpPr>
        <p:spPr/>
        <p:txBody>
          <a:bodyPr/>
          <a:lstStyle/>
          <a:p>
            <a:r>
              <a:rPr lang="en-US" dirty="0"/>
              <a:t>Insert Your Short Text In Here</a:t>
            </a:r>
          </a:p>
        </p:txBody>
      </p:sp>
      <p:sp>
        <p:nvSpPr>
          <p:cNvPr id="24" name="Rectangle: Rounded Corners 23">
            <a:extLst>
              <a:ext uri="{FF2B5EF4-FFF2-40B4-BE49-F238E27FC236}">
                <a16:creationId xmlns:a16="http://schemas.microsoft.com/office/drawing/2014/main" id="{B9461E50-D729-466C-A8A6-98F04D99F072}"/>
              </a:ext>
            </a:extLst>
          </p:cNvPr>
          <p:cNvSpPr/>
          <p:nvPr/>
        </p:nvSpPr>
        <p:spPr>
          <a:xfrm>
            <a:off x="671622" y="2192451"/>
            <a:ext cx="908467" cy="948594"/>
          </a:xfrm>
          <a:prstGeom prst="roundRect">
            <a:avLst>
              <a:gd name="adj" fmla="val 1042"/>
            </a:avLst>
          </a:prstGeom>
          <a:solidFill>
            <a:schemeClr val="accent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grpSp>
        <p:nvGrpSpPr>
          <p:cNvPr id="25" name="Group 24">
            <a:extLst>
              <a:ext uri="{FF2B5EF4-FFF2-40B4-BE49-F238E27FC236}">
                <a16:creationId xmlns:a16="http://schemas.microsoft.com/office/drawing/2014/main" id="{F2C3BF6F-400F-484B-8EDF-5262D9FDEFD6}"/>
              </a:ext>
            </a:extLst>
          </p:cNvPr>
          <p:cNvGrpSpPr/>
          <p:nvPr/>
        </p:nvGrpSpPr>
        <p:grpSpPr>
          <a:xfrm>
            <a:off x="1729244" y="2130172"/>
            <a:ext cx="2387192" cy="493928"/>
            <a:chOff x="420007" y="2619132"/>
            <a:chExt cx="2387192" cy="493928"/>
          </a:xfrm>
        </p:grpSpPr>
        <p:sp>
          <p:nvSpPr>
            <p:cNvPr id="30" name="Rectangle 29">
              <a:extLst>
                <a:ext uri="{FF2B5EF4-FFF2-40B4-BE49-F238E27FC236}">
                  <a16:creationId xmlns:a16="http://schemas.microsoft.com/office/drawing/2014/main" id="{963A1CDA-C51D-440E-AAFC-BB42B6FE0486}"/>
                </a:ext>
              </a:extLst>
            </p:cNvPr>
            <p:cNvSpPr/>
            <p:nvPr/>
          </p:nvSpPr>
          <p:spPr>
            <a:xfrm>
              <a:off x="420007" y="2619132"/>
              <a:ext cx="1941557" cy="307777"/>
            </a:xfrm>
            <a:prstGeom prst="rect">
              <a:avLst/>
            </a:prstGeom>
          </p:spPr>
          <p:txBody>
            <a:bodyPr wrap="none">
              <a:spAutoFit/>
            </a:bodyPr>
            <a:lstStyle/>
            <a:p>
              <a:r>
                <a:rPr lang="id-ID" sz="1400" dirty="0">
                  <a:solidFill>
                    <a:schemeClr val="tx1">
                      <a:lumMod val="75000"/>
                      <a:lumOff val="25000"/>
                    </a:schemeClr>
                  </a:solidFill>
                  <a:latin typeface="Montserrat" panose="00000500000000000000" pitchFamily="50" charset="0"/>
                </a:rPr>
                <a:t>Your Headline Here</a:t>
              </a:r>
            </a:p>
          </p:txBody>
        </p:sp>
        <p:sp>
          <p:nvSpPr>
            <p:cNvPr id="31" name="Rectangle 30">
              <a:extLst>
                <a:ext uri="{FF2B5EF4-FFF2-40B4-BE49-F238E27FC236}">
                  <a16:creationId xmlns:a16="http://schemas.microsoft.com/office/drawing/2014/main" id="{726FB8FD-1F89-4DD2-AAB7-F084BEFE1293}"/>
                </a:ext>
              </a:extLst>
            </p:cNvPr>
            <p:cNvSpPr/>
            <p:nvPr/>
          </p:nvSpPr>
          <p:spPr>
            <a:xfrm>
              <a:off x="420007" y="2851450"/>
              <a:ext cx="2387192" cy="261610"/>
            </a:xfrm>
            <a:prstGeom prst="rect">
              <a:avLst/>
            </a:prstGeom>
          </p:spPr>
          <p:txBody>
            <a:bodyPr wrap="none">
              <a:spAutoFit/>
            </a:bodyPr>
            <a:lstStyle/>
            <a:p>
              <a:r>
                <a:rPr lang="id-ID" sz="1100" dirty="0">
                  <a:solidFill>
                    <a:schemeClr val="tx1">
                      <a:lumMod val="75000"/>
                      <a:lumOff val="25000"/>
                    </a:schemeClr>
                  </a:solidFill>
                  <a:ea typeface="Times New Roman" panose="02020603050405020304" pitchFamily="18" charset="0"/>
                </a:rPr>
                <a:t>Lorem Ipsum is simply dummy</a:t>
              </a:r>
              <a:endParaRPr lang="id-ID" sz="1100" dirty="0">
                <a:solidFill>
                  <a:schemeClr val="tx1">
                    <a:lumMod val="75000"/>
                    <a:lumOff val="25000"/>
                  </a:schemeClr>
                </a:solidFill>
              </a:endParaRPr>
            </a:p>
          </p:txBody>
        </p:sp>
      </p:grpSp>
      <p:sp>
        <p:nvSpPr>
          <p:cNvPr id="26" name="Rectangle 25">
            <a:extLst>
              <a:ext uri="{FF2B5EF4-FFF2-40B4-BE49-F238E27FC236}">
                <a16:creationId xmlns:a16="http://schemas.microsoft.com/office/drawing/2014/main" id="{3367BFA5-AF74-4DDF-8EF7-240C80931ADD}"/>
              </a:ext>
            </a:extLst>
          </p:cNvPr>
          <p:cNvSpPr/>
          <p:nvPr/>
        </p:nvSpPr>
        <p:spPr>
          <a:xfrm>
            <a:off x="1729244" y="2658862"/>
            <a:ext cx="2018658" cy="577081"/>
          </a:xfrm>
          <a:prstGeom prst="rect">
            <a:avLst/>
          </a:prstGeom>
        </p:spPr>
        <p:txBody>
          <a:bodyPr wrap="square">
            <a:spAutoFit/>
          </a:bodyPr>
          <a:lstStyle/>
          <a:p>
            <a:r>
              <a:rPr lang="id-ID" sz="1050" dirty="0">
                <a:solidFill>
                  <a:schemeClr val="tx1">
                    <a:lumMod val="75000"/>
                    <a:lumOff val="25000"/>
                  </a:schemeClr>
                </a:solidFill>
                <a:ea typeface="Times New Roman" panose="02020603050405020304" pitchFamily="18" charset="0"/>
              </a:rPr>
              <a:t>Lorem Ipsum is simply dummy text of the printing and typesetting.</a:t>
            </a:r>
            <a:endParaRPr lang="id-ID" sz="1050" dirty="0">
              <a:solidFill>
                <a:schemeClr val="tx1">
                  <a:lumMod val="75000"/>
                  <a:lumOff val="25000"/>
                </a:schemeClr>
              </a:solidFill>
            </a:endParaRPr>
          </a:p>
        </p:txBody>
      </p:sp>
      <p:grpSp>
        <p:nvGrpSpPr>
          <p:cNvPr id="27" name="Group 26">
            <a:extLst>
              <a:ext uri="{FF2B5EF4-FFF2-40B4-BE49-F238E27FC236}">
                <a16:creationId xmlns:a16="http://schemas.microsoft.com/office/drawing/2014/main" id="{16272A85-7FE8-4558-9D66-9F14C5BAE153}"/>
              </a:ext>
            </a:extLst>
          </p:cNvPr>
          <p:cNvGrpSpPr/>
          <p:nvPr/>
        </p:nvGrpSpPr>
        <p:grpSpPr>
          <a:xfrm>
            <a:off x="867716" y="2414308"/>
            <a:ext cx="534310" cy="500575"/>
            <a:chOff x="5368132" y="3540125"/>
            <a:chExt cx="465138" cy="435769"/>
          </a:xfrm>
          <a:solidFill>
            <a:schemeClr val="bg1"/>
          </a:solidFill>
        </p:grpSpPr>
        <p:sp>
          <p:nvSpPr>
            <p:cNvPr id="28" name="AutoShape 110">
              <a:extLst>
                <a:ext uri="{FF2B5EF4-FFF2-40B4-BE49-F238E27FC236}">
                  <a16:creationId xmlns:a16="http://schemas.microsoft.com/office/drawing/2014/main" id="{6602DCC8-23DE-4DAF-BAAB-C6C23C3DEECE}"/>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29" name="AutoShape 111">
              <a:extLst>
                <a:ext uri="{FF2B5EF4-FFF2-40B4-BE49-F238E27FC236}">
                  <a16:creationId xmlns:a16="http://schemas.microsoft.com/office/drawing/2014/main" id="{18C16EA4-12F0-450F-8EA8-EBAA953DB018}"/>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grpSp>
      <p:sp>
        <p:nvSpPr>
          <p:cNvPr id="33" name="Rectangle: Rounded Corners 32">
            <a:extLst>
              <a:ext uri="{FF2B5EF4-FFF2-40B4-BE49-F238E27FC236}">
                <a16:creationId xmlns:a16="http://schemas.microsoft.com/office/drawing/2014/main" id="{30FF2C7A-07D5-49FA-9861-EE1B099A3AF1}"/>
              </a:ext>
            </a:extLst>
          </p:cNvPr>
          <p:cNvSpPr/>
          <p:nvPr/>
        </p:nvSpPr>
        <p:spPr>
          <a:xfrm>
            <a:off x="4428050" y="2192451"/>
            <a:ext cx="908467" cy="948594"/>
          </a:xfrm>
          <a:prstGeom prst="roundRect">
            <a:avLst>
              <a:gd name="adj" fmla="val 1042"/>
            </a:avLst>
          </a:prstGeom>
          <a:solidFill>
            <a:schemeClr val="accent3"/>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grpSp>
        <p:nvGrpSpPr>
          <p:cNvPr id="34" name="Group 33">
            <a:extLst>
              <a:ext uri="{FF2B5EF4-FFF2-40B4-BE49-F238E27FC236}">
                <a16:creationId xmlns:a16="http://schemas.microsoft.com/office/drawing/2014/main" id="{249830BD-1FBB-4077-83C0-76BF927435B2}"/>
              </a:ext>
            </a:extLst>
          </p:cNvPr>
          <p:cNvGrpSpPr/>
          <p:nvPr/>
        </p:nvGrpSpPr>
        <p:grpSpPr>
          <a:xfrm>
            <a:off x="5435137" y="2130172"/>
            <a:ext cx="2387192" cy="493928"/>
            <a:chOff x="420007" y="2619132"/>
            <a:chExt cx="2387192" cy="493928"/>
          </a:xfrm>
        </p:grpSpPr>
        <p:sp>
          <p:nvSpPr>
            <p:cNvPr id="37" name="Rectangle 36">
              <a:extLst>
                <a:ext uri="{FF2B5EF4-FFF2-40B4-BE49-F238E27FC236}">
                  <a16:creationId xmlns:a16="http://schemas.microsoft.com/office/drawing/2014/main" id="{F1123B83-6284-46AE-97B3-1172C039E7FD}"/>
                </a:ext>
              </a:extLst>
            </p:cNvPr>
            <p:cNvSpPr/>
            <p:nvPr/>
          </p:nvSpPr>
          <p:spPr>
            <a:xfrm>
              <a:off x="420007" y="2619132"/>
              <a:ext cx="1941557" cy="307777"/>
            </a:xfrm>
            <a:prstGeom prst="rect">
              <a:avLst/>
            </a:prstGeom>
          </p:spPr>
          <p:txBody>
            <a:bodyPr wrap="none">
              <a:spAutoFit/>
            </a:bodyPr>
            <a:lstStyle/>
            <a:p>
              <a:r>
                <a:rPr lang="id-ID" sz="1400" dirty="0">
                  <a:solidFill>
                    <a:schemeClr val="tx1">
                      <a:lumMod val="75000"/>
                      <a:lumOff val="25000"/>
                    </a:schemeClr>
                  </a:solidFill>
                  <a:latin typeface="Montserrat" panose="00000500000000000000" pitchFamily="50" charset="0"/>
                </a:rPr>
                <a:t>Your Headline Here</a:t>
              </a:r>
            </a:p>
          </p:txBody>
        </p:sp>
        <p:sp>
          <p:nvSpPr>
            <p:cNvPr id="38" name="Rectangle 37">
              <a:extLst>
                <a:ext uri="{FF2B5EF4-FFF2-40B4-BE49-F238E27FC236}">
                  <a16:creationId xmlns:a16="http://schemas.microsoft.com/office/drawing/2014/main" id="{411E9654-00EE-4457-BF4F-9AA320D10B20}"/>
                </a:ext>
              </a:extLst>
            </p:cNvPr>
            <p:cNvSpPr/>
            <p:nvPr/>
          </p:nvSpPr>
          <p:spPr>
            <a:xfrm>
              <a:off x="420007" y="2851450"/>
              <a:ext cx="2387192" cy="261610"/>
            </a:xfrm>
            <a:prstGeom prst="rect">
              <a:avLst/>
            </a:prstGeom>
          </p:spPr>
          <p:txBody>
            <a:bodyPr wrap="none">
              <a:spAutoFit/>
            </a:bodyPr>
            <a:lstStyle/>
            <a:p>
              <a:r>
                <a:rPr lang="id-ID" sz="1100" dirty="0">
                  <a:solidFill>
                    <a:schemeClr val="tx1">
                      <a:lumMod val="75000"/>
                      <a:lumOff val="25000"/>
                    </a:schemeClr>
                  </a:solidFill>
                  <a:ea typeface="Times New Roman" panose="02020603050405020304" pitchFamily="18" charset="0"/>
                </a:rPr>
                <a:t>Lorem Ipsum is simply dummy</a:t>
              </a:r>
              <a:endParaRPr lang="id-ID" sz="1100" dirty="0">
                <a:solidFill>
                  <a:schemeClr val="tx1">
                    <a:lumMod val="75000"/>
                    <a:lumOff val="25000"/>
                  </a:schemeClr>
                </a:solidFill>
              </a:endParaRPr>
            </a:p>
          </p:txBody>
        </p:sp>
      </p:grpSp>
      <p:sp>
        <p:nvSpPr>
          <p:cNvPr id="35" name="Rectangle 34">
            <a:extLst>
              <a:ext uri="{FF2B5EF4-FFF2-40B4-BE49-F238E27FC236}">
                <a16:creationId xmlns:a16="http://schemas.microsoft.com/office/drawing/2014/main" id="{773142AA-D884-4DCF-ABF1-14F8803501B8}"/>
              </a:ext>
            </a:extLst>
          </p:cNvPr>
          <p:cNvSpPr/>
          <p:nvPr/>
        </p:nvSpPr>
        <p:spPr>
          <a:xfrm>
            <a:off x="5435137" y="2658862"/>
            <a:ext cx="2018658" cy="577081"/>
          </a:xfrm>
          <a:prstGeom prst="rect">
            <a:avLst/>
          </a:prstGeom>
        </p:spPr>
        <p:txBody>
          <a:bodyPr wrap="square">
            <a:spAutoFit/>
          </a:bodyPr>
          <a:lstStyle/>
          <a:p>
            <a:r>
              <a:rPr lang="id-ID" sz="1050" dirty="0">
                <a:solidFill>
                  <a:schemeClr val="tx1">
                    <a:lumMod val="75000"/>
                    <a:lumOff val="25000"/>
                  </a:schemeClr>
                </a:solidFill>
                <a:ea typeface="Times New Roman" panose="02020603050405020304" pitchFamily="18" charset="0"/>
              </a:rPr>
              <a:t>Lorem Ipsum is simply dummy text of the printing and typesetting</a:t>
            </a:r>
            <a:endParaRPr lang="id-ID" sz="1050" dirty="0">
              <a:solidFill>
                <a:schemeClr val="tx1">
                  <a:lumMod val="75000"/>
                  <a:lumOff val="25000"/>
                </a:schemeClr>
              </a:solidFill>
            </a:endParaRPr>
          </a:p>
        </p:txBody>
      </p:sp>
      <p:sp>
        <p:nvSpPr>
          <p:cNvPr id="36" name="AutoShape 28">
            <a:extLst>
              <a:ext uri="{FF2B5EF4-FFF2-40B4-BE49-F238E27FC236}">
                <a16:creationId xmlns:a16="http://schemas.microsoft.com/office/drawing/2014/main" id="{6E4B27AB-E714-47AE-B582-FF0375BA6309}"/>
              </a:ext>
            </a:extLst>
          </p:cNvPr>
          <p:cNvSpPr>
            <a:spLocks/>
          </p:cNvSpPr>
          <p:nvPr/>
        </p:nvSpPr>
        <p:spPr bwMode="auto">
          <a:xfrm>
            <a:off x="4614762" y="2397440"/>
            <a:ext cx="534310" cy="534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40" name="Rectangle: Rounded Corners 39">
            <a:extLst>
              <a:ext uri="{FF2B5EF4-FFF2-40B4-BE49-F238E27FC236}">
                <a16:creationId xmlns:a16="http://schemas.microsoft.com/office/drawing/2014/main" id="{CAAFC763-B159-4CFC-8CFE-7C35E9B375B0}"/>
              </a:ext>
            </a:extLst>
          </p:cNvPr>
          <p:cNvSpPr/>
          <p:nvPr/>
        </p:nvSpPr>
        <p:spPr>
          <a:xfrm>
            <a:off x="8122365" y="2192451"/>
            <a:ext cx="908467" cy="948594"/>
          </a:xfrm>
          <a:prstGeom prst="roundRect">
            <a:avLst>
              <a:gd name="adj" fmla="val 1042"/>
            </a:avLst>
          </a:prstGeom>
          <a:solidFill>
            <a:schemeClr val="accent5"/>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n w="0"/>
              <a:solidFill>
                <a:schemeClr val="tx1">
                  <a:lumMod val="75000"/>
                  <a:lumOff val="25000"/>
                </a:schemeClr>
              </a:solidFill>
              <a:effectLst>
                <a:outerShdw blurRad="38100" dist="19050" dir="2700000" algn="tl" rotWithShape="0">
                  <a:schemeClr val="dk1">
                    <a:alpha val="40000"/>
                  </a:schemeClr>
                </a:outerShdw>
              </a:effectLst>
            </a:endParaRPr>
          </a:p>
        </p:txBody>
      </p:sp>
      <p:grpSp>
        <p:nvGrpSpPr>
          <p:cNvPr id="41" name="Group 40">
            <a:extLst>
              <a:ext uri="{FF2B5EF4-FFF2-40B4-BE49-F238E27FC236}">
                <a16:creationId xmlns:a16="http://schemas.microsoft.com/office/drawing/2014/main" id="{950727AC-9E11-4913-928D-0555A9D07D8F}"/>
              </a:ext>
            </a:extLst>
          </p:cNvPr>
          <p:cNvGrpSpPr/>
          <p:nvPr/>
        </p:nvGrpSpPr>
        <p:grpSpPr>
          <a:xfrm>
            <a:off x="9130918" y="2130172"/>
            <a:ext cx="2387192" cy="493928"/>
            <a:chOff x="420007" y="2619132"/>
            <a:chExt cx="2387192" cy="493928"/>
          </a:xfrm>
        </p:grpSpPr>
        <p:sp>
          <p:nvSpPr>
            <p:cNvPr id="46" name="Rectangle 45">
              <a:extLst>
                <a:ext uri="{FF2B5EF4-FFF2-40B4-BE49-F238E27FC236}">
                  <a16:creationId xmlns:a16="http://schemas.microsoft.com/office/drawing/2014/main" id="{0D01794D-F521-4A49-9029-C58371882C49}"/>
                </a:ext>
              </a:extLst>
            </p:cNvPr>
            <p:cNvSpPr/>
            <p:nvPr/>
          </p:nvSpPr>
          <p:spPr>
            <a:xfrm>
              <a:off x="420007" y="2619132"/>
              <a:ext cx="1941557" cy="307777"/>
            </a:xfrm>
            <a:prstGeom prst="rect">
              <a:avLst/>
            </a:prstGeom>
          </p:spPr>
          <p:txBody>
            <a:bodyPr wrap="none">
              <a:spAutoFit/>
            </a:bodyPr>
            <a:lstStyle/>
            <a:p>
              <a:r>
                <a:rPr lang="id-ID" sz="1400" dirty="0">
                  <a:solidFill>
                    <a:schemeClr val="tx1">
                      <a:lumMod val="75000"/>
                      <a:lumOff val="25000"/>
                    </a:schemeClr>
                  </a:solidFill>
                  <a:latin typeface="Montserrat" panose="00000500000000000000" pitchFamily="50" charset="0"/>
                </a:rPr>
                <a:t>Your Headline Here</a:t>
              </a:r>
            </a:p>
          </p:txBody>
        </p:sp>
        <p:sp>
          <p:nvSpPr>
            <p:cNvPr id="47" name="Rectangle 46">
              <a:extLst>
                <a:ext uri="{FF2B5EF4-FFF2-40B4-BE49-F238E27FC236}">
                  <a16:creationId xmlns:a16="http://schemas.microsoft.com/office/drawing/2014/main" id="{D6150A27-D91C-471D-B8AF-FAF80048BC6F}"/>
                </a:ext>
              </a:extLst>
            </p:cNvPr>
            <p:cNvSpPr/>
            <p:nvPr/>
          </p:nvSpPr>
          <p:spPr>
            <a:xfrm>
              <a:off x="420007" y="2851450"/>
              <a:ext cx="2387192" cy="261610"/>
            </a:xfrm>
            <a:prstGeom prst="rect">
              <a:avLst/>
            </a:prstGeom>
          </p:spPr>
          <p:txBody>
            <a:bodyPr wrap="none">
              <a:spAutoFit/>
            </a:bodyPr>
            <a:lstStyle/>
            <a:p>
              <a:r>
                <a:rPr lang="id-ID" sz="1100" dirty="0">
                  <a:solidFill>
                    <a:schemeClr val="tx1">
                      <a:lumMod val="75000"/>
                      <a:lumOff val="25000"/>
                    </a:schemeClr>
                  </a:solidFill>
                  <a:ea typeface="Times New Roman" panose="02020603050405020304" pitchFamily="18" charset="0"/>
                </a:rPr>
                <a:t>Lorem Ipsum is simply dummy</a:t>
              </a:r>
              <a:endParaRPr lang="id-ID" sz="1100" dirty="0">
                <a:solidFill>
                  <a:schemeClr val="tx1">
                    <a:lumMod val="75000"/>
                    <a:lumOff val="25000"/>
                  </a:schemeClr>
                </a:solidFill>
              </a:endParaRPr>
            </a:p>
          </p:txBody>
        </p:sp>
      </p:grpSp>
      <p:sp>
        <p:nvSpPr>
          <p:cNvPr id="42" name="Rectangle 41">
            <a:extLst>
              <a:ext uri="{FF2B5EF4-FFF2-40B4-BE49-F238E27FC236}">
                <a16:creationId xmlns:a16="http://schemas.microsoft.com/office/drawing/2014/main" id="{468CBF49-6352-4E4A-8341-682C2A69E1EE}"/>
              </a:ext>
            </a:extLst>
          </p:cNvPr>
          <p:cNvSpPr/>
          <p:nvPr/>
        </p:nvSpPr>
        <p:spPr>
          <a:xfrm>
            <a:off x="9130918" y="2658862"/>
            <a:ext cx="2018658" cy="577081"/>
          </a:xfrm>
          <a:prstGeom prst="rect">
            <a:avLst/>
          </a:prstGeom>
        </p:spPr>
        <p:txBody>
          <a:bodyPr wrap="square">
            <a:spAutoFit/>
          </a:bodyPr>
          <a:lstStyle/>
          <a:p>
            <a:r>
              <a:rPr lang="id-ID" sz="1050" dirty="0">
                <a:solidFill>
                  <a:schemeClr val="tx1">
                    <a:lumMod val="75000"/>
                    <a:lumOff val="25000"/>
                  </a:schemeClr>
                </a:solidFill>
                <a:ea typeface="Times New Roman" panose="02020603050405020304" pitchFamily="18" charset="0"/>
              </a:rPr>
              <a:t>Lorem Ipsum is simply dummy text of the printing and typesetting</a:t>
            </a:r>
            <a:endParaRPr lang="id-ID" sz="1050"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C150DDBC-7284-4ECB-B0E2-4AA5EE49E97C}"/>
              </a:ext>
            </a:extLst>
          </p:cNvPr>
          <p:cNvGrpSpPr/>
          <p:nvPr/>
        </p:nvGrpSpPr>
        <p:grpSpPr>
          <a:xfrm>
            <a:off x="8309898" y="2469565"/>
            <a:ext cx="533399" cy="434013"/>
            <a:chOff x="10074275" y="4479132"/>
            <a:chExt cx="464344" cy="377825"/>
          </a:xfrm>
          <a:solidFill>
            <a:schemeClr val="bg1"/>
          </a:solidFill>
        </p:grpSpPr>
        <p:sp>
          <p:nvSpPr>
            <p:cNvPr id="44" name="AutoShape 5">
              <a:extLst>
                <a:ext uri="{FF2B5EF4-FFF2-40B4-BE49-F238E27FC236}">
                  <a16:creationId xmlns:a16="http://schemas.microsoft.com/office/drawing/2014/main" id="{5F1707D4-195A-464F-94BD-803492A80194}"/>
                </a:ext>
              </a:extLst>
            </p:cNvPr>
            <p:cNvSpPr>
              <a:spLocks/>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45" name="AutoShape 6">
              <a:extLst>
                <a:ext uri="{FF2B5EF4-FFF2-40B4-BE49-F238E27FC236}">
                  <a16:creationId xmlns:a16="http://schemas.microsoft.com/office/drawing/2014/main" id="{B23C1A47-658F-4EF5-8A08-B241080F66E5}"/>
                </a:ext>
              </a:extLst>
            </p:cNvPr>
            <p:cNvSpPr>
              <a:spLocks/>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grpSp>
      <p:sp>
        <p:nvSpPr>
          <p:cNvPr id="49" name="Rectangle: Rounded Corners 48">
            <a:extLst>
              <a:ext uri="{FF2B5EF4-FFF2-40B4-BE49-F238E27FC236}">
                <a16:creationId xmlns:a16="http://schemas.microsoft.com/office/drawing/2014/main" id="{A55D5D08-2C74-4C29-8519-7D09AC17E9F0}"/>
              </a:ext>
            </a:extLst>
          </p:cNvPr>
          <p:cNvSpPr/>
          <p:nvPr/>
        </p:nvSpPr>
        <p:spPr>
          <a:xfrm>
            <a:off x="673088" y="4447327"/>
            <a:ext cx="908467" cy="948594"/>
          </a:xfrm>
          <a:prstGeom prst="roundRect">
            <a:avLst>
              <a:gd name="adj" fmla="val 1042"/>
            </a:avLst>
          </a:prstGeom>
          <a:solidFill>
            <a:schemeClr val="accent2"/>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grpSp>
        <p:nvGrpSpPr>
          <p:cNvPr id="50" name="Group 49">
            <a:extLst>
              <a:ext uri="{FF2B5EF4-FFF2-40B4-BE49-F238E27FC236}">
                <a16:creationId xmlns:a16="http://schemas.microsoft.com/office/drawing/2014/main" id="{921B2006-C3BE-4672-91D2-0D73CFCC31C4}"/>
              </a:ext>
            </a:extLst>
          </p:cNvPr>
          <p:cNvGrpSpPr/>
          <p:nvPr/>
        </p:nvGrpSpPr>
        <p:grpSpPr>
          <a:xfrm>
            <a:off x="1730710" y="4391116"/>
            <a:ext cx="2387192" cy="493928"/>
            <a:chOff x="420007" y="2619132"/>
            <a:chExt cx="2387192" cy="493928"/>
          </a:xfrm>
        </p:grpSpPr>
        <p:sp>
          <p:nvSpPr>
            <p:cNvPr id="57" name="Rectangle 56">
              <a:extLst>
                <a:ext uri="{FF2B5EF4-FFF2-40B4-BE49-F238E27FC236}">
                  <a16:creationId xmlns:a16="http://schemas.microsoft.com/office/drawing/2014/main" id="{C0036838-7EE0-4447-9DAA-CD4878E18908}"/>
                </a:ext>
              </a:extLst>
            </p:cNvPr>
            <p:cNvSpPr/>
            <p:nvPr/>
          </p:nvSpPr>
          <p:spPr>
            <a:xfrm>
              <a:off x="420007" y="2619132"/>
              <a:ext cx="1941557" cy="307777"/>
            </a:xfrm>
            <a:prstGeom prst="rect">
              <a:avLst/>
            </a:prstGeom>
          </p:spPr>
          <p:txBody>
            <a:bodyPr wrap="none">
              <a:spAutoFit/>
            </a:bodyPr>
            <a:lstStyle/>
            <a:p>
              <a:r>
                <a:rPr lang="id-ID" sz="1400" dirty="0">
                  <a:solidFill>
                    <a:schemeClr val="tx1">
                      <a:lumMod val="75000"/>
                      <a:lumOff val="25000"/>
                    </a:schemeClr>
                  </a:solidFill>
                  <a:latin typeface="Montserrat" panose="00000500000000000000" pitchFamily="50" charset="0"/>
                </a:rPr>
                <a:t>Your Headline Here</a:t>
              </a:r>
            </a:p>
          </p:txBody>
        </p:sp>
        <p:sp>
          <p:nvSpPr>
            <p:cNvPr id="58" name="Rectangle 57">
              <a:extLst>
                <a:ext uri="{FF2B5EF4-FFF2-40B4-BE49-F238E27FC236}">
                  <a16:creationId xmlns:a16="http://schemas.microsoft.com/office/drawing/2014/main" id="{5D654BA9-6C37-4808-9FDA-402CD2C6307B}"/>
                </a:ext>
              </a:extLst>
            </p:cNvPr>
            <p:cNvSpPr/>
            <p:nvPr/>
          </p:nvSpPr>
          <p:spPr>
            <a:xfrm>
              <a:off x="420007" y="2851450"/>
              <a:ext cx="2387192" cy="261610"/>
            </a:xfrm>
            <a:prstGeom prst="rect">
              <a:avLst/>
            </a:prstGeom>
          </p:spPr>
          <p:txBody>
            <a:bodyPr wrap="none">
              <a:spAutoFit/>
            </a:bodyPr>
            <a:lstStyle/>
            <a:p>
              <a:r>
                <a:rPr lang="id-ID" sz="1100" dirty="0">
                  <a:solidFill>
                    <a:schemeClr val="tx1">
                      <a:lumMod val="75000"/>
                      <a:lumOff val="25000"/>
                    </a:schemeClr>
                  </a:solidFill>
                  <a:ea typeface="Times New Roman" panose="02020603050405020304" pitchFamily="18" charset="0"/>
                </a:rPr>
                <a:t>Lorem Ipsum is simply dummy</a:t>
              </a:r>
              <a:endParaRPr lang="id-ID" sz="1100" dirty="0">
                <a:solidFill>
                  <a:schemeClr val="tx1">
                    <a:lumMod val="75000"/>
                    <a:lumOff val="25000"/>
                  </a:schemeClr>
                </a:solidFill>
              </a:endParaRPr>
            </a:p>
          </p:txBody>
        </p:sp>
      </p:grpSp>
      <p:sp>
        <p:nvSpPr>
          <p:cNvPr id="51" name="Rectangle 50">
            <a:extLst>
              <a:ext uri="{FF2B5EF4-FFF2-40B4-BE49-F238E27FC236}">
                <a16:creationId xmlns:a16="http://schemas.microsoft.com/office/drawing/2014/main" id="{4AF44CEB-75AA-4D85-9CB0-86316E2356B4}"/>
              </a:ext>
            </a:extLst>
          </p:cNvPr>
          <p:cNvSpPr/>
          <p:nvPr/>
        </p:nvSpPr>
        <p:spPr>
          <a:xfrm>
            <a:off x="1730710" y="4905951"/>
            <a:ext cx="2018658" cy="577081"/>
          </a:xfrm>
          <a:prstGeom prst="rect">
            <a:avLst/>
          </a:prstGeom>
        </p:spPr>
        <p:txBody>
          <a:bodyPr wrap="square">
            <a:spAutoFit/>
          </a:bodyPr>
          <a:lstStyle/>
          <a:p>
            <a:r>
              <a:rPr lang="id-ID" sz="1050" dirty="0">
                <a:solidFill>
                  <a:schemeClr val="tx1">
                    <a:lumMod val="75000"/>
                    <a:lumOff val="25000"/>
                  </a:schemeClr>
                </a:solidFill>
                <a:ea typeface="Times New Roman" panose="02020603050405020304" pitchFamily="18" charset="0"/>
              </a:rPr>
              <a:t>Lorem Ipsum is simply dummy text of the printing and typesetting</a:t>
            </a:r>
            <a:endParaRPr lang="id-ID" sz="1050" dirty="0">
              <a:solidFill>
                <a:schemeClr val="tx1">
                  <a:lumMod val="75000"/>
                  <a:lumOff val="25000"/>
                </a:schemeClr>
              </a:solidFill>
            </a:endParaRPr>
          </a:p>
        </p:txBody>
      </p:sp>
      <p:grpSp>
        <p:nvGrpSpPr>
          <p:cNvPr id="52" name="Group 51">
            <a:extLst>
              <a:ext uri="{FF2B5EF4-FFF2-40B4-BE49-F238E27FC236}">
                <a16:creationId xmlns:a16="http://schemas.microsoft.com/office/drawing/2014/main" id="{6DB2E8BB-5E2F-41AE-AB12-8317B5FFA4A7}"/>
              </a:ext>
            </a:extLst>
          </p:cNvPr>
          <p:cNvGrpSpPr/>
          <p:nvPr/>
        </p:nvGrpSpPr>
        <p:grpSpPr>
          <a:xfrm>
            <a:off x="859155" y="4654924"/>
            <a:ext cx="533399" cy="533399"/>
            <a:chOff x="8216107" y="2577307"/>
            <a:chExt cx="464344" cy="464344"/>
          </a:xfrm>
          <a:solidFill>
            <a:schemeClr val="bg1"/>
          </a:solidFill>
        </p:grpSpPr>
        <p:sp>
          <p:nvSpPr>
            <p:cNvPr id="53" name="AutoShape 52">
              <a:extLst>
                <a:ext uri="{FF2B5EF4-FFF2-40B4-BE49-F238E27FC236}">
                  <a16:creationId xmlns:a16="http://schemas.microsoft.com/office/drawing/2014/main" id="{210F367B-803E-4F49-AC34-D587379E8054}"/>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54" name="AutoShape 53">
              <a:extLst>
                <a:ext uri="{FF2B5EF4-FFF2-40B4-BE49-F238E27FC236}">
                  <a16:creationId xmlns:a16="http://schemas.microsoft.com/office/drawing/2014/main" id="{44081485-8BED-43F7-B4F3-4F7289361183}"/>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55" name="AutoShape 54">
              <a:extLst>
                <a:ext uri="{FF2B5EF4-FFF2-40B4-BE49-F238E27FC236}">
                  <a16:creationId xmlns:a16="http://schemas.microsoft.com/office/drawing/2014/main" id="{20AA0541-CC2F-4FDC-91C4-4102EA3F82A9}"/>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56" name="AutoShape 55">
              <a:extLst>
                <a:ext uri="{FF2B5EF4-FFF2-40B4-BE49-F238E27FC236}">
                  <a16:creationId xmlns:a16="http://schemas.microsoft.com/office/drawing/2014/main" id="{A7EA1485-D2DE-4833-A5AF-79A33879EFBF}"/>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grpSp>
      <p:sp>
        <p:nvSpPr>
          <p:cNvPr id="60" name="Rectangle: Rounded Corners 59">
            <a:extLst>
              <a:ext uri="{FF2B5EF4-FFF2-40B4-BE49-F238E27FC236}">
                <a16:creationId xmlns:a16="http://schemas.microsoft.com/office/drawing/2014/main" id="{DCD30754-34AE-4F24-AA79-0C6B9439F40C}"/>
              </a:ext>
            </a:extLst>
          </p:cNvPr>
          <p:cNvSpPr/>
          <p:nvPr/>
        </p:nvSpPr>
        <p:spPr>
          <a:xfrm>
            <a:off x="4430249" y="4447327"/>
            <a:ext cx="908467" cy="948594"/>
          </a:xfrm>
          <a:prstGeom prst="roundRect">
            <a:avLst>
              <a:gd name="adj" fmla="val 1042"/>
            </a:avLst>
          </a:prstGeom>
          <a:solidFill>
            <a:schemeClr val="accent4"/>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grpSp>
        <p:nvGrpSpPr>
          <p:cNvPr id="61" name="Group 60">
            <a:extLst>
              <a:ext uri="{FF2B5EF4-FFF2-40B4-BE49-F238E27FC236}">
                <a16:creationId xmlns:a16="http://schemas.microsoft.com/office/drawing/2014/main" id="{EE1949E0-4B7D-4E5F-842C-E3155204F9FE}"/>
              </a:ext>
            </a:extLst>
          </p:cNvPr>
          <p:cNvGrpSpPr/>
          <p:nvPr/>
        </p:nvGrpSpPr>
        <p:grpSpPr>
          <a:xfrm>
            <a:off x="5436603" y="4391116"/>
            <a:ext cx="2387192" cy="493928"/>
            <a:chOff x="420007" y="2619132"/>
            <a:chExt cx="2387192" cy="493928"/>
          </a:xfrm>
        </p:grpSpPr>
        <p:sp>
          <p:nvSpPr>
            <p:cNvPr id="64" name="Rectangle 63">
              <a:extLst>
                <a:ext uri="{FF2B5EF4-FFF2-40B4-BE49-F238E27FC236}">
                  <a16:creationId xmlns:a16="http://schemas.microsoft.com/office/drawing/2014/main" id="{F23589B6-1342-4829-8DD7-CF07FA4E8D8F}"/>
                </a:ext>
              </a:extLst>
            </p:cNvPr>
            <p:cNvSpPr/>
            <p:nvPr/>
          </p:nvSpPr>
          <p:spPr>
            <a:xfrm>
              <a:off x="420007" y="2619132"/>
              <a:ext cx="1941557" cy="307777"/>
            </a:xfrm>
            <a:prstGeom prst="rect">
              <a:avLst/>
            </a:prstGeom>
          </p:spPr>
          <p:txBody>
            <a:bodyPr wrap="none">
              <a:spAutoFit/>
            </a:bodyPr>
            <a:lstStyle/>
            <a:p>
              <a:r>
                <a:rPr lang="id-ID" sz="1400" dirty="0">
                  <a:solidFill>
                    <a:schemeClr val="tx1">
                      <a:lumMod val="75000"/>
                      <a:lumOff val="25000"/>
                    </a:schemeClr>
                  </a:solidFill>
                  <a:latin typeface="Montserrat" panose="00000500000000000000" pitchFamily="50" charset="0"/>
                </a:rPr>
                <a:t>Your Headline Here</a:t>
              </a:r>
            </a:p>
          </p:txBody>
        </p:sp>
        <p:sp>
          <p:nvSpPr>
            <p:cNvPr id="65" name="Rectangle 64">
              <a:extLst>
                <a:ext uri="{FF2B5EF4-FFF2-40B4-BE49-F238E27FC236}">
                  <a16:creationId xmlns:a16="http://schemas.microsoft.com/office/drawing/2014/main" id="{7704984A-F133-4766-8290-5CBF02ABB60B}"/>
                </a:ext>
              </a:extLst>
            </p:cNvPr>
            <p:cNvSpPr/>
            <p:nvPr/>
          </p:nvSpPr>
          <p:spPr>
            <a:xfrm>
              <a:off x="420007" y="2851450"/>
              <a:ext cx="2387192" cy="261610"/>
            </a:xfrm>
            <a:prstGeom prst="rect">
              <a:avLst/>
            </a:prstGeom>
          </p:spPr>
          <p:txBody>
            <a:bodyPr wrap="none">
              <a:spAutoFit/>
            </a:bodyPr>
            <a:lstStyle/>
            <a:p>
              <a:r>
                <a:rPr lang="id-ID" sz="1100" dirty="0">
                  <a:solidFill>
                    <a:schemeClr val="tx1">
                      <a:lumMod val="75000"/>
                      <a:lumOff val="25000"/>
                    </a:schemeClr>
                  </a:solidFill>
                  <a:ea typeface="Times New Roman" panose="02020603050405020304" pitchFamily="18" charset="0"/>
                </a:rPr>
                <a:t>Lorem Ipsum is simply dummy</a:t>
              </a:r>
              <a:endParaRPr lang="id-ID" sz="1100" dirty="0">
                <a:solidFill>
                  <a:schemeClr val="tx1">
                    <a:lumMod val="75000"/>
                    <a:lumOff val="25000"/>
                  </a:schemeClr>
                </a:solidFill>
              </a:endParaRPr>
            </a:p>
          </p:txBody>
        </p:sp>
      </p:grpSp>
      <p:sp>
        <p:nvSpPr>
          <p:cNvPr id="62" name="Rectangle 61">
            <a:extLst>
              <a:ext uri="{FF2B5EF4-FFF2-40B4-BE49-F238E27FC236}">
                <a16:creationId xmlns:a16="http://schemas.microsoft.com/office/drawing/2014/main" id="{D4737E4B-0889-4A19-BABB-F2DB724A9FA0}"/>
              </a:ext>
            </a:extLst>
          </p:cNvPr>
          <p:cNvSpPr/>
          <p:nvPr/>
        </p:nvSpPr>
        <p:spPr>
          <a:xfrm>
            <a:off x="5436603" y="4905951"/>
            <a:ext cx="2018658" cy="577081"/>
          </a:xfrm>
          <a:prstGeom prst="rect">
            <a:avLst/>
          </a:prstGeom>
        </p:spPr>
        <p:txBody>
          <a:bodyPr wrap="square">
            <a:spAutoFit/>
          </a:bodyPr>
          <a:lstStyle/>
          <a:p>
            <a:r>
              <a:rPr lang="id-ID" sz="1050" dirty="0">
                <a:solidFill>
                  <a:schemeClr val="tx1">
                    <a:lumMod val="75000"/>
                    <a:lumOff val="25000"/>
                  </a:schemeClr>
                </a:solidFill>
                <a:ea typeface="Times New Roman" panose="02020603050405020304" pitchFamily="18" charset="0"/>
              </a:rPr>
              <a:t>Lorem Ipsum is simply dummy text of the printing and typesetting</a:t>
            </a:r>
            <a:endParaRPr lang="id-ID" sz="1050" dirty="0">
              <a:solidFill>
                <a:schemeClr val="tx1">
                  <a:lumMod val="75000"/>
                  <a:lumOff val="25000"/>
                </a:schemeClr>
              </a:solidFill>
            </a:endParaRPr>
          </a:p>
        </p:txBody>
      </p:sp>
      <p:sp>
        <p:nvSpPr>
          <p:cNvPr id="63" name="AutoShape 59">
            <a:extLst>
              <a:ext uri="{FF2B5EF4-FFF2-40B4-BE49-F238E27FC236}">
                <a16:creationId xmlns:a16="http://schemas.microsoft.com/office/drawing/2014/main" id="{42F543A0-83AC-43BD-B40D-CB01510FF748}"/>
              </a:ext>
            </a:extLst>
          </p:cNvPr>
          <p:cNvSpPr>
            <a:spLocks/>
          </p:cNvSpPr>
          <p:nvPr/>
        </p:nvSpPr>
        <p:spPr bwMode="auto">
          <a:xfrm>
            <a:off x="4609418" y="4654923"/>
            <a:ext cx="534310" cy="5333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67" name="Rectangle: Rounded Corners 66">
            <a:extLst>
              <a:ext uri="{FF2B5EF4-FFF2-40B4-BE49-F238E27FC236}">
                <a16:creationId xmlns:a16="http://schemas.microsoft.com/office/drawing/2014/main" id="{33808057-D6DA-4BB2-96C3-C9D242E01729}"/>
              </a:ext>
            </a:extLst>
          </p:cNvPr>
          <p:cNvSpPr/>
          <p:nvPr/>
        </p:nvSpPr>
        <p:spPr>
          <a:xfrm>
            <a:off x="8123831" y="4447327"/>
            <a:ext cx="908467" cy="948594"/>
          </a:xfrm>
          <a:prstGeom prst="roundRect">
            <a:avLst>
              <a:gd name="adj" fmla="val 1042"/>
            </a:avLst>
          </a:prstGeom>
          <a:solidFill>
            <a:schemeClr val="accent6"/>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75000"/>
                  <a:lumOff val="25000"/>
                </a:schemeClr>
              </a:solidFill>
            </a:endParaRPr>
          </a:p>
        </p:txBody>
      </p:sp>
      <p:grpSp>
        <p:nvGrpSpPr>
          <p:cNvPr id="68" name="Group 67">
            <a:extLst>
              <a:ext uri="{FF2B5EF4-FFF2-40B4-BE49-F238E27FC236}">
                <a16:creationId xmlns:a16="http://schemas.microsoft.com/office/drawing/2014/main" id="{818AAC45-B5BC-4C95-81F5-76ACE7E41567}"/>
              </a:ext>
            </a:extLst>
          </p:cNvPr>
          <p:cNvGrpSpPr/>
          <p:nvPr/>
        </p:nvGrpSpPr>
        <p:grpSpPr>
          <a:xfrm>
            <a:off x="9130918" y="4391116"/>
            <a:ext cx="2387192" cy="493928"/>
            <a:chOff x="420007" y="2619132"/>
            <a:chExt cx="2387192" cy="493928"/>
          </a:xfrm>
        </p:grpSpPr>
        <p:sp>
          <p:nvSpPr>
            <p:cNvPr id="74" name="Rectangle 73">
              <a:extLst>
                <a:ext uri="{FF2B5EF4-FFF2-40B4-BE49-F238E27FC236}">
                  <a16:creationId xmlns:a16="http://schemas.microsoft.com/office/drawing/2014/main" id="{8FFCC24C-8D37-4712-B2AC-072835C7CEA7}"/>
                </a:ext>
              </a:extLst>
            </p:cNvPr>
            <p:cNvSpPr/>
            <p:nvPr/>
          </p:nvSpPr>
          <p:spPr>
            <a:xfrm>
              <a:off x="420007" y="2619132"/>
              <a:ext cx="1941557" cy="307777"/>
            </a:xfrm>
            <a:prstGeom prst="rect">
              <a:avLst/>
            </a:prstGeom>
          </p:spPr>
          <p:txBody>
            <a:bodyPr wrap="none">
              <a:spAutoFit/>
            </a:bodyPr>
            <a:lstStyle/>
            <a:p>
              <a:r>
                <a:rPr lang="id-ID" sz="1400" dirty="0">
                  <a:solidFill>
                    <a:schemeClr val="tx1">
                      <a:lumMod val="75000"/>
                      <a:lumOff val="25000"/>
                    </a:schemeClr>
                  </a:solidFill>
                  <a:latin typeface="Montserrat" panose="00000500000000000000" pitchFamily="50" charset="0"/>
                </a:rPr>
                <a:t>Your Headline Here</a:t>
              </a:r>
            </a:p>
          </p:txBody>
        </p:sp>
        <p:sp>
          <p:nvSpPr>
            <p:cNvPr id="75" name="Rectangle 74">
              <a:extLst>
                <a:ext uri="{FF2B5EF4-FFF2-40B4-BE49-F238E27FC236}">
                  <a16:creationId xmlns:a16="http://schemas.microsoft.com/office/drawing/2014/main" id="{FEEC2C8D-5265-4AA0-93DB-49D541F316CC}"/>
                </a:ext>
              </a:extLst>
            </p:cNvPr>
            <p:cNvSpPr/>
            <p:nvPr/>
          </p:nvSpPr>
          <p:spPr>
            <a:xfrm>
              <a:off x="420007" y="2851450"/>
              <a:ext cx="2387192" cy="261610"/>
            </a:xfrm>
            <a:prstGeom prst="rect">
              <a:avLst/>
            </a:prstGeom>
          </p:spPr>
          <p:txBody>
            <a:bodyPr wrap="none">
              <a:spAutoFit/>
            </a:bodyPr>
            <a:lstStyle/>
            <a:p>
              <a:r>
                <a:rPr lang="id-ID" sz="1100" dirty="0">
                  <a:solidFill>
                    <a:schemeClr val="tx1">
                      <a:lumMod val="75000"/>
                      <a:lumOff val="25000"/>
                    </a:schemeClr>
                  </a:solidFill>
                  <a:ea typeface="Times New Roman" panose="02020603050405020304" pitchFamily="18" charset="0"/>
                </a:rPr>
                <a:t>Lorem Ipsum is simply dummy</a:t>
              </a:r>
              <a:endParaRPr lang="id-ID" sz="1100" dirty="0">
                <a:solidFill>
                  <a:schemeClr val="tx1">
                    <a:lumMod val="75000"/>
                    <a:lumOff val="25000"/>
                  </a:schemeClr>
                </a:solidFill>
              </a:endParaRPr>
            </a:p>
          </p:txBody>
        </p:sp>
      </p:grpSp>
      <p:sp>
        <p:nvSpPr>
          <p:cNvPr id="69" name="Rectangle 68">
            <a:extLst>
              <a:ext uri="{FF2B5EF4-FFF2-40B4-BE49-F238E27FC236}">
                <a16:creationId xmlns:a16="http://schemas.microsoft.com/office/drawing/2014/main" id="{ED4EEE51-ACE0-478C-9920-7384CA17F48B}"/>
              </a:ext>
            </a:extLst>
          </p:cNvPr>
          <p:cNvSpPr/>
          <p:nvPr/>
        </p:nvSpPr>
        <p:spPr>
          <a:xfrm>
            <a:off x="9130918" y="4905951"/>
            <a:ext cx="2018658" cy="577081"/>
          </a:xfrm>
          <a:prstGeom prst="rect">
            <a:avLst/>
          </a:prstGeom>
        </p:spPr>
        <p:txBody>
          <a:bodyPr wrap="square">
            <a:spAutoFit/>
          </a:bodyPr>
          <a:lstStyle/>
          <a:p>
            <a:r>
              <a:rPr lang="id-ID" sz="1050" dirty="0">
                <a:solidFill>
                  <a:schemeClr val="tx1">
                    <a:lumMod val="75000"/>
                    <a:lumOff val="25000"/>
                  </a:schemeClr>
                </a:solidFill>
                <a:ea typeface="Times New Roman" panose="02020603050405020304" pitchFamily="18" charset="0"/>
              </a:rPr>
              <a:t>Lorem Ipsum is simply dummy text of the printing and typesetting</a:t>
            </a:r>
            <a:endParaRPr lang="id-ID" sz="1050" dirty="0">
              <a:solidFill>
                <a:schemeClr val="tx1">
                  <a:lumMod val="75000"/>
                  <a:lumOff val="25000"/>
                </a:schemeClr>
              </a:solidFill>
            </a:endParaRPr>
          </a:p>
        </p:txBody>
      </p:sp>
      <p:grpSp>
        <p:nvGrpSpPr>
          <p:cNvPr id="70" name="Group 69">
            <a:extLst>
              <a:ext uri="{FF2B5EF4-FFF2-40B4-BE49-F238E27FC236}">
                <a16:creationId xmlns:a16="http://schemas.microsoft.com/office/drawing/2014/main" id="{B63614A9-534B-4516-843B-977195B5DC6E}"/>
              </a:ext>
            </a:extLst>
          </p:cNvPr>
          <p:cNvGrpSpPr/>
          <p:nvPr/>
        </p:nvGrpSpPr>
        <p:grpSpPr>
          <a:xfrm>
            <a:off x="8319918" y="4662971"/>
            <a:ext cx="533399" cy="533399"/>
            <a:chOff x="7275629" y="3045147"/>
            <a:chExt cx="464344" cy="464344"/>
          </a:xfrm>
          <a:solidFill>
            <a:schemeClr val="bg1"/>
          </a:solidFill>
        </p:grpSpPr>
        <p:sp>
          <p:nvSpPr>
            <p:cNvPr id="71" name="AutoShape 56">
              <a:extLst>
                <a:ext uri="{FF2B5EF4-FFF2-40B4-BE49-F238E27FC236}">
                  <a16:creationId xmlns:a16="http://schemas.microsoft.com/office/drawing/2014/main" id="{D9125612-A850-4BD5-89EB-C2B474BAC63C}"/>
                </a:ext>
              </a:extLst>
            </p:cNvPr>
            <p:cNvSpPr>
              <a:spLocks/>
            </p:cNvSpPr>
            <p:nvPr/>
          </p:nvSpPr>
          <p:spPr bwMode="auto">
            <a:xfrm>
              <a:off x="7275629" y="304514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72" name="AutoShape 57">
              <a:extLst>
                <a:ext uri="{FF2B5EF4-FFF2-40B4-BE49-F238E27FC236}">
                  <a16:creationId xmlns:a16="http://schemas.microsoft.com/office/drawing/2014/main" id="{0660C093-4590-47A3-84D9-D645A851CDD1}"/>
                </a:ext>
              </a:extLst>
            </p:cNvPr>
            <p:cNvSpPr>
              <a:spLocks/>
            </p:cNvSpPr>
            <p:nvPr/>
          </p:nvSpPr>
          <p:spPr bwMode="auto">
            <a:xfrm>
              <a:off x="7594717" y="304514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sp>
          <p:nvSpPr>
            <p:cNvPr id="73" name="AutoShape 58">
              <a:extLst>
                <a:ext uri="{FF2B5EF4-FFF2-40B4-BE49-F238E27FC236}">
                  <a16:creationId xmlns:a16="http://schemas.microsoft.com/office/drawing/2014/main" id="{C06961FC-7533-430D-8D8B-D524D8045A84}"/>
                </a:ext>
              </a:extLst>
            </p:cNvPr>
            <p:cNvSpPr>
              <a:spLocks/>
            </p:cNvSpPr>
            <p:nvPr/>
          </p:nvSpPr>
          <p:spPr bwMode="auto">
            <a:xfrm>
              <a:off x="7435173" y="304514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tx1">
                    <a:lumMod val="75000"/>
                    <a:lumOff val="25000"/>
                  </a:schemeClr>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411909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5F748-3753-4707-8938-3359539ABE0D}"/>
              </a:ext>
            </a:extLst>
          </p:cNvPr>
          <p:cNvSpPr>
            <a:spLocks noGrp="1"/>
          </p:cNvSpPr>
          <p:nvPr>
            <p:ph type="title"/>
          </p:nvPr>
        </p:nvSpPr>
        <p:spPr/>
        <p:txBody>
          <a:bodyPr/>
          <a:lstStyle/>
          <a:p>
            <a:r>
              <a:rPr lang="en-US" dirty="0"/>
              <a:t>Infographic Slides</a:t>
            </a:r>
            <a:endParaRPr lang="id-ID" dirty="0"/>
          </a:p>
        </p:txBody>
      </p:sp>
      <p:sp>
        <p:nvSpPr>
          <p:cNvPr id="4" name="Text Placeholder 3">
            <a:extLst>
              <a:ext uri="{FF2B5EF4-FFF2-40B4-BE49-F238E27FC236}">
                <a16:creationId xmlns:a16="http://schemas.microsoft.com/office/drawing/2014/main" id="{15CD5719-021A-4A7A-9A97-1533FF8843EF}"/>
              </a:ext>
            </a:extLst>
          </p:cNvPr>
          <p:cNvSpPr>
            <a:spLocks noGrp="1"/>
          </p:cNvSpPr>
          <p:nvPr>
            <p:ph type="body" sz="quarter" idx="13"/>
          </p:nvPr>
        </p:nvSpPr>
        <p:spPr/>
        <p:txBody>
          <a:bodyPr/>
          <a:lstStyle/>
          <a:p>
            <a:r>
              <a:rPr lang="en-US" dirty="0"/>
              <a:t>Replace your short text in here</a:t>
            </a:r>
          </a:p>
        </p:txBody>
      </p:sp>
      <p:sp>
        <p:nvSpPr>
          <p:cNvPr id="32" name="Rectangle 31">
            <a:extLst>
              <a:ext uri="{FF2B5EF4-FFF2-40B4-BE49-F238E27FC236}">
                <a16:creationId xmlns:a16="http://schemas.microsoft.com/office/drawing/2014/main" id="{0D1E37B3-4B47-4B7A-8C83-9B80B83ECFBF}"/>
              </a:ext>
            </a:extLst>
          </p:cNvPr>
          <p:cNvSpPr/>
          <p:nvPr/>
        </p:nvSpPr>
        <p:spPr>
          <a:xfrm>
            <a:off x="9747394" y="1894343"/>
            <a:ext cx="2444605" cy="2982455"/>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ectangle 32">
            <a:extLst>
              <a:ext uri="{FF2B5EF4-FFF2-40B4-BE49-F238E27FC236}">
                <a16:creationId xmlns:a16="http://schemas.microsoft.com/office/drawing/2014/main" id="{4AF09046-39DB-4560-95ED-0436D937A1AE}"/>
              </a:ext>
            </a:extLst>
          </p:cNvPr>
          <p:cNvSpPr/>
          <p:nvPr/>
        </p:nvSpPr>
        <p:spPr>
          <a:xfrm>
            <a:off x="-1" y="4876799"/>
            <a:ext cx="12192000" cy="13277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a:extLst>
              <a:ext uri="{FF2B5EF4-FFF2-40B4-BE49-F238E27FC236}">
                <a16:creationId xmlns:a16="http://schemas.microsoft.com/office/drawing/2014/main" id="{3A6AAA32-71DF-4924-902C-9DC7BCF9A344}"/>
              </a:ext>
            </a:extLst>
          </p:cNvPr>
          <p:cNvSpPr/>
          <p:nvPr/>
        </p:nvSpPr>
        <p:spPr>
          <a:xfrm>
            <a:off x="0" y="1890919"/>
            <a:ext cx="2424612" cy="298588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a:extLst>
              <a:ext uri="{FF2B5EF4-FFF2-40B4-BE49-F238E27FC236}">
                <a16:creationId xmlns:a16="http://schemas.microsoft.com/office/drawing/2014/main" id="{7E6C4F51-1C38-45FB-A734-32F13F59354C}"/>
              </a:ext>
            </a:extLst>
          </p:cNvPr>
          <p:cNvSpPr/>
          <p:nvPr/>
        </p:nvSpPr>
        <p:spPr>
          <a:xfrm>
            <a:off x="2418542" y="1890919"/>
            <a:ext cx="2418563" cy="2989305"/>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a:extLst>
              <a:ext uri="{FF2B5EF4-FFF2-40B4-BE49-F238E27FC236}">
                <a16:creationId xmlns:a16="http://schemas.microsoft.com/office/drawing/2014/main" id="{BC50BBE3-27BE-4306-A7CD-E233641D2560}"/>
              </a:ext>
            </a:extLst>
          </p:cNvPr>
          <p:cNvSpPr/>
          <p:nvPr/>
        </p:nvSpPr>
        <p:spPr>
          <a:xfrm>
            <a:off x="4837106" y="1890920"/>
            <a:ext cx="2513720" cy="298930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a:extLst>
              <a:ext uri="{FF2B5EF4-FFF2-40B4-BE49-F238E27FC236}">
                <a16:creationId xmlns:a16="http://schemas.microsoft.com/office/drawing/2014/main" id="{FBB49392-0AD3-4043-B4AB-2511F6483092}"/>
              </a:ext>
            </a:extLst>
          </p:cNvPr>
          <p:cNvSpPr/>
          <p:nvPr/>
        </p:nvSpPr>
        <p:spPr>
          <a:xfrm>
            <a:off x="7354897" y="1897768"/>
            <a:ext cx="2392496" cy="2982455"/>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Rectangle 37">
            <a:extLst>
              <a:ext uri="{FF2B5EF4-FFF2-40B4-BE49-F238E27FC236}">
                <a16:creationId xmlns:a16="http://schemas.microsoft.com/office/drawing/2014/main" id="{28802483-36DB-4F90-911B-DD7614EBBFC8}"/>
              </a:ext>
            </a:extLst>
          </p:cNvPr>
          <p:cNvSpPr/>
          <p:nvPr/>
        </p:nvSpPr>
        <p:spPr>
          <a:xfrm>
            <a:off x="1303424" y="5265320"/>
            <a:ext cx="8179885" cy="523220"/>
          </a:xfrm>
          <a:prstGeom prst="rect">
            <a:avLst/>
          </a:prstGeom>
        </p:spPr>
        <p:txBody>
          <a:bodyPr wrap="square">
            <a:spAutoFit/>
          </a:bodyPr>
          <a:lstStyle/>
          <a:p>
            <a:r>
              <a:rPr lang="id-ID" sz="2800" b="1" dirty="0">
                <a:solidFill>
                  <a:schemeClr val="bg1"/>
                </a:solidFill>
                <a:latin typeface="Montserrat" panose="00000500000000000000" pitchFamily="50" charset="0"/>
              </a:rPr>
              <a:t>LOREM IPSUM DOLOR SIT AMET</a:t>
            </a:r>
            <a:r>
              <a:rPr lang="en-US" sz="2800" b="1" dirty="0">
                <a:solidFill>
                  <a:schemeClr val="bg1"/>
                </a:solidFill>
                <a:latin typeface="Montserrat" panose="00000500000000000000" pitchFamily="50" charset="0"/>
              </a:rPr>
              <a:t>.</a:t>
            </a:r>
          </a:p>
        </p:txBody>
      </p:sp>
      <p:sp>
        <p:nvSpPr>
          <p:cNvPr id="39" name="Rectangle 38">
            <a:extLst>
              <a:ext uri="{FF2B5EF4-FFF2-40B4-BE49-F238E27FC236}">
                <a16:creationId xmlns:a16="http://schemas.microsoft.com/office/drawing/2014/main" id="{1D8F002A-EFB3-4C35-93D4-DA300A25C57C}"/>
              </a:ext>
            </a:extLst>
          </p:cNvPr>
          <p:cNvSpPr/>
          <p:nvPr/>
        </p:nvSpPr>
        <p:spPr>
          <a:xfrm>
            <a:off x="7859624" y="5317579"/>
            <a:ext cx="2139359" cy="405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400" i="1" dirty="0">
                <a:solidFill>
                  <a:schemeClr val="bg1">
                    <a:lumMod val="65000"/>
                  </a:schemeClr>
                </a:solidFill>
              </a:rPr>
              <a:t>*Your Urban Name*</a:t>
            </a:r>
          </a:p>
        </p:txBody>
      </p:sp>
      <p:grpSp>
        <p:nvGrpSpPr>
          <p:cNvPr id="40" name="Group 39">
            <a:extLst>
              <a:ext uri="{FF2B5EF4-FFF2-40B4-BE49-F238E27FC236}">
                <a16:creationId xmlns:a16="http://schemas.microsoft.com/office/drawing/2014/main" id="{E1B96F16-D2A3-47CB-8961-63267E80DC97}"/>
              </a:ext>
            </a:extLst>
          </p:cNvPr>
          <p:cNvGrpSpPr/>
          <p:nvPr/>
        </p:nvGrpSpPr>
        <p:grpSpPr>
          <a:xfrm>
            <a:off x="10145871" y="5325379"/>
            <a:ext cx="395045" cy="405246"/>
            <a:chOff x="11470274" y="240948"/>
            <a:chExt cx="533040" cy="546804"/>
          </a:xfrm>
        </p:grpSpPr>
        <p:sp>
          <p:nvSpPr>
            <p:cNvPr id="41" name="Rectangle: Rounded Corners 40">
              <a:extLst>
                <a:ext uri="{FF2B5EF4-FFF2-40B4-BE49-F238E27FC236}">
                  <a16:creationId xmlns:a16="http://schemas.microsoft.com/office/drawing/2014/main" id="{06CD2AF6-A3DA-42FB-8ECA-7605F978569C}"/>
                </a:ext>
              </a:extLst>
            </p:cNvPr>
            <p:cNvSpPr/>
            <p:nvPr/>
          </p:nvSpPr>
          <p:spPr>
            <a:xfrm>
              <a:off x="11470274" y="240948"/>
              <a:ext cx="533040" cy="546804"/>
            </a:xfrm>
            <a:prstGeom prst="roundRect">
              <a:avLst>
                <a:gd name="adj" fmla="val 81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Freeform 18">
              <a:extLst>
                <a:ext uri="{FF2B5EF4-FFF2-40B4-BE49-F238E27FC236}">
                  <a16:creationId xmlns:a16="http://schemas.microsoft.com/office/drawing/2014/main" id="{17A78614-D012-4266-99C8-2024B27D9B25}"/>
                </a:ext>
              </a:extLst>
            </p:cNvPr>
            <p:cNvSpPr>
              <a:spLocks noChangeArrowheads="1"/>
            </p:cNvSpPr>
            <p:nvPr/>
          </p:nvSpPr>
          <p:spPr bwMode="auto">
            <a:xfrm>
              <a:off x="11591601" y="363971"/>
              <a:ext cx="290386" cy="300757"/>
            </a:xfrm>
            <a:custGeom>
              <a:avLst/>
              <a:gdLst>
                <a:gd name="T0" fmla="*/ 221632 w 619"/>
                <a:gd name="T1" fmla="*/ 218649 h 635"/>
                <a:gd name="T2" fmla="*/ 221632 w 619"/>
                <a:gd name="T3" fmla="*/ 218649 h 635"/>
                <a:gd name="T4" fmla="*/ 163535 w 619"/>
                <a:gd name="T5" fmla="*/ 160005 h 635"/>
                <a:gd name="T6" fmla="*/ 190073 w 619"/>
                <a:gd name="T7" fmla="*/ 96292 h 635"/>
                <a:gd name="T8" fmla="*/ 95037 w 619"/>
                <a:gd name="T9" fmla="*/ 0 h 635"/>
                <a:gd name="T10" fmla="*/ 0 w 619"/>
                <a:gd name="T11" fmla="*/ 96292 h 635"/>
                <a:gd name="T12" fmla="*/ 95037 w 619"/>
                <a:gd name="T13" fmla="*/ 191861 h 635"/>
                <a:gd name="T14" fmla="*/ 153134 w 619"/>
                <a:gd name="T15" fmla="*/ 170865 h 635"/>
                <a:gd name="T16" fmla="*/ 211232 w 619"/>
                <a:gd name="T17" fmla="*/ 229509 h 635"/>
                <a:gd name="T18" fmla="*/ 221632 w 619"/>
                <a:gd name="T19" fmla="*/ 229509 h 635"/>
                <a:gd name="T20" fmla="*/ 221632 w 619"/>
                <a:gd name="T21" fmla="*/ 218649 h 635"/>
                <a:gd name="T22" fmla="*/ 95037 w 619"/>
                <a:gd name="T23" fmla="*/ 176295 h 635"/>
                <a:gd name="T24" fmla="*/ 95037 w 619"/>
                <a:gd name="T25" fmla="*/ 176295 h 635"/>
                <a:gd name="T26" fmla="*/ 10400 w 619"/>
                <a:gd name="T27" fmla="*/ 96292 h 635"/>
                <a:gd name="T28" fmla="*/ 95037 w 619"/>
                <a:gd name="T29" fmla="*/ 16290 h 635"/>
                <a:gd name="T30" fmla="*/ 174293 w 619"/>
                <a:gd name="T31" fmla="*/ 96292 h 635"/>
                <a:gd name="T32" fmla="*/ 95037 w 619"/>
                <a:gd name="T33" fmla="*/ 176295 h 6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9" h="635">
                  <a:moveTo>
                    <a:pt x="618" y="604"/>
                  </a:moveTo>
                  <a:lnTo>
                    <a:pt x="618" y="604"/>
                  </a:lnTo>
                  <a:cubicBezTo>
                    <a:pt x="456" y="442"/>
                    <a:pt x="456" y="442"/>
                    <a:pt x="456" y="442"/>
                  </a:cubicBezTo>
                  <a:cubicBezTo>
                    <a:pt x="500" y="398"/>
                    <a:pt x="530" y="339"/>
                    <a:pt x="530" y="266"/>
                  </a:cubicBezTo>
                  <a:cubicBezTo>
                    <a:pt x="530" y="118"/>
                    <a:pt x="412" y="0"/>
                    <a:pt x="265" y="0"/>
                  </a:cubicBezTo>
                  <a:cubicBezTo>
                    <a:pt x="118" y="0"/>
                    <a:pt x="0" y="118"/>
                    <a:pt x="0" y="266"/>
                  </a:cubicBezTo>
                  <a:cubicBezTo>
                    <a:pt x="0" y="413"/>
                    <a:pt x="118" y="530"/>
                    <a:pt x="265" y="530"/>
                  </a:cubicBezTo>
                  <a:cubicBezTo>
                    <a:pt x="324" y="530"/>
                    <a:pt x="382" y="501"/>
                    <a:pt x="427" y="472"/>
                  </a:cubicBezTo>
                  <a:cubicBezTo>
                    <a:pt x="589" y="634"/>
                    <a:pt x="589" y="634"/>
                    <a:pt x="589" y="634"/>
                  </a:cubicBezTo>
                  <a:cubicBezTo>
                    <a:pt x="603" y="634"/>
                    <a:pt x="603" y="634"/>
                    <a:pt x="618" y="634"/>
                  </a:cubicBezTo>
                  <a:cubicBezTo>
                    <a:pt x="618" y="619"/>
                    <a:pt x="618" y="604"/>
                    <a:pt x="618" y="604"/>
                  </a:cubicBezTo>
                  <a:close/>
                  <a:moveTo>
                    <a:pt x="265" y="487"/>
                  </a:moveTo>
                  <a:lnTo>
                    <a:pt x="265" y="487"/>
                  </a:lnTo>
                  <a:cubicBezTo>
                    <a:pt x="132" y="487"/>
                    <a:pt x="29" y="383"/>
                    <a:pt x="29" y="266"/>
                  </a:cubicBezTo>
                  <a:cubicBezTo>
                    <a:pt x="29" y="148"/>
                    <a:pt x="132" y="45"/>
                    <a:pt x="265" y="45"/>
                  </a:cubicBezTo>
                  <a:cubicBezTo>
                    <a:pt x="382" y="45"/>
                    <a:pt x="486" y="148"/>
                    <a:pt x="486" y="266"/>
                  </a:cubicBezTo>
                  <a:cubicBezTo>
                    <a:pt x="486" y="383"/>
                    <a:pt x="382" y="487"/>
                    <a:pt x="265" y="487"/>
                  </a:cubicBezTo>
                  <a:close/>
                </a:path>
              </a:pathLst>
            </a:custGeom>
            <a:solidFill>
              <a:schemeClr val="bg1"/>
            </a:solidFill>
            <a:ln>
              <a:solidFill>
                <a:schemeClr val="bg1"/>
              </a:solidFill>
            </a:ln>
            <a:effectLst/>
          </p:spPr>
          <p:txBody>
            <a:bodyPr wrap="none" anchor="ctr"/>
            <a:lstStyle/>
            <a:p>
              <a:endParaRPr lang="en-US" sz="2700"/>
            </a:p>
          </p:txBody>
        </p:sp>
      </p:grpSp>
      <p:grpSp>
        <p:nvGrpSpPr>
          <p:cNvPr id="78" name="Group 77">
            <a:extLst>
              <a:ext uri="{FF2B5EF4-FFF2-40B4-BE49-F238E27FC236}">
                <a16:creationId xmlns:a16="http://schemas.microsoft.com/office/drawing/2014/main" id="{58D15E74-398D-4D5A-B603-17AB673074A6}"/>
              </a:ext>
            </a:extLst>
          </p:cNvPr>
          <p:cNvGrpSpPr/>
          <p:nvPr/>
        </p:nvGrpSpPr>
        <p:grpSpPr>
          <a:xfrm>
            <a:off x="644657" y="2481394"/>
            <a:ext cx="1146906" cy="1074493"/>
            <a:chOff x="5368132" y="3540125"/>
            <a:chExt cx="465138" cy="435769"/>
          </a:xfrm>
          <a:solidFill>
            <a:schemeClr val="bg1"/>
          </a:solidFill>
        </p:grpSpPr>
        <p:sp>
          <p:nvSpPr>
            <p:cNvPr id="79" name="AutoShape 110">
              <a:extLst>
                <a:ext uri="{FF2B5EF4-FFF2-40B4-BE49-F238E27FC236}">
                  <a16:creationId xmlns:a16="http://schemas.microsoft.com/office/drawing/2014/main" id="{768C9089-CD84-4BE5-ACCF-472E87B9E66C}"/>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80" name="AutoShape 111">
              <a:extLst>
                <a:ext uri="{FF2B5EF4-FFF2-40B4-BE49-F238E27FC236}">
                  <a16:creationId xmlns:a16="http://schemas.microsoft.com/office/drawing/2014/main" id="{15CD1010-2AD3-433F-BA5D-01BE4B2D3889}"/>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grpSp>
      <p:sp>
        <p:nvSpPr>
          <p:cNvPr id="81" name="AutoShape 28">
            <a:extLst>
              <a:ext uri="{FF2B5EF4-FFF2-40B4-BE49-F238E27FC236}">
                <a16:creationId xmlns:a16="http://schemas.microsoft.com/office/drawing/2014/main" id="{5CB5591A-693F-4378-83F2-6AB590A0AC4A}"/>
              </a:ext>
            </a:extLst>
          </p:cNvPr>
          <p:cNvSpPr>
            <a:spLocks/>
          </p:cNvSpPr>
          <p:nvPr/>
        </p:nvSpPr>
        <p:spPr bwMode="auto">
          <a:xfrm>
            <a:off x="3056870" y="2481394"/>
            <a:ext cx="1074493" cy="10744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grpSp>
        <p:nvGrpSpPr>
          <p:cNvPr id="82" name="Group 81">
            <a:extLst>
              <a:ext uri="{FF2B5EF4-FFF2-40B4-BE49-F238E27FC236}">
                <a16:creationId xmlns:a16="http://schemas.microsoft.com/office/drawing/2014/main" id="{79254E6D-E5E5-47E6-A65F-312F3AAFE14B}"/>
              </a:ext>
            </a:extLst>
          </p:cNvPr>
          <p:cNvGrpSpPr/>
          <p:nvPr/>
        </p:nvGrpSpPr>
        <p:grpSpPr>
          <a:xfrm>
            <a:off x="8024943" y="2624269"/>
            <a:ext cx="1144951" cy="931617"/>
            <a:chOff x="10074275" y="4479132"/>
            <a:chExt cx="464344" cy="377825"/>
          </a:xfrm>
          <a:solidFill>
            <a:schemeClr val="bg1"/>
          </a:solidFill>
        </p:grpSpPr>
        <p:sp>
          <p:nvSpPr>
            <p:cNvPr id="83" name="AutoShape 5">
              <a:extLst>
                <a:ext uri="{FF2B5EF4-FFF2-40B4-BE49-F238E27FC236}">
                  <a16:creationId xmlns:a16="http://schemas.microsoft.com/office/drawing/2014/main" id="{0DCE9757-8615-4A2A-B6C1-D98866EF71CA}"/>
                </a:ext>
              </a:extLst>
            </p:cNvPr>
            <p:cNvSpPr>
              <a:spLocks/>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84" name="AutoShape 6">
              <a:extLst>
                <a:ext uri="{FF2B5EF4-FFF2-40B4-BE49-F238E27FC236}">
                  <a16:creationId xmlns:a16="http://schemas.microsoft.com/office/drawing/2014/main" id="{08536318-AC29-4064-BEBC-077D3CDA592F}"/>
                </a:ext>
              </a:extLst>
            </p:cNvPr>
            <p:cNvSpPr>
              <a:spLocks/>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grpSp>
      <p:grpSp>
        <p:nvGrpSpPr>
          <p:cNvPr id="85" name="Group 84">
            <a:extLst>
              <a:ext uri="{FF2B5EF4-FFF2-40B4-BE49-F238E27FC236}">
                <a16:creationId xmlns:a16="http://schemas.microsoft.com/office/drawing/2014/main" id="{44E78963-CC9E-47A9-B981-54836512B5B7}"/>
              </a:ext>
            </a:extLst>
          </p:cNvPr>
          <p:cNvGrpSpPr/>
          <p:nvPr/>
        </p:nvGrpSpPr>
        <p:grpSpPr>
          <a:xfrm>
            <a:off x="5506055" y="2481394"/>
            <a:ext cx="1146906" cy="1146906"/>
            <a:chOff x="8216107" y="2577307"/>
            <a:chExt cx="464344" cy="464344"/>
          </a:xfrm>
          <a:solidFill>
            <a:schemeClr val="bg1"/>
          </a:solidFill>
        </p:grpSpPr>
        <p:sp>
          <p:nvSpPr>
            <p:cNvPr id="86" name="AutoShape 52">
              <a:extLst>
                <a:ext uri="{FF2B5EF4-FFF2-40B4-BE49-F238E27FC236}">
                  <a16:creationId xmlns:a16="http://schemas.microsoft.com/office/drawing/2014/main" id="{1BF456CF-45D3-46E3-988D-29649B1943EF}"/>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87" name="AutoShape 53">
              <a:extLst>
                <a:ext uri="{FF2B5EF4-FFF2-40B4-BE49-F238E27FC236}">
                  <a16:creationId xmlns:a16="http://schemas.microsoft.com/office/drawing/2014/main" id="{EF9C6775-6F3C-47C2-824D-A62D2B0AF002}"/>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88" name="AutoShape 54">
              <a:extLst>
                <a:ext uri="{FF2B5EF4-FFF2-40B4-BE49-F238E27FC236}">
                  <a16:creationId xmlns:a16="http://schemas.microsoft.com/office/drawing/2014/main" id="{8167CC88-4478-4DDF-B66F-364841A59928}"/>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89" name="AutoShape 55">
              <a:extLst>
                <a:ext uri="{FF2B5EF4-FFF2-40B4-BE49-F238E27FC236}">
                  <a16:creationId xmlns:a16="http://schemas.microsoft.com/office/drawing/2014/main" id="{2D26F8CF-7910-472A-9494-DE00AD2F97AE}"/>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grpSp>
      <p:sp>
        <p:nvSpPr>
          <p:cNvPr id="90" name="AutoShape 59">
            <a:extLst>
              <a:ext uri="{FF2B5EF4-FFF2-40B4-BE49-F238E27FC236}">
                <a16:creationId xmlns:a16="http://schemas.microsoft.com/office/drawing/2014/main" id="{4BC0E0B4-847A-478E-9DD5-16DBC46B3941}"/>
              </a:ext>
            </a:extLst>
          </p:cNvPr>
          <p:cNvSpPr>
            <a:spLocks/>
          </p:cNvSpPr>
          <p:nvPr/>
        </p:nvSpPr>
        <p:spPr bwMode="auto">
          <a:xfrm>
            <a:off x="10339925" y="2407307"/>
            <a:ext cx="1146906" cy="1144951"/>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92" name="Rectangle 91">
            <a:extLst>
              <a:ext uri="{FF2B5EF4-FFF2-40B4-BE49-F238E27FC236}">
                <a16:creationId xmlns:a16="http://schemas.microsoft.com/office/drawing/2014/main" id="{F5373F8C-1E62-409D-8F20-552D0AD6118E}"/>
              </a:ext>
            </a:extLst>
          </p:cNvPr>
          <p:cNvSpPr/>
          <p:nvPr/>
        </p:nvSpPr>
        <p:spPr>
          <a:xfrm>
            <a:off x="279968" y="3863214"/>
            <a:ext cx="1872629" cy="261610"/>
          </a:xfrm>
          <a:prstGeom prst="rect">
            <a:avLst/>
          </a:prstGeom>
        </p:spPr>
        <p:txBody>
          <a:bodyPr wrap="none">
            <a:spAutoFit/>
          </a:bodyPr>
          <a:lstStyle/>
          <a:p>
            <a:pPr algn="ctr"/>
            <a:r>
              <a:rPr lang="id-ID" sz="1100" b="1" dirty="0">
                <a:solidFill>
                  <a:schemeClr val="bg1"/>
                </a:solidFill>
                <a:latin typeface="Montserrat" panose="00000500000000000000" pitchFamily="50" charset="0"/>
              </a:rPr>
              <a:t>YOUR HEADLINE HERE</a:t>
            </a:r>
          </a:p>
        </p:txBody>
      </p:sp>
      <p:sp>
        <p:nvSpPr>
          <p:cNvPr id="93" name="Rectangle 92">
            <a:extLst>
              <a:ext uri="{FF2B5EF4-FFF2-40B4-BE49-F238E27FC236}">
                <a16:creationId xmlns:a16="http://schemas.microsoft.com/office/drawing/2014/main" id="{1B8C25F4-C954-484B-9625-FDBBFCAFEDA1}"/>
              </a:ext>
            </a:extLst>
          </p:cNvPr>
          <p:cNvSpPr/>
          <p:nvPr/>
        </p:nvSpPr>
        <p:spPr>
          <a:xfrm>
            <a:off x="275603" y="4173700"/>
            <a:ext cx="1860960" cy="430887"/>
          </a:xfrm>
          <a:prstGeom prst="rect">
            <a:avLst/>
          </a:prstGeom>
        </p:spPr>
        <p:txBody>
          <a:bodyPr wrap="square">
            <a:spAutoFit/>
          </a:bodyPr>
          <a:lstStyle/>
          <a:p>
            <a:pPr algn="ctr"/>
            <a:r>
              <a:rPr lang="id-ID" sz="1100" dirty="0">
                <a:solidFill>
                  <a:schemeClr val="bg1"/>
                </a:solidFill>
                <a:ea typeface="Times New Roman" panose="02020603050405020304" pitchFamily="18" charset="0"/>
              </a:rPr>
              <a:t>Lorem Ipsum is simply dummy text</a:t>
            </a:r>
            <a:endParaRPr lang="id-ID" sz="1100" dirty="0">
              <a:solidFill>
                <a:schemeClr val="bg1"/>
              </a:solidFill>
            </a:endParaRPr>
          </a:p>
        </p:txBody>
      </p:sp>
      <p:sp>
        <p:nvSpPr>
          <p:cNvPr id="95" name="Rectangle 94">
            <a:extLst>
              <a:ext uri="{FF2B5EF4-FFF2-40B4-BE49-F238E27FC236}">
                <a16:creationId xmlns:a16="http://schemas.microsoft.com/office/drawing/2014/main" id="{E7F0C951-6D96-4B45-824B-5F56983E09EE}"/>
              </a:ext>
            </a:extLst>
          </p:cNvPr>
          <p:cNvSpPr/>
          <p:nvPr/>
        </p:nvSpPr>
        <p:spPr>
          <a:xfrm>
            <a:off x="2693679" y="3857928"/>
            <a:ext cx="1872629" cy="261610"/>
          </a:xfrm>
          <a:prstGeom prst="rect">
            <a:avLst/>
          </a:prstGeom>
        </p:spPr>
        <p:txBody>
          <a:bodyPr wrap="none">
            <a:spAutoFit/>
          </a:bodyPr>
          <a:lstStyle/>
          <a:p>
            <a:pPr algn="ctr"/>
            <a:r>
              <a:rPr lang="id-ID" sz="1100" b="1" dirty="0">
                <a:solidFill>
                  <a:schemeClr val="bg1"/>
                </a:solidFill>
                <a:latin typeface="Montserrat" panose="00000500000000000000" pitchFamily="50" charset="0"/>
              </a:rPr>
              <a:t>YOUR HEADLINE HERE</a:t>
            </a:r>
          </a:p>
        </p:txBody>
      </p:sp>
      <p:sp>
        <p:nvSpPr>
          <p:cNvPr id="96" name="Rectangle 95">
            <a:extLst>
              <a:ext uri="{FF2B5EF4-FFF2-40B4-BE49-F238E27FC236}">
                <a16:creationId xmlns:a16="http://schemas.microsoft.com/office/drawing/2014/main" id="{259630E0-13B5-48F9-8F33-D77F731F0202}"/>
              </a:ext>
            </a:extLst>
          </p:cNvPr>
          <p:cNvSpPr/>
          <p:nvPr/>
        </p:nvSpPr>
        <p:spPr>
          <a:xfrm>
            <a:off x="2689314" y="4168414"/>
            <a:ext cx="1860960" cy="430887"/>
          </a:xfrm>
          <a:prstGeom prst="rect">
            <a:avLst/>
          </a:prstGeom>
        </p:spPr>
        <p:txBody>
          <a:bodyPr wrap="square">
            <a:spAutoFit/>
          </a:bodyPr>
          <a:lstStyle/>
          <a:p>
            <a:pPr algn="ctr"/>
            <a:r>
              <a:rPr lang="id-ID" sz="1100" dirty="0">
                <a:solidFill>
                  <a:schemeClr val="bg1"/>
                </a:solidFill>
                <a:ea typeface="Times New Roman" panose="02020603050405020304" pitchFamily="18" charset="0"/>
              </a:rPr>
              <a:t>Lorem Ipsum is simply dummy text</a:t>
            </a:r>
            <a:endParaRPr lang="id-ID" sz="1100" dirty="0">
              <a:solidFill>
                <a:schemeClr val="bg1"/>
              </a:solidFill>
            </a:endParaRPr>
          </a:p>
        </p:txBody>
      </p:sp>
      <p:sp>
        <p:nvSpPr>
          <p:cNvPr id="98" name="Rectangle 97">
            <a:extLst>
              <a:ext uri="{FF2B5EF4-FFF2-40B4-BE49-F238E27FC236}">
                <a16:creationId xmlns:a16="http://schemas.microsoft.com/office/drawing/2014/main" id="{8A7AA08E-2924-4901-AE32-CD1686060B17}"/>
              </a:ext>
            </a:extLst>
          </p:cNvPr>
          <p:cNvSpPr/>
          <p:nvPr/>
        </p:nvSpPr>
        <p:spPr>
          <a:xfrm>
            <a:off x="5165147" y="3857928"/>
            <a:ext cx="1872629" cy="261610"/>
          </a:xfrm>
          <a:prstGeom prst="rect">
            <a:avLst/>
          </a:prstGeom>
        </p:spPr>
        <p:txBody>
          <a:bodyPr wrap="none">
            <a:spAutoFit/>
          </a:bodyPr>
          <a:lstStyle/>
          <a:p>
            <a:pPr algn="ctr"/>
            <a:r>
              <a:rPr lang="id-ID" sz="1100" b="1" dirty="0">
                <a:solidFill>
                  <a:schemeClr val="bg1"/>
                </a:solidFill>
                <a:latin typeface="Montserrat" panose="00000500000000000000" pitchFamily="50" charset="0"/>
              </a:rPr>
              <a:t>YOUR HEADLINE HERE</a:t>
            </a:r>
          </a:p>
        </p:txBody>
      </p:sp>
      <p:sp>
        <p:nvSpPr>
          <p:cNvPr id="99" name="Rectangle 98">
            <a:extLst>
              <a:ext uri="{FF2B5EF4-FFF2-40B4-BE49-F238E27FC236}">
                <a16:creationId xmlns:a16="http://schemas.microsoft.com/office/drawing/2014/main" id="{FB932B3E-1337-45B8-87B7-9DF90580AC6B}"/>
              </a:ext>
            </a:extLst>
          </p:cNvPr>
          <p:cNvSpPr/>
          <p:nvPr/>
        </p:nvSpPr>
        <p:spPr>
          <a:xfrm>
            <a:off x="5160782" y="4168414"/>
            <a:ext cx="1860960" cy="430887"/>
          </a:xfrm>
          <a:prstGeom prst="rect">
            <a:avLst/>
          </a:prstGeom>
        </p:spPr>
        <p:txBody>
          <a:bodyPr wrap="square">
            <a:spAutoFit/>
          </a:bodyPr>
          <a:lstStyle/>
          <a:p>
            <a:pPr algn="ctr"/>
            <a:r>
              <a:rPr lang="id-ID" sz="1100" dirty="0">
                <a:solidFill>
                  <a:schemeClr val="bg1"/>
                </a:solidFill>
                <a:ea typeface="Times New Roman" panose="02020603050405020304" pitchFamily="18" charset="0"/>
              </a:rPr>
              <a:t>Lorem Ipsum is simply dummy text</a:t>
            </a:r>
            <a:endParaRPr lang="id-ID" sz="1100" dirty="0">
              <a:solidFill>
                <a:schemeClr val="bg1"/>
              </a:solidFill>
            </a:endParaRPr>
          </a:p>
        </p:txBody>
      </p:sp>
      <p:sp>
        <p:nvSpPr>
          <p:cNvPr id="101" name="Rectangle 100">
            <a:extLst>
              <a:ext uri="{FF2B5EF4-FFF2-40B4-BE49-F238E27FC236}">
                <a16:creationId xmlns:a16="http://schemas.microsoft.com/office/drawing/2014/main" id="{576077E9-3BE1-408C-BF8C-CE68B415223D}"/>
              </a:ext>
            </a:extLst>
          </p:cNvPr>
          <p:cNvSpPr/>
          <p:nvPr/>
        </p:nvSpPr>
        <p:spPr>
          <a:xfrm>
            <a:off x="7616772" y="3857928"/>
            <a:ext cx="1872629" cy="261610"/>
          </a:xfrm>
          <a:prstGeom prst="rect">
            <a:avLst/>
          </a:prstGeom>
        </p:spPr>
        <p:txBody>
          <a:bodyPr wrap="none">
            <a:spAutoFit/>
          </a:bodyPr>
          <a:lstStyle/>
          <a:p>
            <a:pPr algn="ctr"/>
            <a:r>
              <a:rPr lang="id-ID" sz="1100" b="1" dirty="0">
                <a:solidFill>
                  <a:schemeClr val="bg1"/>
                </a:solidFill>
                <a:latin typeface="Montserrat" panose="00000500000000000000" pitchFamily="50" charset="0"/>
              </a:rPr>
              <a:t>YOUR HEADLINE HERE</a:t>
            </a:r>
          </a:p>
        </p:txBody>
      </p:sp>
      <p:sp>
        <p:nvSpPr>
          <p:cNvPr id="102" name="Rectangle 101">
            <a:extLst>
              <a:ext uri="{FF2B5EF4-FFF2-40B4-BE49-F238E27FC236}">
                <a16:creationId xmlns:a16="http://schemas.microsoft.com/office/drawing/2014/main" id="{2EF35118-80DD-432A-8D0A-038F2131746C}"/>
              </a:ext>
            </a:extLst>
          </p:cNvPr>
          <p:cNvSpPr/>
          <p:nvPr/>
        </p:nvSpPr>
        <p:spPr>
          <a:xfrm>
            <a:off x="7612407" y="4168414"/>
            <a:ext cx="1860960" cy="430887"/>
          </a:xfrm>
          <a:prstGeom prst="rect">
            <a:avLst/>
          </a:prstGeom>
        </p:spPr>
        <p:txBody>
          <a:bodyPr wrap="square">
            <a:spAutoFit/>
          </a:bodyPr>
          <a:lstStyle/>
          <a:p>
            <a:pPr algn="ctr"/>
            <a:r>
              <a:rPr lang="id-ID" sz="1100" dirty="0">
                <a:solidFill>
                  <a:schemeClr val="bg1"/>
                </a:solidFill>
                <a:ea typeface="Times New Roman" panose="02020603050405020304" pitchFamily="18" charset="0"/>
              </a:rPr>
              <a:t>Lorem Ipsum is simply dummy text</a:t>
            </a:r>
            <a:endParaRPr lang="id-ID" sz="1100" dirty="0">
              <a:solidFill>
                <a:schemeClr val="bg1"/>
              </a:solidFill>
            </a:endParaRPr>
          </a:p>
        </p:txBody>
      </p:sp>
      <p:sp>
        <p:nvSpPr>
          <p:cNvPr id="104" name="Rectangle 103">
            <a:extLst>
              <a:ext uri="{FF2B5EF4-FFF2-40B4-BE49-F238E27FC236}">
                <a16:creationId xmlns:a16="http://schemas.microsoft.com/office/drawing/2014/main" id="{6FDCC9AD-8635-4155-A053-3FE5577CED0C}"/>
              </a:ext>
            </a:extLst>
          </p:cNvPr>
          <p:cNvSpPr/>
          <p:nvPr/>
        </p:nvSpPr>
        <p:spPr>
          <a:xfrm>
            <a:off x="10044466" y="3854397"/>
            <a:ext cx="1872629" cy="261610"/>
          </a:xfrm>
          <a:prstGeom prst="rect">
            <a:avLst/>
          </a:prstGeom>
        </p:spPr>
        <p:txBody>
          <a:bodyPr wrap="none">
            <a:spAutoFit/>
          </a:bodyPr>
          <a:lstStyle/>
          <a:p>
            <a:pPr algn="ctr"/>
            <a:r>
              <a:rPr lang="id-ID" sz="1100" b="1" dirty="0">
                <a:solidFill>
                  <a:schemeClr val="bg1"/>
                </a:solidFill>
                <a:latin typeface="Montserrat" panose="00000500000000000000" pitchFamily="50" charset="0"/>
              </a:rPr>
              <a:t>YOUR HEADLINE HERE</a:t>
            </a:r>
          </a:p>
        </p:txBody>
      </p:sp>
      <p:sp>
        <p:nvSpPr>
          <p:cNvPr id="105" name="Rectangle 104">
            <a:extLst>
              <a:ext uri="{FF2B5EF4-FFF2-40B4-BE49-F238E27FC236}">
                <a16:creationId xmlns:a16="http://schemas.microsoft.com/office/drawing/2014/main" id="{37E956CE-B7E4-415A-95E7-04D3DC15D1D8}"/>
              </a:ext>
            </a:extLst>
          </p:cNvPr>
          <p:cNvSpPr/>
          <p:nvPr/>
        </p:nvSpPr>
        <p:spPr>
          <a:xfrm>
            <a:off x="10040101" y="4164883"/>
            <a:ext cx="1860960" cy="430887"/>
          </a:xfrm>
          <a:prstGeom prst="rect">
            <a:avLst/>
          </a:prstGeom>
        </p:spPr>
        <p:txBody>
          <a:bodyPr wrap="square">
            <a:spAutoFit/>
          </a:bodyPr>
          <a:lstStyle/>
          <a:p>
            <a:pPr algn="ctr"/>
            <a:r>
              <a:rPr lang="id-ID" sz="1100" dirty="0">
                <a:solidFill>
                  <a:schemeClr val="bg1"/>
                </a:solidFill>
                <a:ea typeface="Times New Roman" panose="02020603050405020304" pitchFamily="18" charset="0"/>
              </a:rPr>
              <a:t>Lorem Ipsum is simply dummy text</a:t>
            </a:r>
            <a:endParaRPr lang="id-ID" sz="1100" dirty="0">
              <a:solidFill>
                <a:schemeClr val="bg1"/>
              </a:solidFill>
            </a:endParaRPr>
          </a:p>
        </p:txBody>
      </p:sp>
    </p:spTree>
    <p:extLst>
      <p:ext uri="{BB962C8B-B14F-4D97-AF65-F5344CB8AC3E}">
        <p14:creationId xmlns:p14="http://schemas.microsoft.com/office/powerpoint/2010/main" val="404226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5F748-3753-4707-8938-3359539ABE0D}"/>
              </a:ext>
            </a:extLst>
          </p:cNvPr>
          <p:cNvSpPr>
            <a:spLocks noGrp="1"/>
          </p:cNvSpPr>
          <p:nvPr>
            <p:ph type="title"/>
          </p:nvPr>
        </p:nvSpPr>
        <p:spPr/>
        <p:txBody>
          <a:bodyPr/>
          <a:lstStyle/>
          <a:p>
            <a:r>
              <a:rPr lang="en-US" dirty="0"/>
              <a:t>Infographic Slides</a:t>
            </a:r>
            <a:endParaRPr lang="id-ID" dirty="0"/>
          </a:p>
        </p:txBody>
      </p:sp>
      <p:sp>
        <p:nvSpPr>
          <p:cNvPr id="4" name="Text Placeholder 3">
            <a:extLst>
              <a:ext uri="{FF2B5EF4-FFF2-40B4-BE49-F238E27FC236}">
                <a16:creationId xmlns:a16="http://schemas.microsoft.com/office/drawing/2014/main" id="{15CD5719-021A-4A7A-9A97-1533FF8843EF}"/>
              </a:ext>
            </a:extLst>
          </p:cNvPr>
          <p:cNvSpPr>
            <a:spLocks noGrp="1"/>
          </p:cNvSpPr>
          <p:nvPr>
            <p:ph type="body" sz="quarter" idx="13"/>
          </p:nvPr>
        </p:nvSpPr>
        <p:spPr/>
        <p:txBody>
          <a:bodyPr/>
          <a:lstStyle/>
          <a:p>
            <a:r>
              <a:rPr lang="en-US" dirty="0"/>
              <a:t>Replace your short text in here</a:t>
            </a:r>
          </a:p>
        </p:txBody>
      </p:sp>
      <p:sp>
        <p:nvSpPr>
          <p:cNvPr id="49" name="Oval 115">
            <a:extLst>
              <a:ext uri="{FF2B5EF4-FFF2-40B4-BE49-F238E27FC236}">
                <a16:creationId xmlns:a16="http://schemas.microsoft.com/office/drawing/2014/main" id="{ABCF904B-25B6-4ECD-AA1E-A9EDEB756ABA}"/>
              </a:ext>
            </a:extLst>
          </p:cNvPr>
          <p:cNvSpPr>
            <a:spLocks noChangeArrowheads="1"/>
          </p:cNvSpPr>
          <p:nvPr/>
        </p:nvSpPr>
        <p:spPr bwMode="gray">
          <a:xfrm>
            <a:off x="7620002" y="2106262"/>
            <a:ext cx="1023620" cy="1024258"/>
          </a:xfrm>
          <a:prstGeom prst="ellipse">
            <a:avLst/>
          </a:prstGeom>
          <a:solidFill>
            <a:schemeClr val="accent4"/>
          </a:solidFill>
          <a:ln>
            <a:noFill/>
          </a:ln>
          <a:effectLst/>
        </p:spPr>
        <p:txBody>
          <a:bodyPr vert="eaVert" wrap="none" anchor="ctr"/>
          <a:lstStyle/>
          <a:p>
            <a:endParaRPr lang="en-US"/>
          </a:p>
        </p:txBody>
      </p:sp>
      <p:sp>
        <p:nvSpPr>
          <p:cNvPr id="50" name="AutoShape 119">
            <a:extLst>
              <a:ext uri="{FF2B5EF4-FFF2-40B4-BE49-F238E27FC236}">
                <a16:creationId xmlns:a16="http://schemas.microsoft.com/office/drawing/2014/main" id="{1E116A84-7A1B-4676-9211-3AED30E64B28}"/>
              </a:ext>
            </a:extLst>
          </p:cNvPr>
          <p:cNvSpPr>
            <a:spLocks noChangeArrowheads="1"/>
          </p:cNvSpPr>
          <p:nvPr/>
        </p:nvSpPr>
        <p:spPr bwMode="gray">
          <a:xfrm rot="10800000">
            <a:off x="7006893" y="2424791"/>
            <a:ext cx="464416" cy="348312"/>
          </a:xfrm>
          <a:prstGeom prst="leftArrow">
            <a:avLst>
              <a:gd name="adj1" fmla="val 31250"/>
              <a:gd name="adj2" fmla="val 71531"/>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8900000" scaled="1"/>
            <a:tileRect/>
          </a:gradFill>
          <a:ln>
            <a:noFill/>
          </a:ln>
          <a:effectLst/>
        </p:spPr>
        <p:txBody>
          <a:bodyPr wrap="none" anchor="ctr"/>
          <a:lstStyle/>
          <a:p>
            <a:endParaRPr lang="en-US"/>
          </a:p>
        </p:txBody>
      </p:sp>
      <p:sp>
        <p:nvSpPr>
          <p:cNvPr id="51" name="AutoShape 120">
            <a:extLst>
              <a:ext uri="{FF2B5EF4-FFF2-40B4-BE49-F238E27FC236}">
                <a16:creationId xmlns:a16="http://schemas.microsoft.com/office/drawing/2014/main" id="{FE61730F-56FC-4B6B-BBFB-680DFBDBD825}"/>
              </a:ext>
            </a:extLst>
          </p:cNvPr>
          <p:cNvSpPr>
            <a:spLocks noChangeArrowheads="1"/>
          </p:cNvSpPr>
          <p:nvPr/>
        </p:nvSpPr>
        <p:spPr bwMode="gray">
          <a:xfrm rot="17914860">
            <a:off x="5265331" y="3411676"/>
            <a:ext cx="464416" cy="348312"/>
          </a:xfrm>
          <a:prstGeom prst="leftArrow">
            <a:avLst>
              <a:gd name="adj1" fmla="val 31250"/>
              <a:gd name="adj2" fmla="val 7153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a:effectLst/>
        </p:spPr>
        <p:txBody>
          <a:bodyPr wrap="none" anchor="ctr"/>
          <a:lstStyle/>
          <a:p>
            <a:endParaRPr lang="en-US"/>
          </a:p>
        </p:txBody>
      </p:sp>
      <p:sp>
        <p:nvSpPr>
          <p:cNvPr id="52" name="AutoShape 121">
            <a:extLst>
              <a:ext uri="{FF2B5EF4-FFF2-40B4-BE49-F238E27FC236}">
                <a16:creationId xmlns:a16="http://schemas.microsoft.com/office/drawing/2014/main" id="{2EA19BB1-6FC0-4C16-894D-004C0A0D94B5}"/>
              </a:ext>
            </a:extLst>
          </p:cNvPr>
          <p:cNvSpPr>
            <a:spLocks noChangeArrowheads="1"/>
          </p:cNvSpPr>
          <p:nvPr/>
        </p:nvSpPr>
        <p:spPr bwMode="gray">
          <a:xfrm>
            <a:off x="4742863" y="2424791"/>
            <a:ext cx="464416" cy="348312"/>
          </a:xfrm>
          <a:prstGeom prst="leftArrow">
            <a:avLst>
              <a:gd name="adj1" fmla="val 31250"/>
              <a:gd name="adj2" fmla="val 7153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a:effectLst/>
        </p:spPr>
        <p:txBody>
          <a:bodyPr wrap="none" anchor="ctr"/>
          <a:lstStyle/>
          <a:p>
            <a:endParaRPr lang="en-US"/>
          </a:p>
        </p:txBody>
      </p:sp>
      <p:sp>
        <p:nvSpPr>
          <p:cNvPr id="53" name="AutoShape 122">
            <a:extLst>
              <a:ext uri="{FF2B5EF4-FFF2-40B4-BE49-F238E27FC236}">
                <a16:creationId xmlns:a16="http://schemas.microsoft.com/office/drawing/2014/main" id="{03772018-C42B-41D6-840B-C010C7D90676}"/>
              </a:ext>
            </a:extLst>
          </p:cNvPr>
          <p:cNvSpPr>
            <a:spLocks noChangeArrowheads="1"/>
          </p:cNvSpPr>
          <p:nvPr/>
        </p:nvSpPr>
        <p:spPr bwMode="gray">
          <a:xfrm rot="13815450">
            <a:off x="6484425" y="3411676"/>
            <a:ext cx="464416" cy="348312"/>
          </a:xfrm>
          <a:prstGeom prst="leftArrow">
            <a:avLst>
              <a:gd name="adj1" fmla="val 31250"/>
              <a:gd name="adj2" fmla="val 71531"/>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a:noFill/>
          </a:ln>
          <a:effectLst/>
        </p:spPr>
        <p:txBody>
          <a:bodyPr wrap="none" anchor="ctr"/>
          <a:lstStyle/>
          <a:p>
            <a:endParaRPr lang="en-US"/>
          </a:p>
        </p:txBody>
      </p:sp>
      <p:sp>
        <p:nvSpPr>
          <p:cNvPr id="54" name="Oval 115">
            <a:extLst>
              <a:ext uri="{FF2B5EF4-FFF2-40B4-BE49-F238E27FC236}">
                <a16:creationId xmlns:a16="http://schemas.microsoft.com/office/drawing/2014/main" id="{9CE2EFBD-1982-47E2-B28A-0CD1F9759436}"/>
              </a:ext>
            </a:extLst>
          </p:cNvPr>
          <p:cNvSpPr>
            <a:spLocks noChangeArrowheads="1"/>
          </p:cNvSpPr>
          <p:nvPr/>
        </p:nvSpPr>
        <p:spPr bwMode="gray">
          <a:xfrm>
            <a:off x="3548380" y="2106262"/>
            <a:ext cx="1023620" cy="1024258"/>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5" name="Oval 115">
            <a:extLst>
              <a:ext uri="{FF2B5EF4-FFF2-40B4-BE49-F238E27FC236}">
                <a16:creationId xmlns:a16="http://schemas.microsoft.com/office/drawing/2014/main" id="{3A0738E4-E281-4530-B8AC-A38F1A77B094}"/>
              </a:ext>
            </a:extLst>
          </p:cNvPr>
          <p:cNvSpPr>
            <a:spLocks noChangeArrowheads="1"/>
          </p:cNvSpPr>
          <p:nvPr/>
        </p:nvSpPr>
        <p:spPr bwMode="gray">
          <a:xfrm>
            <a:off x="4543243" y="3789771"/>
            <a:ext cx="1023620" cy="1024258"/>
          </a:xfrm>
          <a:prstGeom prst="ellipse">
            <a:avLst/>
          </a:prstGeom>
          <a:solidFill>
            <a:schemeClr val="accent2"/>
          </a:solidFill>
          <a:ln>
            <a:noFill/>
          </a:ln>
          <a:effectLst/>
        </p:spPr>
        <p:txBody>
          <a:bodyPr vert="eaVert" wrap="none" anchor="ctr"/>
          <a:lstStyle/>
          <a:p>
            <a:endParaRPr lang="en-US"/>
          </a:p>
        </p:txBody>
      </p:sp>
      <p:sp>
        <p:nvSpPr>
          <p:cNvPr id="56" name="Oval 115">
            <a:extLst>
              <a:ext uri="{FF2B5EF4-FFF2-40B4-BE49-F238E27FC236}">
                <a16:creationId xmlns:a16="http://schemas.microsoft.com/office/drawing/2014/main" id="{ECF489AF-49FE-4778-B82C-128D5AE68422}"/>
              </a:ext>
            </a:extLst>
          </p:cNvPr>
          <p:cNvSpPr>
            <a:spLocks noChangeArrowheads="1"/>
          </p:cNvSpPr>
          <p:nvPr/>
        </p:nvSpPr>
        <p:spPr bwMode="gray">
          <a:xfrm>
            <a:off x="6560778" y="3789771"/>
            <a:ext cx="1023620" cy="1024258"/>
          </a:xfrm>
          <a:prstGeom prst="ellipse">
            <a:avLst/>
          </a:prstGeom>
          <a:solidFill>
            <a:schemeClr val="accent3"/>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7" name="Inhaltsplatzhalter 4">
            <a:extLst>
              <a:ext uri="{FF2B5EF4-FFF2-40B4-BE49-F238E27FC236}">
                <a16:creationId xmlns:a16="http://schemas.microsoft.com/office/drawing/2014/main" id="{8D79B683-82CC-4448-BC1A-47DFC41002F0}"/>
              </a:ext>
            </a:extLst>
          </p:cNvPr>
          <p:cNvSpPr txBox="1">
            <a:spLocks/>
          </p:cNvSpPr>
          <p:nvPr/>
        </p:nvSpPr>
        <p:spPr>
          <a:xfrm>
            <a:off x="277091" y="2241365"/>
            <a:ext cx="3135843" cy="114858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Aft>
                <a:spcPts val="1200"/>
              </a:spcAft>
              <a:buNone/>
            </a:pPr>
            <a:r>
              <a:rPr lang="en-US" sz="1800" b="1" dirty="0">
                <a:solidFill>
                  <a:schemeClr val="accent1"/>
                </a:solidFill>
                <a:latin typeface="+mn-lt"/>
              </a:rPr>
              <a:t>TITLE GOES HERE</a:t>
            </a:r>
            <a:br>
              <a:rPr lang="en-US" sz="1600" b="1" dirty="0">
                <a:solidFill>
                  <a:schemeClr val="accent1"/>
                </a:solidFill>
                <a:latin typeface="+mn-lt"/>
              </a:rPr>
            </a:br>
            <a:r>
              <a:rPr lang="en-US" sz="1100" dirty="0">
                <a:solidFill>
                  <a:schemeClr val="tx1"/>
                </a:solidFill>
                <a:latin typeface="+mn-lt"/>
              </a:rPr>
              <a:t>This is a sample text. You simply add your text and description here. This text is fully editable. It can be replaced with your style. </a:t>
            </a:r>
          </a:p>
        </p:txBody>
      </p:sp>
      <p:sp>
        <p:nvSpPr>
          <p:cNvPr id="58" name="Inhaltsplatzhalter 4">
            <a:extLst>
              <a:ext uri="{FF2B5EF4-FFF2-40B4-BE49-F238E27FC236}">
                <a16:creationId xmlns:a16="http://schemas.microsoft.com/office/drawing/2014/main" id="{A517C83F-6E0A-4C7E-B5E0-7B1E3A3DAFE8}"/>
              </a:ext>
            </a:extLst>
          </p:cNvPr>
          <p:cNvSpPr txBox="1">
            <a:spLocks/>
          </p:cNvSpPr>
          <p:nvPr/>
        </p:nvSpPr>
        <p:spPr>
          <a:xfrm>
            <a:off x="8792315" y="2241365"/>
            <a:ext cx="3122594" cy="114858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1200"/>
              </a:spcAft>
              <a:buNone/>
            </a:pPr>
            <a:r>
              <a:rPr lang="en-US" sz="1800" b="1" dirty="0">
                <a:solidFill>
                  <a:schemeClr val="accent4"/>
                </a:solidFill>
                <a:latin typeface="+mn-lt"/>
              </a:rPr>
              <a:t>TITLE GOES HERE</a:t>
            </a:r>
            <a:br>
              <a:rPr lang="en-US" sz="1400" b="1" dirty="0">
                <a:solidFill>
                  <a:schemeClr val="accent1"/>
                </a:solidFill>
                <a:latin typeface="+mn-lt"/>
              </a:rPr>
            </a:br>
            <a:r>
              <a:rPr lang="en-US" sz="1100" dirty="0">
                <a:solidFill>
                  <a:schemeClr val="tx1"/>
                </a:solidFill>
                <a:latin typeface="+mn-lt"/>
              </a:rPr>
              <a:t>This is a sample text. You simply add your text and description here. This text is fully editable. It can be replaced with your style. </a:t>
            </a:r>
          </a:p>
        </p:txBody>
      </p:sp>
      <p:sp>
        <p:nvSpPr>
          <p:cNvPr id="59" name="Inhaltsplatzhalter 4">
            <a:extLst>
              <a:ext uri="{FF2B5EF4-FFF2-40B4-BE49-F238E27FC236}">
                <a16:creationId xmlns:a16="http://schemas.microsoft.com/office/drawing/2014/main" id="{D892EADB-9D3C-4C76-9652-6B801A9D4D4A}"/>
              </a:ext>
            </a:extLst>
          </p:cNvPr>
          <p:cNvSpPr txBox="1">
            <a:spLocks/>
          </p:cNvSpPr>
          <p:nvPr/>
        </p:nvSpPr>
        <p:spPr>
          <a:xfrm>
            <a:off x="1579418" y="4935793"/>
            <a:ext cx="3987445" cy="114858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Aft>
                <a:spcPts val="1200"/>
              </a:spcAft>
              <a:buNone/>
            </a:pPr>
            <a:r>
              <a:rPr lang="en-US" sz="1800" b="1" dirty="0">
                <a:solidFill>
                  <a:schemeClr val="accent2"/>
                </a:solidFill>
                <a:latin typeface="+mn-lt"/>
              </a:rPr>
              <a:t>TITLE GOES HERE</a:t>
            </a:r>
            <a:br>
              <a:rPr lang="en-US" sz="1400" b="1" dirty="0">
                <a:solidFill>
                  <a:schemeClr val="accent2"/>
                </a:solidFill>
                <a:latin typeface="+mn-lt"/>
              </a:rPr>
            </a:br>
            <a:r>
              <a:rPr lang="en-US" sz="1100" dirty="0">
                <a:solidFill>
                  <a:schemeClr val="tx1"/>
                </a:solidFill>
                <a:latin typeface="+mn-lt"/>
              </a:rPr>
              <a:t>This is a sample text. You simply add your text and description here. This text is fully editable. It can be replaced with your style</a:t>
            </a:r>
            <a:r>
              <a:rPr lang="en-US" sz="1100" dirty="0">
                <a:solidFill>
                  <a:schemeClr val="bg1">
                    <a:lumMod val="65000"/>
                  </a:schemeClr>
                </a:solidFill>
                <a:latin typeface="+mn-lt"/>
              </a:rPr>
              <a:t>. </a:t>
            </a:r>
          </a:p>
        </p:txBody>
      </p:sp>
      <p:sp>
        <p:nvSpPr>
          <p:cNvPr id="60" name="Inhaltsplatzhalter 4">
            <a:extLst>
              <a:ext uri="{FF2B5EF4-FFF2-40B4-BE49-F238E27FC236}">
                <a16:creationId xmlns:a16="http://schemas.microsoft.com/office/drawing/2014/main" id="{64025429-4049-4498-AD8D-2FD115BD27A3}"/>
              </a:ext>
            </a:extLst>
          </p:cNvPr>
          <p:cNvSpPr txBox="1">
            <a:spLocks/>
          </p:cNvSpPr>
          <p:nvPr/>
        </p:nvSpPr>
        <p:spPr>
          <a:xfrm>
            <a:off x="6560778" y="4935793"/>
            <a:ext cx="3497622" cy="114858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1200"/>
              </a:spcAft>
              <a:buNone/>
            </a:pPr>
            <a:r>
              <a:rPr lang="en-US" sz="1800" b="1" dirty="0">
                <a:solidFill>
                  <a:schemeClr val="accent3"/>
                </a:solidFill>
                <a:latin typeface="+mn-lt"/>
              </a:rPr>
              <a:t>TITLE GOES HERE</a:t>
            </a:r>
            <a:br>
              <a:rPr lang="en-US" sz="1400" b="1" dirty="0">
                <a:solidFill>
                  <a:schemeClr val="accent1"/>
                </a:solidFill>
                <a:latin typeface="+mn-lt"/>
              </a:rPr>
            </a:br>
            <a:r>
              <a:rPr lang="en-US" sz="1100" dirty="0">
                <a:solidFill>
                  <a:schemeClr val="tx1"/>
                </a:solidFill>
                <a:latin typeface="+mn-lt"/>
              </a:rPr>
              <a:t>This is a sample text. You simply add your text and description here. This text is fully editable. It can be replaced with your style. </a:t>
            </a:r>
          </a:p>
        </p:txBody>
      </p:sp>
      <p:grpSp>
        <p:nvGrpSpPr>
          <p:cNvPr id="61" name="Group 60">
            <a:extLst>
              <a:ext uri="{FF2B5EF4-FFF2-40B4-BE49-F238E27FC236}">
                <a16:creationId xmlns:a16="http://schemas.microsoft.com/office/drawing/2014/main" id="{AB70C264-618A-4D6F-8538-F8D632EF3C72}"/>
              </a:ext>
            </a:extLst>
          </p:cNvPr>
          <p:cNvGrpSpPr/>
          <p:nvPr/>
        </p:nvGrpSpPr>
        <p:grpSpPr>
          <a:xfrm>
            <a:off x="5305044" y="1803431"/>
            <a:ext cx="1581912" cy="1577486"/>
            <a:chOff x="5305044" y="2140186"/>
            <a:chExt cx="1581912" cy="1577486"/>
          </a:xfrm>
        </p:grpSpPr>
        <p:sp>
          <p:nvSpPr>
            <p:cNvPr id="62" name="Oval 115">
              <a:extLst>
                <a:ext uri="{FF2B5EF4-FFF2-40B4-BE49-F238E27FC236}">
                  <a16:creationId xmlns:a16="http://schemas.microsoft.com/office/drawing/2014/main" id="{178232AD-BDDC-4682-901B-CA5B9E1DD78F}"/>
                </a:ext>
              </a:extLst>
            </p:cNvPr>
            <p:cNvSpPr>
              <a:spLocks noChangeArrowheads="1"/>
            </p:cNvSpPr>
            <p:nvPr/>
          </p:nvSpPr>
          <p:spPr bwMode="gray">
            <a:xfrm>
              <a:off x="5305044" y="2140186"/>
              <a:ext cx="1581912" cy="1577486"/>
            </a:xfrm>
            <a:prstGeom prst="ellipse">
              <a:avLst/>
            </a:prstGeom>
            <a:gradFill flip="none" rotWithShape="1">
              <a:gsLst>
                <a:gs pos="0">
                  <a:srgbClr val="D6E1E2">
                    <a:gamma/>
                    <a:shade val="46275"/>
                    <a:invGamma/>
                  </a:srgbClr>
                </a:gs>
                <a:gs pos="100000">
                  <a:srgbClr val="D6E1E2"/>
                </a:gs>
              </a:gsLst>
              <a:path path="circle">
                <a:fillToRect l="50000" t="50000" r="50000" b="50000"/>
              </a:path>
              <a:tileRect/>
            </a:gradFill>
            <a:ln>
              <a:noFill/>
            </a:ln>
            <a:effectLst/>
          </p:spPr>
          <p:txBody>
            <a:bodyPr vert="eaVert" wrap="none" anchor="ctr"/>
            <a:lstStyle/>
            <a:p>
              <a:endParaRPr lang="en-US"/>
            </a:p>
          </p:txBody>
        </p:sp>
        <p:sp>
          <p:nvSpPr>
            <p:cNvPr id="63" name="Oval 115">
              <a:extLst>
                <a:ext uri="{FF2B5EF4-FFF2-40B4-BE49-F238E27FC236}">
                  <a16:creationId xmlns:a16="http://schemas.microsoft.com/office/drawing/2014/main" id="{D28FAC10-1C53-458C-9309-77F980C5F16F}"/>
                </a:ext>
              </a:extLst>
            </p:cNvPr>
            <p:cNvSpPr>
              <a:spLocks noChangeArrowheads="1"/>
            </p:cNvSpPr>
            <p:nvPr/>
          </p:nvSpPr>
          <p:spPr bwMode="gray">
            <a:xfrm>
              <a:off x="5392254" y="2227152"/>
              <a:ext cx="1407492" cy="1403554"/>
            </a:xfrm>
            <a:prstGeom prst="ellipse">
              <a:avLst/>
            </a:prstGeom>
            <a:solidFill>
              <a:schemeClr val="bg1"/>
            </a:solidFill>
            <a:ln>
              <a:noFill/>
            </a:ln>
            <a:effectLst/>
          </p:spPr>
          <p:txBody>
            <a:bodyPr vert="eaVert" wrap="none" anchor="ctr"/>
            <a:lstStyle/>
            <a:p>
              <a:endParaRPr lang="en-US"/>
            </a:p>
          </p:txBody>
        </p:sp>
      </p:grpSp>
      <p:grpSp>
        <p:nvGrpSpPr>
          <p:cNvPr id="64" name="Group 63">
            <a:extLst>
              <a:ext uri="{FF2B5EF4-FFF2-40B4-BE49-F238E27FC236}">
                <a16:creationId xmlns:a16="http://schemas.microsoft.com/office/drawing/2014/main" id="{4CB9BA51-D8DC-4896-811D-CCAEFB99A66A}"/>
              </a:ext>
            </a:extLst>
          </p:cNvPr>
          <p:cNvGrpSpPr/>
          <p:nvPr/>
        </p:nvGrpSpPr>
        <p:grpSpPr>
          <a:xfrm>
            <a:off x="5785772" y="2185869"/>
            <a:ext cx="620455" cy="824972"/>
            <a:chOff x="4497388" y="4225925"/>
            <a:chExt cx="428625" cy="569913"/>
          </a:xfrm>
          <a:solidFill>
            <a:schemeClr val="accent6"/>
          </a:solidFill>
        </p:grpSpPr>
        <p:sp>
          <p:nvSpPr>
            <p:cNvPr id="65" name="Freeform 69">
              <a:extLst>
                <a:ext uri="{FF2B5EF4-FFF2-40B4-BE49-F238E27FC236}">
                  <a16:creationId xmlns:a16="http://schemas.microsoft.com/office/drawing/2014/main" id="{33CC7815-D5FB-4BEF-A7B6-E9325FB1218E}"/>
                </a:ext>
              </a:extLst>
            </p:cNvPr>
            <p:cNvSpPr>
              <a:spLocks noEditPoints="1"/>
            </p:cNvSpPr>
            <p:nvPr/>
          </p:nvSpPr>
          <p:spPr bwMode="auto">
            <a:xfrm>
              <a:off x="4497388" y="4225925"/>
              <a:ext cx="428625" cy="569913"/>
            </a:xfrm>
            <a:custGeom>
              <a:avLst/>
              <a:gdLst>
                <a:gd name="T0" fmla="*/ 1149 w 2697"/>
                <a:gd name="T1" fmla="*/ 3077 h 3590"/>
                <a:gd name="T2" fmla="*/ 1217 w 2697"/>
                <a:gd name="T3" fmla="*/ 3131 h 3590"/>
                <a:gd name="T4" fmla="*/ 1469 w 2697"/>
                <a:gd name="T5" fmla="*/ 3385 h 3590"/>
                <a:gd name="T6" fmla="*/ 1492 w 2697"/>
                <a:gd name="T7" fmla="*/ 3112 h 3590"/>
                <a:gd name="T8" fmla="*/ 1572 w 2697"/>
                <a:gd name="T9" fmla="*/ 3074 h 3590"/>
                <a:gd name="T10" fmla="*/ 1348 w 2697"/>
                <a:gd name="T11" fmla="*/ 0 h 3590"/>
                <a:gd name="T12" fmla="*/ 1721 w 2697"/>
                <a:gd name="T13" fmla="*/ 52 h 3590"/>
                <a:gd name="T14" fmla="*/ 2054 w 2697"/>
                <a:gd name="T15" fmla="*/ 200 h 3590"/>
                <a:gd name="T16" fmla="*/ 2332 w 2697"/>
                <a:gd name="T17" fmla="*/ 429 h 3590"/>
                <a:gd name="T18" fmla="*/ 2541 w 2697"/>
                <a:gd name="T19" fmla="*/ 722 h 3590"/>
                <a:gd name="T20" fmla="*/ 2666 w 2697"/>
                <a:gd name="T21" fmla="*/ 1067 h 3590"/>
                <a:gd name="T22" fmla="*/ 2693 w 2697"/>
                <a:gd name="T23" fmla="*/ 1440 h 3590"/>
                <a:gd name="T24" fmla="*/ 2624 w 2697"/>
                <a:gd name="T25" fmla="*/ 1787 h 3590"/>
                <a:gd name="T26" fmla="*/ 2469 w 2697"/>
                <a:gd name="T27" fmla="*/ 2103 h 3590"/>
                <a:gd name="T28" fmla="*/ 2233 w 2697"/>
                <a:gd name="T29" fmla="*/ 2369 h 3590"/>
                <a:gd name="T30" fmla="*/ 2148 w 2697"/>
                <a:gd name="T31" fmla="*/ 2393 h 3590"/>
                <a:gd name="T32" fmla="*/ 2076 w 2697"/>
                <a:gd name="T33" fmla="*/ 2340 h 3590"/>
                <a:gd name="T34" fmla="*/ 2072 w 2697"/>
                <a:gd name="T35" fmla="*/ 2253 h 3590"/>
                <a:gd name="T36" fmla="*/ 2215 w 2697"/>
                <a:gd name="T37" fmla="*/ 2099 h 3590"/>
                <a:gd name="T38" fmla="*/ 2389 w 2697"/>
                <a:gd name="T39" fmla="*/ 1825 h 3590"/>
                <a:gd name="T40" fmla="*/ 2480 w 2697"/>
                <a:gd name="T41" fmla="*/ 1514 h 3590"/>
                <a:gd name="T42" fmla="*/ 2478 w 2697"/>
                <a:gd name="T43" fmla="*/ 1174 h 3590"/>
                <a:gd name="T44" fmla="*/ 2375 w 2697"/>
                <a:gd name="T45" fmla="*/ 847 h 3590"/>
                <a:gd name="T46" fmla="*/ 2185 w 2697"/>
                <a:gd name="T47" fmla="*/ 571 h 3590"/>
                <a:gd name="T48" fmla="*/ 1925 w 2697"/>
                <a:gd name="T49" fmla="*/ 361 h 3590"/>
                <a:gd name="T50" fmla="*/ 1610 w 2697"/>
                <a:gd name="T51" fmla="*/ 235 h 3590"/>
                <a:gd name="T52" fmla="*/ 1259 w 2697"/>
                <a:gd name="T53" fmla="*/ 209 h 3590"/>
                <a:gd name="T54" fmla="*/ 923 w 2697"/>
                <a:gd name="T55" fmla="*/ 287 h 3590"/>
                <a:gd name="T56" fmla="*/ 633 w 2697"/>
                <a:gd name="T57" fmla="*/ 457 h 3590"/>
                <a:gd name="T58" fmla="*/ 406 w 2697"/>
                <a:gd name="T59" fmla="*/ 702 h 3590"/>
                <a:gd name="T60" fmla="*/ 257 w 2697"/>
                <a:gd name="T61" fmla="*/ 1005 h 3590"/>
                <a:gd name="T62" fmla="*/ 204 w 2697"/>
                <a:gd name="T63" fmla="*/ 1351 h 3590"/>
                <a:gd name="T64" fmla="*/ 250 w 2697"/>
                <a:gd name="T65" fmla="*/ 1670 h 3590"/>
                <a:gd name="T66" fmla="*/ 378 w 2697"/>
                <a:gd name="T67" fmla="*/ 1957 h 3590"/>
                <a:gd name="T68" fmla="*/ 577 w 2697"/>
                <a:gd name="T69" fmla="*/ 2199 h 3590"/>
                <a:gd name="T70" fmla="*/ 838 w 2697"/>
                <a:gd name="T71" fmla="*/ 2377 h 3590"/>
                <a:gd name="T72" fmla="*/ 1026 w 2697"/>
                <a:gd name="T73" fmla="*/ 2461 h 3590"/>
                <a:gd name="T74" fmla="*/ 1060 w 2697"/>
                <a:gd name="T75" fmla="*/ 2537 h 3590"/>
                <a:gd name="T76" fmla="*/ 1640 w 2697"/>
                <a:gd name="T77" fmla="*/ 2513 h 3590"/>
                <a:gd name="T78" fmla="*/ 1695 w 2697"/>
                <a:gd name="T79" fmla="*/ 2444 h 3590"/>
                <a:gd name="T80" fmla="*/ 1785 w 2697"/>
                <a:gd name="T81" fmla="*/ 2444 h 3590"/>
                <a:gd name="T82" fmla="*/ 1839 w 2697"/>
                <a:gd name="T83" fmla="*/ 2513 h 3590"/>
                <a:gd name="T84" fmla="*/ 1831 w 2697"/>
                <a:gd name="T85" fmla="*/ 3221 h 3590"/>
                <a:gd name="T86" fmla="*/ 1763 w 2697"/>
                <a:gd name="T87" fmla="*/ 3277 h 3590"/>
                <a:gd name="T88" fmla="*/ 1671 w 2697"/>
                <a:gd name="T89" fmla="*/ 3511 h 3590"/>
                <a:gd name="T90" fmla="*/ 1616 w 2697"/>
                <a:gd name="T91" fmla="*/ 3579 h 3590"/>
                <a:gd name="T92" fmla="*/ 1102 w 2697"/>
                <a:gd name="T93" fmla="*/ 3588 h 3590"/>
                <a:gd name="T94" fmla="*/ 1033 w 2697"/>
                <a:gd name="T95" fmla="*/ 3532 h 3590"/>
                <a:gd name="T96" fmla="*/ 956 w 2697"/>
                <a:gd name="T97" fmla="*/ 3279 h 3590"/>
                <a:gd name="T98" fmla="*/ 877 w 2697"/>
                <a:gd name="T99" fmla="*/ 3241 h 3590"/>
                <a:gd name="T100" fmla="*/ 854 w 2697"/>
                <a:gd name="T101" fmla="*/ 2609 h 3590"/>
                <a:gd name="T102" fmla="*/ 539 w 2697"/>
                <a:gd name="T103" fmla="*/ 2432 h 3590"/>
                <a:gd name="T104" fmla="*/ 287 w 2697"/>
                <a:gd name="T105" fmla="*/ 2184 h 3590"/>
                <a:gd name="T106" fmla="*/ 107 w 2697"/>
                <a:gd name="T107" fmla="*/ 1881 h 3590"/>
                <a:gd name="T108" fmla="*/ 12 w 2697"/>
                <a:gd name="T109" fmla="*/ 1535 h 3590"/>
                <a:gd name="T110" fmla="*/ 13 w 2697"/>
                <a:gd name="T111" fmla="*/ 1160 h 3590"/>
                <a:gd name="T112" fmla="*/ 115 w 2697"/>
                <a:gd name="T113" fmla="*/ 805 h 3590"/>
                <a:gd name="T114" fmla="*/ 305 w 2697"/>
                <a:gd name="T115" fmla="*/ 496 h 3590"/>
                <a:gd name="T116" fmla="*/ 567 w 2697"/>
                <a:gd name="T117" fmla="*/ 250 h 3590"/>
                <a:gd name="T118" fmla="*/ 888 w 2697"/>
                <a:gd name="T119" fmla="*/ 82 h 3590"/>
                <a:gd name="T120" fmla="*/ 1252 w 2697"/>
                <a:gd name="T121" fmla="*/ 3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97" h="3590">
                  <a:moveTo>
                    <a:pt x="1060" y="2894"/>
                  </a:moveTo>
                  <a:lnTo>
                    <a:pt x="1060" y="3074"/>
                  </a:lnTo>
                  <a:lnTo>
                    <a:pt x="1125" y="3074"/>
                  </a:lnTo>
                  <a:lnTo>
                    <a:pt x="1149" y="3077"/>
                  </a:lnTo>
                  <a:lnTo>
                    <a:pt x="1170" y="3084"/>
                  </a:lnTo>
                  <a:lnTo>
                    <a:pt x="1189" y="3096"/>
                  </a:lnTo>
                  <a:lnTo>
                    <a:pt x="1205" y="3112"/>
                  </a:lnTo>
                  <a:lnTo>
                    <a:pt x="1217" y="3131"/>
                  </a:lnTo>
                  <a:lnTo>
                    <a:pt x="1225" y="3153"/>
                  </a:lnTo>
                  <a:lnTo>
                    <a:pt x="1227" y="3177"/>
                  </a:lnTo>
                  <a:lnTo>
                    <a:pt x="1227" y="3385"/>
                  </a:lnTo>
                  <a:lnTo>
                    <a:pt x="1469" y="3385"/>
                  </a:lnTo>
                  <a:lnTo>
                    <a:pt x="1469" y="3177"/>
                  </a:lnTo>
                  <a:lnTo>
                    <a:pt x="1472" y="3153"/>
                  </a:lnTo>
                  <a:lnTo>
                    <a:pt x="1480" y="3131"/>
                  </a:lnTo>
                  <a:lnTo>
                    <a:pt x="1492" y="3112"/>
                  </a:lnTo>
                  <a:lnTo>
                    <a:pt x="1508" y="3096"/>
                  </a:lnTo>
                  <a:lnTo>
                    <a:pt x="1526" y="3084"/>
                  </a:lnTo>
                  <a:lnTo>
                    <a:pt x="1548" y="3077"/>
                  </a:lnTo>
                  <a:lnTo>
                    <a:pt x="1572" y="3074"/>
                  </a:lnTo>
                  <a:lnTo>
                    <a:pt x="1637" y="3074"/>
                  </a:lnTo>
                  <a:lnTo>
                    <a:pt x="1637" y="2894"/>
                  </a:lnTo>
                  <a:lnTo>
                    <a:pt x="1060" y="2894"/>
                  </a:lnTo>
                  <a:close/>
                  <a:moveTo>
                    <a:pt x="1348" y="0"/>
                  </a:moveTo>
                  <a:lnTo>
                    <a:pt x="1444" y="3"/>
                  </a:lnTo>
                  <a:lnTo>
                    <a:pt x="1538" y="13"/>
                  </a:lnTo>
                  <a:lnTo>
                    <a:pt x="1631" y="29"/>
                  </a:lnTo>
                  <a:lnTo>
                    <a:pt x="1721" y="52"/>
                  </a:lnTo>
                  <a:lnTo>
                    <a:pt x="1809" y="82"/>
                  </a:lnTo>
                  <a:lnTo>
                    <a:pt x="1893" y="115"/>
                  </a:lnTo>
                  <a:lnTo>
                    <a:pt x="1975" y="156"/>
                  </a:lnTo>
                  <a:lnTo>
                    <a:pt x="2054" y="200"/>
                  </a:lnTo>
                  <a:lnTo>
                    <a:pt x="2129" y="250"/>
                  </a:lnTo>
                  <a:lnTo>
                    <a:pt x="2201" y="306"/>
                  </a:lnTo>
                  <a:lnTo>
                    <a:pt x="2269" y="364"/>
                  </a:lnTo>
                  <a:lnTo>
                    <a:pt x="2332" y="429"/>
                  </a:lnTo>
                  <a:lnTo>
                    <a:pt x="2392" y="496"/>
                  </a:lnTo>
                  <a:lnTo>
                    <a:pt x="2447" y="568"/>
                  </a:lnTo>
                  <a:lnTo>
                    <a:pt x="2497" y="644"/>
                  </a:lnTo>
                  <a:lnTo>
                    <a:pt x="2541" y="722"/>
                  </a:lnTo>
                  <a:lnTo>
                    <a:pt x="2582" y="805"/>
                  </a:lnTo>
                  <a:lnTo>
                    <a:pt x="2615" y="890"/>
                  </a:lnTo>
                  <a:lnTo>
                    <a:pt x="2643" y="977"/>
                  </a:lnTo>
                  <a:lnTo>
                    <a:pt x="2666" y="1067"/>
                  </a:lnTo>
                  <a:lnTo>
                    <a:pt x="2683" y="1160"/>
                  </a:lnTo>
                  <a:lnTo>
                    <a:pt x="2693" y="1254"/>
                  </a:lnTo>
                  <a:lnTo>
                    <a:pt x="2697" y="1351"/>
                  </a:lnTo>
                  <a:lnTo>
                    <a:pt x="2693" y="1440"/>
                  </a:lnTo>
                  <a:lnTo>
                    <a:pt x="2685" y="1530"/>
                  </a:lnTo>
                  <a:lnTo>
                    <a:pt x="2670" y="1617"/>
                  </a:lnTo>
                  <a:lnTo>
                    <a:pt x="2650" y="1704"/>
                  </a:lnTo>
                  <a:lnTo>
                    <a:pt x="2624" y="1787"/>
                  </a:lnTo>
                  <a:lnTo>
                    <a:pt x="2592" y="1870"/>
                  </a:lnTo>
                  <a:lnTo>
                    <a:pt x="2557" y="1951"/>
                  </a:lnTo>
                  <a:lnTo>
                    <a:pt x="2514" y="2028"/>
                  </a:lnTo>
                  <a:lnTo>
                    <a:pt x="2469" y="2103"/>
                  </a:lnTo>
                  <a:lnTo>
                    <a:pt x="2417" y="2175"/>
                  </a:lnTo>
                  <a:lnTo>
                    <a:pt x="2360" y="2243"/>
                  </a:lnTo>
                  <a:lnTo>
                    <a:pt x="2299" y="2308"/>
                  </a:lnTo>
                  <a:lnTo>
                    <a:pt x="2233" y="2369"/>
                  </a:lnTo>
                  <a:lnTo>
                    <a:pt x="2215" y="2384"/>
                  </a:lnTo>
                  <a:lnTo>
                    <a:pt x="2193" y="2391"/>
                  </a:lnTo>
                  <a:lnTo>
                    <a:pt x="2170" y="2394"/>
                  </a:lnTo>
                  <a:lnTo>
                    <a:pt x="2148" y="2393"/>
                  </a:lnTo>
                  <a:lnTo>
                    <a:pt x="2127" y="2387"/>
                  </a:lnTo>
                  <a:lnTo>
                    <a:pt x="2107" y="2376"/>
                  </a:lnTo>
                  <a:lnTo>
                    <a:pt x="2090" y="2360"/>
                  </a:lnTo>
                  <a:lnTo>
                    <a:pt x="2076" y="2340"/>
                  </a:lnTo>
                  <a:lnTo>
                    <a:pt x="2068" y="2319"/>
                  </a:lnTo>
                  <a:lnTo>
                    <a:pt x="2064" y="2297"/>
                  </a:lnTo>
                  <a:lnTo>
                    <a:pt x="2066" y="2274"/>
                  </a:lnTo>
                  <a:lnTo>
                    <a:pt x="2072" y="2253"/>
                  </a:lnTo>
                  <a:lnTo>
                    <a:pt x="2083" y="2232"/>
                  </a:lnTo>
                  <a:lnTo>
                    <a:pt x="2100" y="2215"/>
                  </a:lnTo>
                  <a:lnTo>
                    <a:pt x="2159" y="2158"/>
                  </a:lnTo>
                  <a:lnTo>
                    <a:pt x="2215" y="2099"/>
                  </a:lnTo>
                  <a:lnTo>
                    <a:pt x="2266" y="2034"/>
                  </a:lnTo>
                  <a:lnTo>
                    <a:pt x="2312" y="1968"/>
                  </a:lnTo>
                  <a:lnTo>
                    <a:pt x="2353" y="1898"/>
                  </a:lnTo>
                  <a:lnTo>
                    <a:pt x="2389" y="1825"/>
                  </a:lnTo>
                  <a:lnTo>
                    <a:pt x="2420" y="1750"/>
                  </a:lnTo>
                  <a:lnTo>
                    <a:pt x="2446" y="1674"/>
                  </a:lnTo>
                  <a:lnTo>
                    <a:pt x="2465" y="1595"/>
                  </a:lnTo>
                  <a:lnTo>
                    <a:pt x="2480" y="1514"/>
                  </a:lnTo>
                  <a:lnTo>
                    <a:pt x="2489" y="1434"/>
                  </a:lnTo>
                  <a:lnTo>
                    <a:pt x="2491" y="1351"/>
                  </a:lnTo>
                  <a:lnTo>
                    <a:pt x="2488" y="1262"/>
                  </a:lnTo>
                  <a:lnTo>
                    <a:pt x="2478" y="1174"/>
                  </a:lnTo>
                  <a:lnTo>
                    <a:pt x="2461" y="1089"/>
                  </a:lnTo>
                  <a:lnTo>
                    <a:pt x="2438" y="1005"/>
                  </a:lnTo>
                  <a:lnTo>
                    <a:pt x="2410" y="925"/>
                  </a:lnTo>
                  <a:lnTo>
                    <a:pt x="2375" y="847"/>
                  </a:lnTo>
                  <a:lnTo>
                    <a:pt x="2335" y="773"/>
                  </a:lnTo>
                  <a:lnTo>
                    <a:pt x="2291" y="702"/>
                  </a:lnTo>
                  <a:lnTo>
                    <a:pt x="2241" y="634"/>
                  </a:lnTo>
                  <a:lnTo>
                    <a:pt x="2185" y="571"/>
                  </a:lnTo>
                  <a:lnTo>
                    <a:pt x="2127" y="512"/>
                  </a:lnTo>
                  <a:lnTo>
                    <a:pt x="2063" y="457"/>
                  </a:lnTo>
                  <a:lnTo>
                    <a:pt x="1995" y="407"/>
                  </a:lnTo>
                  <a:lnTo>
                    <a:pt x="1925" y="361"/>
                  </a:lnTo>
                  <a:lnTo>
                    <a:pt x="1851" y="322"/>
                  </a:lnTo>
                  <a:lnTo>
                    <a:pt x="1773" y="287"/>
                  </a:lnTo>
                  <a:lnTo>
                    <a:pt x="1692" y="258"/>
                  </a:lnTo>
                  <a:lnTo>
                    <a:pt x="1610" y="235"/>
                  </a:lnTo>
                  <a:lnTo>
                    <a:pt x="1525" y="219"/>
                  </a:lnTo>
                  <a:lnTo>
                    <a:pt x="1437" y="209"/>
                  </a:lnTo>
                  <a:lnTo>
                    <a:pt x="1348" y="205"/>
                  </a:lnTo>
                  <a:lnTo>
                    <a:pt x="1259" y="209"/>
                  </a:lnTo>
                  <a:lnTo>
                    <a:pt x="1171" y="219"/>
                  </a:lnTo>
                  <a:lnTo>
                    <a:pt x="1087" y="235"/>
                  </a:lnTo>
                  <a:lnTo>
                    <a:pt x="1003" y="258"/>
                  </a:lnTo>
                  <a:lnTo>
                    <a:pt x="923" y="287"/>
                  </a:lnTo>
                  <a:lnTo>
                    <a:pt x="846" y="322"/>
                  </a:lnTo>
                  <a:lnTo>
                    <a:pt x="772" y="361"/>
                  </a:lnTo>
                  <a:lnTo>
                    <a:pt x="700" y="407"/>
                  </a:lnTo>
                  <a:lnTo>
                    <a:pt x="633" y="457"/>
                  </a:lnTo>
                  <a:lnTo>
                    <a:pt x="570" y="512"/>
                  </a:lnTo>
                  <a:lnTo>
                    <a:pt x="511" y="571"/>
                  </a:lnTo>
                  <a:lnTo>
                    <a:pt x="456" y="634"/>
                  </a:lnTo>
                  <a:lnTo>
                    <a:pt x="406" y="702"/>
                  </a:lnTo>
                  <a:lnTo>
                    <a:pt x="360" y="773"/>
                  </a:lnTo>
                  <a:lnTo>
                    <a:pt x="321" y="847"/>
                  </a:lnTo>
                  <a:lnTo>
                    <a:pt x="287" y="925"/>
                  </a:lnTo>
                  <a:lnTo>
                    <a:pt x="257" y="1005"/>
                  </a:lnTo>
                  <a:lnTo>
                    <a:pt x="234" y="1089"/>
                  </a:lnTo>
                  <a:lnTo>
                    <a:pt x="218" y="1174"/>
                  </a:lnTo>
                  <a:lnTo>
                    <a:pt x="208" y="1262"/>
                  </a:lnTo>
                  <a:lnTo>
                    <a:pt x="204" y="1351"/>
                  </a:lnTo>
                  <a:lnTo>
                    <a:pt x="207" y="1433"/>
                  </a:lnTo>
                  <a:lnTo>
                    <a:pt x="216" y="1513"/>
                  </a:lnTo>
                  <a:lnTo>
                    <a:pt x="230" y="1593"/>
                  </a:lnTo>
                  <a:lnTo>
                    <a:pt x="250" y="1670"/>
                  </a:lnTo>
                  <a:lnTo>
                    <a:pt x="275" y="1746"/>
                  </a:lnTo>
                  <a:lnTo>
                    <a:pt x="304" y="1819"/>
                  </a:lnTo>
                  <a:lnTo>
                    <a:pt x="338" y="1890"/>
                  </a:lnTo>
                  <a:lnTo>
                    <a:pt x="378" y="1957"/>
                  </a:lnTo>
                  <a:lnTo>
                    <a:pt x="421" y="2022"/>
                  </a:lnTo>
                  <a:lnTo>
                    <a:pt x="469" y="2084"/>
                  </a:lnTo>
                  <a:lnTo>
                    <a:pt x="521" y="2143"/>
                  </a:lnTo>
                  <a:lnTo>
                    <a:pt x="577" y="2199"/>
                  </a:lnTo>
                  <a:lnTo>
                    <a:pt x="637" y="2250"/>
                  </a:lnTo>
                  <a:lnTo>
                    <a:pt x="701" y="2297"/>
                  </a:lnTo>
                  <a:lnTo>
                    <a:pt x="767" y="2339"/>
                  </a:lnTo>
                  <a:lnTo>
                    <a:pt x="838" y="2377"/>
                  </a:lnTo>
                  <a:lnTo>
                    <a:pt x="912" y="2411"/>
                  </a:lnTo>
                  <a:lnTo>
                    <a:pt x="989" y="2439"/>
                  </a:lnTo>
                  <a:lnTo>
                    <a:pt x="1008" y="2448"/>
                  </a:lnTo>
                  <a:lnTo>
                    <a:pt x="1026" y="2461"/>
                  </a:lnTo>
                  <a:lnTo>
                    <a:pt x="1040" y="2476"/>
                  </a:lnTo>
                  <a:lnTo>
                    <a:pt x="1050" y="2495"/>
                  </a:lnTo>
                  <a:lnTo>
                    <a:pt x="1056" y="2515"/>
                  </a:lnTo>
                  <a:lnTo>
                    <a:pt x="1060" y="2537"/>
                  </a:lnTo>
                  <a:lnTo>
                    <a:pt x="1060" y="2688"/>
                  </a:lnTo>
                  <a:lnTo>
                    <a:pt x="1637" y="2688"/>
                  </a:lnTo>
                  <a:lnTo>
                    <a:pt x="1637" y="2537"/>
                  </a:lnTo>
                  <a:lnTo>
                    <a:pt x="1640" y="2513"/>
                  </a:lnTo>
                  <a:lnTo>
                    <a:pt x="1648" y="2491"/>
                  </a:lnTo>
                  <a:lnTo>
                    <a:pt x="1660" y="2473"/>
                  </a:lnTo>
                  <a:lnTo>
                    <a:pt x="1675" y="2456"/>
                  </a:lnTo>
                  <a:lnTo>
                    <a:pt x="1695" y="2444"/>
                  </a:lnTo>
                  <a:lnTo>
                    <a:pt x="1716" y="2437"/>
                  </a:lnTo>
                  <a:lnTo>
                    <a:pt x="1739" y="2434"/>
                  </a:lnTo>
                  <a:lnTo>
                    <a:pt x="1763" y="2437"/>
                  </a:lnTo>
                  <a:lnTo>
                    <a:pt x="1785" y="2444"/>
                  </a:lnTo>
                  <a:lnTo>
                    <a:pt x="1803" y="2456"/>
                  </a:lnTo>
                  <a:lnTo>
                    <a:pt x="1819" y="2473"/>
                  </a:lnTo>
                  <a:lnTo>
                    <a:pt x="1831" y="2491"/>
                  </a:lnTo>
                  <a:lnTo>
                    <a:pt x="1839" y="2513"/>
                  </a:lnTo>
                  <a:lnTo>
                    <a:pt x="1842" y="2537"/>
                  </a:lnTo>
                  <a:lnTo>
                    <a:pt x="1842" y="3177"/>
                  </a:lnTo>
                  <a:lnTo>
                    <a:pt x="1839" y="3199"/>
                  </a:lnTo>
                  <a:lnTo>
                    <a:pt x="1831" y="3221"/>
                  </a:lnTo>
                  <a:lnTo>
                    <a:pt x="1819" y="3241"/>
                  </a:lnTo>
                  <a:lnTo>
                    <a:pt x="1803" y="3256"/>
                  </a:lnTo>
                  <a:lnTo>
                    <a:pt x="1785" y="3268"/>
                  </a:lnTo>
                  <a:lnTo>
                    <a:pt x="1763" y="3277"/>
                  </a:lnTo>
                  <a:lnTo>
                    <a:pt x="1739" y="3279"/>
                  </a:lnTo>
                  <a:lnTo>
                    <a:pt x="1674" y="3279"/>
                  </a:lnTo>
                  <a:lnTo>
                    <a:pt x="1674" y="3488"/>
                  </a:lnTo>
                  <a:lnTo>
                    <a:pt x="1671" y="3511"/>
                  </a:lnTo>
                  <a:lnTo>
                    <a:pt x="1663" y="3532"/>
                  </a:lnTo>
                  <a:lnTo>
                    <a:pt x="1651" y="3552"/>
                  </a:lnTo>
                  <a:lnTo>
                    <a:pt x="1635" y="3567"/>
                  </a:lnTo>
                  <a:lnTo>
                    <a:pt x="1616" y="3579"/>
                  </a:lnTo>
                  <a:lnTo>
                    <a:pt x="1595" y="3588"/>
                  </a:lnTo>
                  <a:lnTo>
                    <a:pt x="1572" y="3590"/>
                  </a:lnTo>
                  <a:lnTo>
                    <a:pt x="1125" y="3590"/>
                  </a:lnTo>
                  <a:lnTo>
                    <a:pt x="1102" y="3588"/>
                  </a:lnTo>
                  <a:lnTo>
                    <a:pt x="1080" y="3579"/>
                  </a:lnTo>
                  <a:lnTo>
                    <a:pt x="1061" y="3567"/>
                  </a:lnTo>
                  <a:lnTo>
                    <a:pt x="1045" y="3552"/>
                  </a:lnTo>
                  <a:lnTo>
                    <a:pt x="1033" y="3532"/>
                  </a:lnTo>
                  <a:lnTo>
                    <a:pt x="1025" y="3511"/>
                  </a:lnTo>
                  <a:lnTo>
                    <a:pt x="1023" y="3488"/>
                  </a:lnTo>
                  <a:lnTo>
                    <a:pt x="1023" y="3279"/>
                  </a:lnTo>
                  <a:lnTo>
                    <a:pt x="956" y="3279"/>
                  </a:lnTo>
                  <a:lnTo>
                    <a:pt x="934" y="3276"/>
                  </a:lnTo>
                  <a:lnTo>
                    <a:pt x="912" y="3268"/>
                  </a:lnTo>
                  <a:lnTo>
                    <a:pt x="892" y="3256"/>
                  </a:lnTo>
                  <a:lnTo>
                    <a:pt x="877" y="3241"/>
                  </a:lnTo>
                  <a:lnTo>
                    <a:pt x="865" y="3221"/>
                  </a:lnTo>
                  <a:lnTo>
                    <a:pt x="858" y="3199"/>
                  </a:lnTo>
                  <a:lnTo>
                    <a:pt x="854" y="3177"/>
                  </a:lnTo>
                  <a:lnTo>
                    <a:pt x="854" y="2609"/>
                  </a:lnTo>
                  <a:lnTo>
                    <a:pt x="771" y="2572"/>
                  </a:lnTo>
                  <a:lnTo>
                    <a:pt x="689" y="2530"/>
                  </a:lnTo>
                  <a:lnTo>
                    <a:pt x="612" y="2484"/>
                  </a:lnTo>
                  <a:lnTo>
                    <a:pt x="539" y="2432"/>
                  </a:lnTo>
                  <a:lnTo>
                    <a:pt x="470" y="2377"/>
                  </a:lnTo>
                  <a:lnTo>
                    <a:pt x="405" y="2317"/>
                  </a:lnTo>
                  <a:lnTo>
                    <a:pt x="343" y="2253"/>
                  </a:lnTo>
                  <a:lnTo>
                    <a:pt x="287" y="2184"/>
                  </a:lnTo>
                  <a:lnTo>
                    <a:pt x="234" y="2114"/>
                  </a:lnTo>
                  <a:lnTo>
                    <a:pt x="187" y="2039"/>
                  </a:lnTo>
                  <a:lnTo>
                    <a:pt x="144" y="1961"/>
                  </a:lnTo>
                  <a:lnTo>
                    <a:pt x="107" y="1881"/>
                  </a:lnTo>
                  <a:lnTo>
                    <a:pt x="75" y="1797"/>
                  </a:lnTo>
                  <a:lnTo>
                    <a:pt x="49" y="1712"/>
                  </a:lnTo>
                  <a:lnTo>
                    <a:pt x="27" y="1624"/>
                  </a:lnTo>
                  <a:lnTo>
                    <a:pt x="12" y="1535"/>
                  </a:lnTo>
                  <a:lnTo>
                    <a:pt x="3" y="1444"/>
                  </a:lnTo>
                  <a:lnTo>
                    <a:pt x="0" y="1351"/>
                  </a:lnTo>
                  <a:lnTo>
                    <a:pt x="3" y="1254"/>
                  </a:lnTo>
                  <a:lnTo>
                    <a:pt x="13" y="1160"/>
                  </a:lnTo>
                  <a:lnTo>
                    <a:pt x="30" y="1067"/>
                  </a:lnTo>
                  <a:lnTo>
                    <a:pt x="52" y="977"/>
                  </a:lnTo>
                  <a:lnTo>
                    <a:pt x="81" y="890"/>
                  </a:lnTo>
                  <a:lnTo>
                    <a:pt x="115" y="805"/>
                  </a:lnTo>
                  <a:lnTo>
                    <a:pt x="155" y="722"/>
                  </a:lnTo>
                  <a:lnTo>
                    <a:pt x="200" y="644"/>
                  </a:lnTo>
                  <a:lnTo>
                    <a:pt x="250" y="568"/>
                  </a:lnTo>
                  <a:lnTo>
                    <a:pt x="305" y="496"/>
                  </a:lnTo>
                  <a:lnTo>
                    <a:pt x="364" y="429"/>
                  </a:lnTo>
                  <a:lnTo>
                    <a:pt x="428" y="364"/>
                  </a:lnTo>
                  <a:lnTo>
                    <a:pt x="495" y="306"/>
                  </a:lnTo>
                  <a:lnTo>
                    <a:pt x="567" y="250"/>
                  </a:lnTo>
                  <a:lnTo>
                    <a:pt x="643" y="200"/>
                  </a:lnTo>
                  <a:lnTo>
                    <a:pt x="721" y="156"/>
                  </a:lnTo>
                  <a:lnTo>
                    <a:pt x="803" y="115"/>
                  </a:lnTo>
                  <a:lnTo>
                    <a:pt x="888" y="82"/>
                  </a:lnTo>
                  <a:lnTo>
                    <a:pt x="975" y="52"/>
                  </a:lnTo>
                  <a:lnTo>
                    <a:pt x="1065" y="29"/>
                  </a:lnTo>
                  <a:lnTo>
                    <a:pt x="1157" y="13"/>
                  </a:lnTo>
                  <a:lnTo>
                    <a:pt x="1252" y="3"/>
                  </a:lnTo>
                  <a:lnTo>
                    <a:pt x="13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523DA366-ADF6-425F-8A98-779DAE6B2B9F}"/>
                </a:ext>
              </a:extLst>
            </p:cNvPr>
            <p:cNvSpPr>
              <a:spLocks/>
            </p:cNvSpPr>
            <p:nvPr/>
          </p:nvSpPr>
          <p:spPr bwMode="auto">
            <a:xfrm>
              <a:off x="4559301" y="4294188"/>
              <a:ext cx="168275" cy="304800"/>
            </a:xfrm>
            <a:custGeom>
              <a:avLst/>
              <a:gdLst>
                <a:gd name="T0" fmla="*/ 980 w 1059"/>
                <a:gd name="T1" fmla="*/ 2 h 1919"/>
                <a:gd name="T2" fmla="*/ 1021 w 1059"/>
                <a:gd name="T3" fmla="*/ 21 h 1919"/>
                <a:gd name="T4" fmla="*/ 1050 w 1059"/>
                <a:gd name="T5" fmla="*/ 56 h 1919"/>
                <a:gd name="T6" fmla="*/ 1059 w 1059"/>
                <a:gd name="T7" fmla="*/ 102 h 1919"/>
                <a:gd name="T8" fmla="*/ 1050 w 1059"/>
                <a:gd name="T9" fmla="*/ 146 h 1919"/>
                <a:gd name="T10" fmla="*/ 1021 w 1059"/>
                <a:gd name="T11" fmla="*/ 181 h 1919"/>
                <a:gd name="T12" fmla="*/ 980 w 1059"/>
                <a:gd name="T13" fmla="*/ 201 h 1919"/>
                <a:gd name="T14" fmla="*/ 885 w 1059"/>
                <a:gd name="T15" fmla="*/ 207 h 1919"/>
                <a:gd name="T16" fmla="*/ 746 w 1059"/>
                <a:gd name="T17" fmla="*/ 235 h 1919"/>
                <a:gd name="T18" fmla="*/ 617 w 1059"/>
                <a:gd name="T19" fmla="*/ 286 h 1919"/>
                <a:gd name="T20" fmla="*/ 501 w 1059"/>
                <a:gd name="T21" fmla="*/ 359 h 1919"/>
                <a:gd name="T22" fmla="*/ 401 w 1059"/>
                <a:gd name="T23" fmla="*/ 450 h 1919"/>
                <a:gd name="T24" fmla="*/ 319 w 1059"/>
                <a:gd name="T25" fmla="*/ 559 h 1919"/>
                <a:gd name="T26" fmla="*/ 257 w 1059"/>
                <a:gd name="T27" fmla="*/ 682 h 1919"/>
                <a:gd name="T28" fmla="*/ 218 w 1059"/>
                <a:gd name="T29" fmla="*/ 815 h 1919"/>
                <a:gd name="T30" fmla="*/ 204 w 1059"/>
                <a:gd name="T31" fmla="*/ 959 h 1919"/>
                <a:gd name="T32" fmla="*/ 218 w 1059"/>
                <a:gd name="T33" fmla="*/ 1102 h 1919"/>
                <a:gd name="T34" fmla="*/ 257 w 1059"/>
                <a:gd name="T35" fmla="*/ 1236 h 1919"/>
                <a:gd name="T36" fmla="*/ 319 w 1059"/>
                <a:gd name="T37" fmla="*/ 1359 h 1919"/>
                <a:gd name="T38" fmla="*/ 401 w 1059"/>
                <a:gd name="T39" fmla="*/ 1468 h 1919"/>
                <a:gd name="T40" fmla="*/ 501 w 1059"/>
                <a:gd name="T41" fmla="*/ 1560 h 1919"/>
                <a:gd name="T42" fmla="*/ 617 w 1059"/>
                <a:gd name="T43" fmla="*/ 1632 h 1919"/>
                <a:gd name="T44" fmla="*/ 746 w 1059"/>
                <a:gd name="T45" fmla="*/ 1684 h 1919"/>
                <a:gd name="T46" fmla="*/ 885 w 1059"/>
                <a:gd name="T47" fmla="*/ 1710 h 1919"/>
                <a:gd name="T48" fmla="*/ 980 w 1059"/>
                <a:gd name="T49" fmla="*/ 1716 h 1919"/>
                <a:gd name="T50" fmla="*/ 1021 w 1059"/>
                <a:gd name="T51" fmla="*/ 1736 h 1919"/>
                <a:gd name="T52" fmla="*/ 1050 w 1059"/>
                <a:gd name="T53" fmla="*/ 1771 h 1919"/>
                <a:gd name="T54" fmla="*/ 1059 w 1059"/>
                <a:gd name="T55" fmla="*/ 1816 h 1919"/>
                <a:gd name="T56" fmla="*/ 1050 w 1059"/>
                <a:gd name="T57" fmla="*/ 1861 h 1919"/>
                <a:gd name="T58" fmla="*/ 1021 w 1059"/>
                <a:gd name="T59" fmla="*/ 1896 h 1919"/>
                <a:gd name="T60" fmla="*/ 980 w 1059"/>
                <a:gd name="T61" fmla="*/ 1916 h 1919"/>
                <a:gd name="T62" fmla="*/ 879 w 1059"/>
                <a:gd name="T63" fmla="*/ 1915 h 1919"/>
                <a:gd name="T64" fmla="*/ 727 w 1059"/>
                <a:gd name="T65" fmla="*/ 1890 h 1919"/>
                <a:gd name="T66" fmla="*/ 585 w 1059"/>
                <a:gd name="T67" fmla="*/ 1843 h 1919"/>
                <a:gd name="T68" fmla="*/ 452 w 1059"/>
                <a:gd name="T69" fmla="*/ 1775 h 1919"/>
                <a:gd name="T70" fmla="*/ 334 w 1059"/>
                <a:gd name="T71" fmla="*/ 1687 h 1919"/>
                <a:gd name="T72" fmla="*/ 230 w 1059"/>
                <a:gd name="T73" fmla="*/ 1583 h 1919"/>
                <a:gd name="T74" fmla="*/ 143 w 1059"/>
                <a:gd name="T75" fmla="*/ 1464 h 1919"/>
                <a:gd name="T76" fmla="*/ 75 w 1059"/>
                <a:gd name="T77" fmla="*/ 1332 h 1919"/>
                <a:gd name="T78" fmla="*/ 27 w 1059"/>
                <a:gd name="T79" fmla="*/ 1190 h 1919"/>
                <a:gd name="T80" fmla="*/ 3 w 1059"/>
                <a:gd name="T81" fmla="*/ 1037 h 1919"/>
                <a:gd name="T82" fmla="*/ 3 w 1059"/>
                <a:gd name="T83" fmla="*/ 881 h 1919"/>
                <a:gd name="T84" fmla="*/ 27 w 1059"/>
                <a:gd name="T85" fmla="*/ 728 h 1919"/>
                <a:gd name="T86" fmla="*/ 75 w 1059"/>
                <a:gd name="T87" fmla="*/ 586 h 1919"/>
                <a:gd name="T88" fmla="*/ 143 w 1059"/>
                <a:gd name="T89" fmla="*/ 453 h 1919"/>
                <a:gd name="T90" fmla="*/ 230 w 1059"/>
                <a:gd name="T91" fmla="*/ 335 h 1919"/>
                <a:gd name="T92" fmla="*/ 334 w 1059"/>
                <a:gd name="T93" fmla="*/ 230 h 1919"/>
                <a:gd name="T94" fmla="*/ 454 w 1059"/>
                <a:gd name="T95" fmla="*/ 143 h 1919"/>
                <a:gd name="T96" fmla="*/ 585 w 1059"/>
                <a:gd name="T97" fmla="*/ 75 h 1919"/>
                <a:gd name="T98" fmla="*/ 727 w 1059"/>
                <a:gd name="T99" fmla="*/ 27 h 1919"/>
                <a:gd name="T100" fmla="*/ 879 w 1059"/>
                <a:gd name="T101" fmla="*/ 3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9" h="1919">
                  <a:moveTo>
                    <a:pt x="957" y="0"/>
                  </a:moveTo>
                  <a:lnTo>
                    <a:pt x="980" y="2"/>
                  </a:lnTo>
                  <a:lnTo>
                    <a:pt x="1002" y="9"/>
                  </a:lnTo>
                  <a:lnTo>
                    <a:pt x="1021" y="21"/>
                  </a:lnTo>
                  <a:lnTo>
                    <a:pt x="1037" y="38"/>
                  </a:lnTo>
                  <a:lnTo>
                    <a:pt x="1050" y="56"/>
                  </a:lnTo>
                  <a:lnTo>
                    <a:pt x="1057" y="78"/>
                  </a:lnTo>
                  <a:lnTo>
                    <a:pt x="1059" y="102"/>
                  </a:lnTo>
                  <a:lnTo>
                    <a:pt x="1057" y="125"/>
                  </a:lnTo>
                  <a:lnTo>
                    <a:pt x="1050" y="146"/>
                  </a:lnTo>
                  <a:lnTo>
                    <a:pt x="1037" y="166"/>
                  </a:lnTo>
                  <a:lnTo>
                    <a:pt x="1021" y="181"/>
                  </a:lnTo>
                  <a:lnTo>
                    <a:pt x="1002" y="193"/>
                  </a:lnTo>
                  <a:lnTo>
                    <a:pt x="980" y="201"/>
                  </a:lnTo>
                  <a:lnTo>
                    <a:pt x="957" y="204"/>
                  </a:lnTo>
                  <a:lnTo>
                    <a:pt x="885" y="207"/>
                  </a:lnTo>
                  <a:lnTo>
                    <a:pt x="814" y="218"/>
                  </a:lnTo>
                  <a:lnTo>
                    <a:pt x="746" y="235"/>
                  </a:lnTo>
                  <a:lnTo>
                    <a:pt x="680" y="257"/>
                  </a:lnTo>
                  <a:lnTo>
                    <a:pt x="617" y="286"/>
                  </a:lnTo>
                  <a:lnTo>
                    <a:pt x="558" y="319"/>
                  </a:lnTo>
                  <a:lnTo>
                    <a:pt x="501" y="359"/>
                  </a:lnTo>
                  <a:lnTo>
                    <a:pt x="449" y="402"/>
                  </a:lnTo>
                  <a:lnTo>
                    <a:pt x="401" y="450"/>
                  </a:lnTo>
                  <a:lnTo>
                    <a:pt x="358" y="502"/>
                  </a:lnTo>
                  <a:lnTo>
                    <a:pt x="319" y="559"/>
                  </a:lnTo>
                  <a:lnTo>
                    <a:pt x="285" y="619"/>
                  </a:lnTo>
                  <a:lnTo>
                    <a:pt x="257" y="682"/>
                  </a:lnTo>
                  <a:lnTo>
                    <a:pt x="234" y="747"/>
                  </a:lnTo>
                  <a:lnTo>
                    <a:pt x="218" y="815"/>
                  </a:lnTo>
                  <a:lnTo>
                    <a:pt x="207" y="886"/>
                  </a:lnTo>
                  <a:lnTo>
                    <a:pt x="204" y="959"/>
                  </a:lnTo>
                  <a:lnTo>
                    <a:pt x="207" y="1032"/>
                  </a:lnTo>
                  <a:lnTo>
                    <a:pt x="218" y="1102"/>
                  </a:lnTo>
                  <a:lnTo>
                    <a:pt x="234" y="1170"/>
                  </a:lnTo>
                  <a:lnTo>
                    <a:pt x="257" y="1236"/>
                  </a:lnTo>
                  <a:lnTo>
                    <a:pt x="285" y="1300"/>
                  </a:lnTo>
                  <a:lnTo>
                    <a:pt x="319" y="1359"/>
                  </a:lnTo>
                  <a:lnTo>
                    <a:pt x="358" y="1415"/>
                  </a:lnTo>
                  <a:lnTo>
                    <a:pt x="401" y="1468"/>
                  </a:lnTo>
                  <a:lnTo>
                    <a:pt x="449" y="1516"/>
                  </a:lnTo>
                  <a:lnTo>
                    <a:pt x="501" y="1560"/>
                  </a:lnTo>
                  <a:lnTo>
                    <a:pt x="558" y="1599"/>
                  </a:lnTo>
                  <a:lnTo>
                    <a:pt x="617" y="1632"/>
                  </a:lnTo>
                  <a:lnTo>
                    <a:pt x="680" y="1661"/>
                  </a:lnTo>
                  <a:lnTo>
                    <a:pt x="746" y="1684"/>
                  </a:lnTo>
                  <a:lnTo>
                    <a:pt x="814" y="1700"/>
                  </a:lnTo>
                  <a:lnTo>
                    <a:pt x="885" y="1710"/>
                  </a:lnTo>
                  <a:lnTo>
                    <a:pt x="957" y="1714"/>
                  </a:lnTo>
                  <a:lnTo>
                    <a:pt x="980" y="1716"/>
                  </a:lnTo>
                  <a:lnTo>
                    <a:pt x="1002" y="1724"/>
                  </a:lnTo>
                  <a:lnTo>
                    <a:pt x="1021" y="1736"/>
                  </a:lnTo>
                  <a:lnTo>
                    <a:pt x="1037" y="1752"/>
                  </a:lnTo>
                  <a:lnTo>
                    <a:pt x="1050" y="1771"/>
                  </a:lnTo>
                  <a:lnTo>
                    <a:pt x="1057" y="1792"/>
                  </a:lnTo>
                  <a:lnTo>
                    <a:pt x="1059" y="1816"/>
                  </a:lnTo>
                  <a:lnTo>
                    <a:pt x="1057" y="1839"/>
                  </a:lnTo>
                  <a:lnTo>
                    <a:pt x="1050" y="1861"/>
                  </a:lnTo>
                  <a:lnTo>
                    <a:pt x="1037" y="1880"/>
                  </a:lnTo>
                  <a:lnTo>
                    <a:pt x="1021" y="1896"/>
                  </a:lnTo>
                  <a:lnTo>
                    <a:pt x="1002" y="1908"/>
                  </a:lnTo>
                  <a:lnTo>
                    <a:pt x="980" y="1916"/>
                  </a:lnTo>
                  <a:lnTo>
                    <a:pt x="957" y="1919"/>
                  </a:lnTo>
                  <a:lnTo>
                    <a:pt x="879" y="1915"/>
                  </a:lnTo>
                  <a:lnTo>
                    <a:pt x="802" y="1906"/>
                  </a:lnTo>
                  <a:lnTo>
                    <a:pt x="727" y="1890"/>
                  </a:lnTo>
                  <a:lnTo>
                    <a:pt x="654" y="1870"/>
                  </a:lnTo>
                  <a:lnTo>
                    <a:pt x="585" y="1843"/>
                  </a:lnTo>
                  <a:lnTo>
                    <a:pt x="518" y="1811"/>
                  </a:lnTo>
                  <a:lnTo>
                    <a:pt x="452" y="1775"/>
                  </a:lnTo>
                  <a:lnTo>
                    <a:pt x="392" y="1734"/>
                  </a:lnTo>
                  <a:lnTo>
                    <a:pt x="334" y="1687"/>
                  </a:lnTo>
                  <a:lnTo>
                    <a:pt x="280" y="1637"/>
                  </a:lnTo>
                  <a:lnTo>
                    <a:pt x="230" y="1583"/>
                  </a:lnTo>
                  <a:lnTo>
                    <a:pt x="184" y="1525"/>
                  </a:lnTo>
                  <a:lnTo>
                    <a:pt x="143" y="1464"/>
                  </a:lnTo>
                  <a:lnTo>
                    <a:pt x="106" y="1400"/>
                  </a:lnTo>
                  <a:lnTo>
                    <a:pt x="75" y="1332"/>
                  </a:lnTo>
                  <a:lnTo>
                    <a:pt x="49" y="1261"/>
                  </a:lnTo>
                  <a:lnTo>
                    <a:pt x="27" y="1190"/>
                  </a:lnTo>
                  <a:lnTo>
                    <a:pt x="12" y="1115"/>
                  </a:lnTo>
                  <a:lnTo>
                    <a:pt x="3" y="1037"/>
                  </a:lnTo>
                  <a:lnTo>
                    <a:pt x="0" y="959"/>
                  </a:lnTo>
                  <a:lnTo>
                    <a:pt x="3" y="881"/>
                  </a:lnTo>
                  <a:lnTo>
                    <a:pt x="12" y="803"/>
                  </a:lnTo>
                  <a:lnTo>
                    <a:pt x="27" y="728"/>
                  </a:lnTo>
                  <a:lnTo>
                    <a:pt x="49" y="656"/>
                  </a:lnTo>
                  <a:lnTo>
                    <a:pt x="75" y="586"/>
                  </a:lnTo>
                  <a:lnTo>
                    <a:pt x="106" y="518"/>
                  </a:lnTo>
                  <a:lnTo>
                    <a:pt x="143" y="453"/>
                  </a:lnTo>
                  <a:lnTo>
                    <a:pt x="184" y="392"/>
                  </a:lnTo>
                  <a:lnTo>
                    <a:pt x="230" y="335"/>
                  </a:lnTo>
                  <a:lnTo>
                    <a:pt x="280" y="280"/>
                  </a:lnTo>
                  <a:lnTo>
                    <a:pt x="334" y="230"/>
                  </a:lnTo>
                  <a:lnTo>
                    <a:pt x="392" y="184"/>
                  </a:lnTo>
                  <a:lnTo>
                    <a:pt x="454" y="143"/>
                  </a:lnTo>
                  <a:lnTo>
                    <a:pt x="518" y="106"/>
                  </a:lnTo>
                  <a:lnTo>
                    <a:pt x="585" y="75"/>
                  </a:lnTo>
                  <a:lnTo>
                    <a:pt x="654" y="48"/>
                  </a:lnTo>
                  <a:lnTo>
                    <a:pt x="727" y="27"/>
                  </a:lnTo>
                  <a:lnTo>
                    <a:pt x="802" y="12"/>
                  </a:lnTo>
                  <a:lnTo>
                    <a:pt x="879" y="3"/>
                  </a:lnTo>
                  <a:lnTo>
                    <a:pt x="9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8E6C15D9-CBBC-4FD5-AD02-7C1D264979D5}"/>
                </a:ext>
              </a:extLst>
            </p:cNvPr>
            <p:cNvSpPr>
              <a:spLocks/>
            </p:cNvSpPr>
            <p:nvPr/>
          </p:nvSpPr>
          <p:spPr bwMode="auto">
            <a:xfrm>
              <a:off x="4695826" y="4508500"/>
              <a:ext cx="31750" cy="90488"/>
            </a:xfrm>
            <a:custGeom>
              <a:avLst/>
              <a:gdLst>
                <a:gd name="T0" fmla="*/ 102 w 204"/>
                <a:gd name="T1" fmla="*/ 0 h 569"/>
                <a:gd name="T2" fmla="*/ 125 w 204"/>
                <a:gd name="T3" fmla="*/ 3 h 569"/>
                <a:gd name="T4" fmla="*/ 147 w 204"/>
                <a:gd name="T5" fmla="*/ 10 h 569"/>
                <a:gd name="T6" fmla="*/ 166 w 204"/>
                <a:gd name="T7" fmla="*/ 22 h 569"/>
                <a:gd name="T8" fmla="*/ 182 w 204"/>
                <a:gd name="T9" fmla="*/ 39 h 569"/>
                <a:gd name="T10" fmla="*/ 195 w 204"/>
                <a:gd name="T11" fmla="*/ 57 h 569"/>
                <a:gd name="T12" fmla="*/ 202 w 204"/>
                <a:gd name="T13" fmla="*/ 79 h 569"/>
                <a:gd name="T14" fmla="*/ 204 w 204"/>
                <a:gd name="T15" fmla="*/ 103 h 569"/>
                <a:gd name="T16" fmla="*/ 204 w 204"/>
                <a:gd name="T17" fmla="*/ 466 h 569"/>
                <a:gd name="T18" fmla="*/ 202 w 204"/>
                <a:gd name="T19" fmla="*/ 489 h 569"/>
                <a:gd name="T20" fmla="*/ 195 w 204"/>
                <a:gd name="T21" fmla="*/ 511 h 569"/>
                <a:gd name="T22" fmla="*/ 182 w 204"/>
                <a:gd name="T23" fmla="*/ 530 h 569"/>
                <a:gd name="T24" fmla="*/ 166 w 204"/>
                <a:gd name="T25" fmla="*/ 546 h 569"/>
                <a:gd name="T26" fmla="*/ 147 w 204"/>
                <a:gd name="T27" fmla="*/ 558 h 569"/>
                <a:gd name="T28" fmla="*/ 125 w 204"/>
                <a:gd name="T29" fmla="*/ 566 h 569"/>
                <a:gd name="T30" fmla="*/ 102 w 204"/>
                <a:gd name="T31" fmla="*/ 569 h 569"/>
                <a:gd name="T32" fmla="*/ 78 w 204"/>
                <a:gd name="T33" fmla="*/ 566 h 569"/>
                <a:gd name="T34" fmla="*/ 57 w 204"/>
                <a:gd name="T35" fmla="*/ 558 h 569"/>
                <a:gd name="T36" fmla="*/ 38 w 204"/>
                <a:gd name="T37" fmla="*/ 546 h 569"/>
                <a:gd name="T38" fmla="*/ 22 w 204"/>
                <a:gd name="T39" fmla="*/ 530 h 569"/>
                <a:gd name="T40" fmla="*/ 10 w 204"/>
                <a:gd name="T41" fmla="*/ 511 h 569"/>
                <a:gd name="T42" fmla="*/ 2 w 204"/>
                <a:gd name="T43" fmla="*/ 489 h 569"/>
                <a:gd name="T44" fmla="*/ 0 w 204"/>
                <a:gd name="T45" fmla="*/ 466 h 569"/>
                <a:gd name="T46" fmla="*/ 0 w 204"/>
                <a:gd name="T47" fmla="*/ 103 h 569"/>
                <a:gd name="T48" fmla="*/ 2 w 204"/>
                <a:gd name="T49" fmla="*/ 79 h 569"/>
                <a:gd name="T50" fmla="*/ 10 w 204"/>
                <a:gd name="T51" fmla="*/ 57 h 569"/>
                <a:gd name="T52" fmla="*/ 22 w 204"/>
                <a:gd name="T53" fmla="*/ 39 h 569"/>
                <a:gd name="T54" fmla="*/ 38 w 204"/>
                <a:gd name="T55" fmla="*/ 22 h 569"/>
                <a:gd name="T56" fmla="*/ 57 w 204"/>
                <a:gd name="T57" fmla="*/ 10 h 569"/>
                <a:gd name="T58" fmla="*/ 78 w 204"/>
                <a:gd name="T59" fmla="*/ 3 h 569"/>
                <a:gd name="T60" fmla="*/ 102 w 204"/>
                <a:gd name="T6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569">
                  <a:moveTo>
                    <a:pt x="102" y="0"/>
                  </a:moveTo>
                  <a:lnTo>
                    <a:pt x="125" y="3"/>
                  </a:lnTo>
                  <a:lnTo>
                    <a:pt x="147" y="10"/>
                  </a:lnTo>
                  <a:lnTo>
                    <a:pt x="166" y="22"/>
                  </a:lnTo>
                  <a:lnTo>
                    <a:pt x="182" y="39"/>
                  </a:lnTo>
                  <a:lnTo>
                    <a:pt x="195" y="57"/>
                  </a:lnTo>
                  <a:lnTo>
                    <a:pt x="202" y="79"/>
                  </a:lnTo>
                  <a:lnTo>
                    <a:pt x="204" y="103"/>
                  </a:lnTo>
                  <a:lnTo>
                    <a:pt x="204" y="466"/>
                  </a:lnTo>
                  <a:lnTo>
                    <a:pt x="202" y="489"/>
                  </a:lnTo>
                  <a:lnTo>
                    <a:pt x="195" y="511"/>
                  </a:lnTo>
                  <a:lnTo>
                    <a:pt x="182" y="530"/>
                  </a:lnTo>
                  <a:lnTo>
                    <a:pt x="166" y="546"/>
                  </a:lnTo>
                  <a:lnTo>
                    <a:pt x="147" y="558"/>
                  </a:lnTo>
                  <a:lnTo>
                    <a:pt x="125" y="566"/>
                  </a:lnTo>
                  <a:lnTo>
                    <a:pt x="102" y="569"/>
                  </a:lnTo>
                  <a:lnTo>
                    <a:pt x="78" y="566"/>
                  </a:lnTo>
                  <a:lnTo>
                    <a:pt x="57" y="558"/>
                  </a:lnTo>
                  <a:lnTo>
                    <a:pt x="38" y="546"/>
                  </a:lnTo>
                  <a:lnTo>
                    <a:pt x="22" y="530"/>
                  </a:lnTo>
                  <a:lnTo>
                    <a:pt x="10" y="511"/>
                  </a:lnTo>
                  <a:lnTo>
                    <a:pt x="2" y="489"/>
                  </a:lnTo>
                  <a:lnTo>
                    <a:pt x="0" y="466"/>
                  </a:lnTo>
                  <a:lnTo>
                    <a:pt x="0" y="103"/>
                  </a:lnTo>
                  <a:lnTo>
                    <a:pt x="2" y="79"/>
                  </a:lnTo>
                  <a:lnTo>
                    <a:pt x="10" y="57"/>
                  </a:lnTo>
                  <a:lnTo>
                    <a:pt x="22" y="39"/>
                  </a:lnTo>
                  <a:lnTo>
                    <a:pt x="38" y="22"/>
                  </a:lnTo>
                  <a:lnTo>
                    <a:pt x="57" y="10"/>
                  </a:lnTo>
                  <a:lnTo>
                    <a:pt x="78" y="3"/>
                  </a:lnTo>
                  <a:lnTo>
                    <a:pt x="1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 name="Group 67">
            <a:extLst>
              <a:ext uri="{FF2B5EF4-FFF2-40B4-BE49-F238E27FC236}">
                <a16:creationId xmlns:a16="http://schemas.microsoft.com/office/drawing/2014/main" id="{6D04A4AD-615F-4551-88EF-92D2DAA1F192}"/>
              </a:ext>
            </a:extLst>
          </p:cNvPr>
          <p:cNvGrpSpPr/>
          <p:nvPr/>
        </p:nvGrpSpPr>
        <p:grpSpPr>
          <a:xfrm>
            <a:off x="3857010" y="2363263"/>
            <a:ext cx="407941" cy="510256"/>
            <a:chOff x="-314325" y="3573463"/>
            <a:chExt cx="487363" cy="609600"/>
          </a:xfrm>
          <a:solidFill>
            <a:schemeClr val="bg1"/>
          </a:solidFill>
        </p:grpSpPr>
        <p:sp>
          <p:nvSpPr>
            <p:cNvPr id="69" name="Freeform 11">
              <a:extLst>
                <a:ext uri="{FF2B5EF4-FFF2-40B4-BE49-F238E27FC236}">
                  <a16:creationId xmlns:a16="http://schemas.microsoft.com/office/drawing/2014/main" id="{0F75BF29-6295-4548-B733-CF0BA8BCFBFB}"/>
                </a:ext>
              </a:extLst>
            </p:cNvPr>
            <p:cNvSpPr>
              <a:spLocks/>
            </p:cNvSpPr>
            <p:nvPr/>
          </p:nvSpPr>
          <p:spPr bwMode="auto">
            <a:xfrm>
              <a:off x="-314325" y="3573463"/>
              <a:ext cx="406400" cy="528638"/>
            </a:xfrm>
            <a:custGeom>
              <a:avLst/>
              <a:gdLst>
                <a:gd name="T0" fmla="*/ 0 w 2304"/>
                <a:gd name="T1" fmla="*/ 0 h 2995"/>
                <a:gd name="T2" fmla="*/ 2304 w 2304"/>
                <a:gd name="T3" fmla="*/ 0 h 2995"/>
                <a:gd name="T4" fmla="*/ 2304 w 2304"/>
                <a:gd name="T5" fmla="*/ 749 h 2995"/>
                <a:gd name="T6" fmla="*/ 1728 w 2304"/>
                <a:gd name="T7" fmla="*/ 173 h 2995"/>
                <a:gd name="T8" fmla="*/ 173 w 2304"/>
                <a:gd name="T9" fmla="*/ 173 h 2995"/>
                <a:gd name="T10" fmla="*/ 173 w 2304"/>
                <a:gd name="T11" fmla="*/ 2995 h 2995"/>
                <a:gd name="T12" fmla="*/ 0 w 2304"/>
                <a:gd name="T13" fmla="*/ 2995 h 2995"/>
                <a:gd name="T14" fmla="*/ 0 w 2304"/>
                <a:gd name="T15" fmla="*/ 0 h 29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4" h="2995">
                  <a:moveTo>
                    <a:pt x="0" y="0"/>
                  </a:moveTo>
                  <a:lnTo>
                    <a:pt x="2304" y="0"/>
                  </a:lnTo>
                  <a:lnTo>
                    <a:pt x="2304" y="749"/>
                  </a:lnTo>
                  <a:lnTo>
                    <a:pt x="1728" y="173"/>
                  </a:lnTo>
                  <a:lnTo>
                    <a:pt x="173" y="173"/>
                  </a:lnTo>
                  <a:lnTo>
                    <a:pt x="173" y="2995"/>
                  </a:lnTo>
                  <a:lnTo>
                    <a:pt x="0" y="29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2">
              <a:extLst>
                <a:ext uri="{FF2B5EF4-FFF2-40B4-BE49-F238E27FC236}">
                  <a16:creationId xmlns:a16="http://schemas.microsoft.com/office/drawing/2014/main" id="{7E161813-B136-4E31-A8A5-39052177B242}"/>
                </a:ext>
              </a:extLst>
            </p:cNvPr>
            <p:cNvSpPr>
              <a:spLocks noEditPoints="1"/>
            </p:cNvSpPr>
            <p:nvPr/>
          </p:nvSpPr>
          <p:spPr bwMode="auto">
            <a:xfrm>
              <a:off x="-165100" y="3843338"/>
              <a:ext cx="338138" cy="339725"/>
            </a:xfrm>
            <a:custGeom>
              <a:avLst/>
              <a:gdLst>
                <a:gd name="T0" fmla="*/ 560 w 1922"/>
                <a:gd name="T1" fmla="*/ 129 h 1923"/>
                <a:gd name="T2" fmla="*/ 396 w 1922"/>
                <a:gd name="T3" fmla="*/ 193 h 1923"/>
                <a:gd name="T4" fmla="*/ 261 w 1922"/>
                <a:gd name="T5" fmla="*/ 303 h 1923"/>
                <a:gd name="T6" fmla="*/ 166 w 1922"/>
                <a:gd name="T7" fmla="*/ 448 h 1923"/>
                <a:gd name="T8" fmla="*/ 118 w 1922"/>
                <a:gd name="T9" fmla="*/ 620 h 1923"/>
                <a:gd name="T10" fmla="*/ 128 w 1922"/>
                <a:gd name="T11" fmla="*/ 803 h 1923"/>
                <a:gd name="T12" fmla="*/ 193 w 1922"/>
                <a:gd name="T13" fmla="*/ 968 h 1923"/>
                <a:gd name="T14" fmla="*/ 302 w 1922"/>
                <a:gd name="T15" fmla="*/ 1102 h 1923"/>
                <a:gd name="T16" fmla="*/ 447 w 1922"/>
                <a:gd name="T17" fmla="*/ 1197 h 1923"/>
                <a:gd name="T18" fmla="*/ 620 w 1922"/>
                <a:gd name="T19" fmla="*/ 1244 h 1923"/>
                <a:gd name="T20" fmla="*/ 802 w 1922"/>
                <a:gd name="T21" fmla="*/ 1235 h 1923"/>
                <a:gd name="T22" fmla="*/ 967 w 1922"/>
                <a:gd name="T23" fmla="*/ 1171 h 1923"/>
                <a:gd name="T24" fmla="*/ 1101 w 1922"/>
                <a:gd name="T25" fmla="*/ 1061 h 1923"/>
                <a:gd name="T26" fmla="*/ 1197 w 1922"/>
                <a:gd name="T27" fmla="*/ 916 h 1923"/>
                <a:gd name="T28" fmla="*/ 1244 w 1922"/>
                <a:gd name="T29" fmla="*/ 744 h 1923"/>
                <a:gd name="T30" fmla="*/ 1234 w 1922"/>
                <a:gd name="T31" fmla="*/ 560 h 1923"/>
                <a:gd name="T32" fmla="*/ 1170 w 1922"/>
                <a:gd name="T33" fmla="*/ 396 h 1923"/>
                <a:gd name="T34" fmla="*/ 1060 w 1922"/>
                <a:gd name="T35" fmla="*/ 262 h 1923"/>
                <a:gd name="T36" fmla="*/ 914 w 1922"/>
                <a:gd name="T37" fmla="*/ 166 h 1923"/>
                <a:gd name="T38" fmla="*/ 743 w 1922"/>
                <a:gd name="T39" fmla="*/ 119 h 1923"/>
                <a:gd name="T40" fmla="*/ 747 w 1922"/>
                <a:gd name="T41" fmla="*/ 3 h 1923"/>
                <a:gd name="T42" fmla="*/ 931 w 1922"/>
                <a:gd name="T43" fmla="*/ 48 h 1923"/>
                <a:gd name="T44" fmla="*/ 1094 w 1922"/>
                <a:gd name="T45" fmla="*/ 139 h 1923"/>
                <a:gd name="T46" fmla="*/ 1223 w 1922"/>
                <a:gd name="T47" fmla="*/ 269 h 1923"/>
                <a:gd name="T48" fmla="*/ 1315 w 1922"/>
                <a:gd name="T49" fmla="*/ 432 h 1923"/>
                <a:gd name="T50" fmla="*/ 1360 w 1922"/>
                <a:gd name="T51" fmla="*/ 616 h 1923"/>
                <a:gd name="T52" fmla="*/ 1351 w 1922"/>
                <a:gd name="T53" fmla="*/ 805 h 1923"/>
                <a:gd name="T54" fmla="*/ 1297 w 1922"/>
                <a:gd name="T55" fmla="*/ 974 h 1923"/>
                <a:gd name="T56" fmla="*/ 1201 w 1922"/>
                <a:gd name="T57" fmla="*/ 1121 h 1923"/>
                <a:gd name="T58" fmla="*/ 1920 w 1922"/>
                <a:gd name="T59" fmla="*/ 1851 h 1923"/>
                <a:gd name="T60" fmla="*/ 1915 w 1922"/>
                <a:gd name="T61" fmla="*/ 1894 h 1923"/>
                <a:gd name="T62" fmla="*/ 1879 w 1922"/>
                <a:gd name="T63" fmla="*/ 1921 h 1923"/>
                <a:gd name="T64" fmla="*/ 1836 w 1922"/>
                <a:gd name="T65" fmla="*/ 1916 h 1923"/>
                <a:gd name="T66" fmla="*/ 1074 w 1922"/>
                <a:gd name="T67" fmla="*/ 1238 h 1923"/>
                <a:gd name="T68" fmla="*/ 919 w 1922"/>
                <a:gd name="T69" fmla="*/ 1321 h 1923"/>
                <a:gd name="T70" fmla="*/ 744 w 1922"/>
                <a:gd name="T71" fmla="*/ 1361 h 1923"/>
                <a:gd name="T72" fmla="*/ 552 w 1922"/>
                <a:gd name="T73" fmla="*/ 1351 h 1923"/>
                <a:gd name="T74" fmla="*/ 374 w 1922"/>
                <a:gd name="T75" fmla="*/ 1290 h 1923"/>
                <a:gd name="T76" fmla="*/ 222 w 1922"/>
                <a:gd name="T77" fmla="*/ 1185 h 1923"/>
                <a:gd name="T78" fmla="*/ 104 w 1922"/>
                <a:gd name="T79" fmla="*/ 1043 h 1923"/>
                <a:gd name="T80" fmla="*/ 27 w 1922"/>
                <a:gd name="T81" fmla="*/ 873 h 1923"/>
                <a:gd name="T82" fmla="*/ 0 w 1922"/>
                <a:gd name="T83" fmla="*/ 682 h 1923"/>
                <a:gd name="T84" fmla="*/ 27 w 1922"/>
                <a:gd name="T85" fmla="*/ 490 h 1923"/>
                <a:gd name="T86" fmla="*/ 104 w 1922"/>
                <a:gd name="T87" fmla="*/ 321 h 1923"/>
                <a:gd name="T88" fmla="*/ 222 w 1922"/>
                <a:gd name="T89" fmla="*/ 179 h 1923"/>
                <a:gd name="T90" fmla="*/ 374 w 1922"/>
                <a:gd name="T91" fmla="*/ 74 h 1923"/>
                <a:gd name="T92" fmla="*/ 552 w 1922"/>
                <a:gd name="T93" fmla="*/ 13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2" h="1923">
                  <a:moveTo>
                    <a:pt x="681" y="115"/>
                  </a:moveTo>
                  <a:lnTo>
                    <a:pt x="620" y="119"/>
                  </a:lnTo>
                  <a:lnTo>
                    <a:pt x="560" y="129"/>
                  </a:lnTo>
                  <a:lnTo>
                    <a:pt x="503" y="145"/>
                  </a:lnTo>
                  <a:lnTo>
                    <a:pt x="447" y="166"/>
                  </a:lnTo>
                  <a:lnTo>
                    <a:pt x="396" y="193"/>
                  </a:lnTo>
                  <a:lnTo>
                    <a:pt x="347" y="225"/>
                  </a:lnTo>
                  <a:lnTo>
                    <a:pt x="302" y="262"/>
                  </a:lnTo>
                  <a:lnTo>
                    <a:pt x="261" y="303"/>
                  </a:lnTo>
                  <a:lnTo>
                    <a:pt x="224" y="348"/>
                  </a:lnTo>
                  <a:lnTo>
                    <a:pt x="193" y="396"/>
                  </a:lnTo>
                  <a:lnTo>
                    <a:pt x="166" y="448"/>
                  </a:lnTo>
                  <a:lnTo>
                    <a:pt x="144" y="503"/>
                  </a:lnTo>
                  <a:lnTo>
                    <a:pt x="128" y="560"/>
                  </a:lnTo>
                  <a:lnTo>
                    <a:pt x="118" y="620"/>
                  </a:lnTo>
                  <a:lnTo>
                    <a:pt x="115" y="682"/>
                  </a:lnTo>
                  <a:lnTo>
                    <a:pt x="118" y="744"/>
                  </a:lnTo>
                  <a:lnTo>
                    <a:pt x="128" y="803"/>
                  </a:lnTo>
                  <a:lnTo>
                    <a:pt x="144" y="861"/>
                  </a:lnTo>
                  <a:lnTo>
                    <a:pt x="166" y="916"/>
                  </a:lnTo>
                  <a:lnTo>
                    <a:pt x="193" y="968"/>
                  </a:lnTo>
                  <a:lnTo>
                    <a:pt x="224" y="1016"/>
                  </a:lnTo>
                  <a:lnTo>
                    <a:pt x="261" y="1061"/>
                  </a:lnTo>
                  <a:lnTo>
                    <a:pt x="302" y="1102"/>
                  </a:lnTo>
                  <a:lnTo>
                    <a:pt x="347" y="1139"/>
                  </a:lnTo>
                  <a:lnTo>
                    <a:pt x="396" y="1171"/>
                  </a:lnTo>
                  <a:lnTo>
                    <a:pt x="447" y="1197"/>
                  </a:lnTo>
                  <a:lnTo>
                    <a:pt x="503" y="1219"/>
                  </a:lnTo>
                  <a:lnTo>
                    <a:pt x="560" y="1235"/>
                  </a:lnTo>
                  <a:lnTo>
                    <a:pt x="620" y="1244"/>
                  </a:lnTo>
                  <a:lnTo>
                    <a:pt x="681" y="1248"/>
                  </a:lnTo>
                  <a:lnTo>
                    <a:pt x="743" y="1244"/>
                  </a:lnTo>
                  <a:lnTo>
                    <a:pt x="802" y="1235"/>
                  </a:lnTo>
                  <a:lnTo>
                    <a:pt x="860" y="1219"/>
                  </a:lnTo>
                  <a:lnTo>
                    <a:pt x="914" y="1197"/>
                  </a:lnTo>
                  <a:lnTo>
                    <a:pt x="967" y="1171"/>
                  </a:lnTo>
                  <a:lnTo>
                    <a:pt x="1015" y="1139"/>
                  </a:lnTo>
                  <a:lnTo>
                    <a:pt x="1060" y="1102"/>
                  </a:lnTo>
                  <a:lnTo>
                    <a:pt x="1101" y="1061"/>
                  </a:lnTo>
                  <a:lnTo>
                    <a:pt x="1138" y="1016"/>
                  </a:lnTo>
                  <a:lnTo>
                    <a:pt x="1170" y="968"/>
                  </a:lnTo>
                  <a:lnTo>
                    <a:pt x="1197" y="916"/>
                  </a:lnTo>
                  <a:lnTo>
                    <a:pt x="1218" y="861"/>
                  </a:lnTo>
                  <a:lnTo>
                    <a:pt x="1234" y="803"/>
                  </a:lnTo>
                  <a:lnTo>
                    <a:pt x="1244" y="744"/>
                  </a:lnTo>
                  <a:lnTo>
                    <a:pt x="1248" y="682"/>
                  </a:lnTo>
                  <a:lnTo>
                    <a:pt x="1244" y="620"/>
                  </a:lnTo>
                  <a:lnTo>
                    <a:pt x="1234" y="560"/>
                  </a:lnTo>
                  <a:lnTo>
                    <a:pt x="1218" y="503"/>
                  </a:lnTo>
                  <a:lnTo>
                    <a:pt x="1197" y="448"/>
                  </a:lnTo>
                  <a:lnTo>
                    <a:pt x="1170" y="396"/>
                  </a:lnTo>
                  <a:lnTo>
                    <a:pt x="1138" y="348"/>
                  </a:lnTo>
                  <a:lnTo>
                    <a:pt x="1101" y="303"/>
                  </a:lnTo>
                  <a:lnTo>
                    <a:pt x="1060" y="262"/>
                  </a:lnTo>
                  <a:lnTo>
                    <a:pt x="1015" y="225"/>
                  </a:lnTo>
                  <a:lnTo>
                    <a:pt x="967" y="193"/>
                  </a:lnTo>
                  <a:lnTo>
                    <a:pt x="914" y="166"/>
                  </a:lnTo>
                  <a:lnTo>
                    <a:pt x="860" y="145"/>
                  </a:lnTo>
                  <a:lnTo>
                    <a:pt x="802" y="129"/>
                  </a:lnTo>
                  <a:lnTo>
                    <a:pt x="743" y="119"/>
                  </a:lnTo>
                  <a:lnTo>
                    <a:pt x="681" y="115"/>
                  </a:lnTo>
                  <a:close/>
                  <a:moveTo>
                    <a:pt x="681" y="0"/>
                  </a:moveTo>
                  <a:lnTo>
                    <a:pt x="747" y="3"/>
                  </a:lnTo>
                  <a:lnTo>
                    <a:pt x="811" y="13"/>
                  </a:lnTo>
                  <a:lnTo>
                    <a:pt x="873" y="27"/>
                  </a:lnTo>
                  <a:lnTo>
                    <a:pt x="931" y="48"/>
                  </a:lnTo>
                  <a:lnTo>
                    <a:pt x="989" y="74"/>
                  </a:lnTo>
                  <a:lnTo>
                    <a:pt x="1042" y="105"/>
                  </a:lnTo>
                  <a:lnTo>
                    <a:pt x="1094" y="139"/>
                  </a:lnTo>
                  <a:lnTo>
                    <a:pt x="1141" y="179"/>
                  </a:lnTo>
                  <a:lnTo>
                    <a:pt x="1184" y="222"/>
                  </a:lnTo>
                  <a:lnTo>
                    <a:pt x="1223" y="269"/>
                  </a:lnTo>
                  <a:lnTo>
                    <a:pt x="1259" y="321"/>
                  </a:lnTo>
                  <a:lnTo>
                    <a:pt x="1289" y="374"/>
                  </a:lnTo>
                  <a:lnTo>
                    <a:pt x="1315" y="432"/>
                  </a:lnTo>
                  <a:lnTo>
                    <a:pt x="1335" y="490"/>
                  </a:lnTo>
                  <a:lnTo>
                    <a:pt x="1350" y="552"/>
                  </a:lnTo>
                  <a:lnTo>
                    <a:pt x="1360" y="616"/>
                  </a:lnTo>
                  <a:lnTo>
                    <a:pt x="1363" y="682"/>
                  </a:lnTo>
                  <a:lnTo>
                    <a:pt x="1360" y="744"/>
                  </a:lnTo>
                  <a:lnTo>
                    <a:pt x="1351" y="805"/>
                  </a:lnTo>
                  <a:lnTo>
                    <a:pt x="1338" y="863"/>
                  </a:lnTo>
                  <a:lnTo>
                    <a:pt x="1320" y="920"/>
                  </a:lnTo>
                  <a:lnTo>
                    <a:pt x="1297" y="974"/>
                  </a:lnTo>
                  <a:lnTo>
                    <a:pt x="1269" y="1025"/>
                  </a:lnTo>
                  <a:lnTo>
                    <a:pt x="1237" y="1075"/>
                  </a:lnTo>
                  <a:lnTo>
                    <a:pt x="1201" y="1121"/>
                  </a:lnTo>
                  <a:lnTo>
                    <a:pt x="1905" y="1825"/>
                  </a:lnTo>
                  <a:lnTo>
                    <a:pt x="1915" y="1837"/>
                  </a:lnTo>
                  <a:lnTo>
                    <a:pt x="1920" y="1851"/>
                  </a:lnTo>
                  <a:lnTo>
                    <a:pt x="1922" y="1865"/>
                  </a:lnTo>
                  <a:lnTo>
                    <a:pt x="1920" y="1880"/>
                  </a:lnTo>
                  <a:lnTo>
                    <a:pt x="1915" y="1894"/>
                  </a:lnTo>
                  <a:lnTo>
                    <a:pt x="1905" y="1906"/>
                  </a:lnTo>
                  <a:lnTo>
                    <a:pt x="1893" y="1916"/>
                  </a:lnTo>
                  <a:lnTo>
                    <a:pt x="1879" y="1921"/>
                  </a:lnTo>
                  <a:lnTo>
                    <a:pt x="1865" y="1923"/>
                  </a:lnTo>
                  <a:lnTo>
                    <a:pt x="1850" y="1921"/>
                  </a:lnTo>
                  <a:lnTo>
                    <a:pt x="1836" y="1916"/>
                  </a:lnTo>
                  <a:lnTo>
                    <a:pt x="1825" y="1906"/>
                  </a:lnTo>
                  <a:lnTo>
                    <a:pt x="1120" y="1202"/>
                  </a:lnTo>
                  <a:lnTo>
                    <a:pt x="1074" y="1238"/>
                  </a:lnTo>
                  <a:lnTo>
                    <a:pt x="1025" y="1270"/>
                  </a:lnTo>
                  <a:lnTo>
                    <a:pt x="973" y="1297"/>
                  </a:lnTo>
                  <a:lnTo>
                    <a:pt x="919" y="1321"/>
                  </a:lnTo>
                  <a:lnTo>
                    <a:pt x="862" y="1339"/>
                  </a:lnTo>
                  <a:lnTo>
                    <a:pt x="803" y="1352"/>
                  </a:lnTo>
                  <a:lnTo>
                    <a:pt x="744" y="1361"/>
                  </a:lnTo>
                  <a:lnTo>
                    <a:pt x="681" y="1364"/>
                  </a:lnTo>
                  <a:lnTo>
                    <a:pt x="616" y="1361"/>
                  </a:lnTo>
                  <a:lnTo>
                    <a:pt x="552" y="1351"/>
                  </a:lnTo>
                  <a:lnTo>
                    <a:pt x="490" y="1337"/>
                  </a:lnTo>
                  <a:lnTo>
                    <a:pt x="431" y="1316"/>
                  </a:lnTo>
                  <a:lnTo>
                    <a:pt x="374" y="1290"/>
                  </a:lnTo>
                  <a:lnTo>
                    <a:pt x="320" y="1259"/>
                  </a:lnTo>
                  <a:lnTo>
                    <a:pt x="269" y="1224"/>
                  </a:lnTo>
                  <a:lnTo>
                    <a:pt x="222" y="1185"/>
                  </a:lnTo>
                  <a:lnTo>
                    <a:pt x="178" y="1142"/>
                  </a:lnTo>
                  <a:lnTo>
                    <a:pt x="138" y="1094"/>
                  </a:lnTo>
                  <a:lnTo>
                    <a:pt x="104" y="1043"/>
                  </a:lnTo>
                  <a:lnTo>
                    <a:pt x="73" y="989"/>
                  </a:lnTo>
                  <a:lnTo>
                    <a:pt x="47" y="932"/>
                  </a:lnTo>
                  <a:lnTo>
                    <a:pt x="27" y="873"/>
                  </a:lnTo>
                  <a:lnTo>
                    <a:pt x="12" y="811"/>
                  </a:lnTo>
                  <a:lnTo>
                    <a:pt x="3" y="747"/>
                  </a:lnTo>
                  <a:lnTo>
                    <a:pt x="0" y="682"/>
                  </a:lnTo>
                  <a:lnTo>
                    <a:pt x="3" y="616"/>
                  </a:lnTo>
                  <a:lnTo>
                    <a:pt x="12" y="552"/>
                  </a:lnTo>
                  <a:lnTo>
                    <a:pt x="27" y="490"/>
                  </a:lnTo>
                  <a:lnTo>
                    <a:pt x="47" y="432"/>
                  </a:lnTo>
                  <a:lnTo>
                    <a:pt x="73" y="374"/>
                  </a:lnTo>
                  <a:lnTo>
                    <a:pt x="104" y="321"/>
                  </a:lnTo>
                  <a:lnTo>
                    <a:pt x="138" y="269"/>
                  </a:lnTo>
                  <a:lnTo>
                    <a:pt x="178" y="222"/>
                  </a:lnTo>
                  <a:lnTo>
                    <a:pt x="222" y="179"/>
                  </a:lnTo>
                  <a:lnTo>
                    <a:pt x="269" y="139"/>
                  </a:lnTo>
                  <a:lnTo>
                    <a:pt x="320" y="105"/>
                  </a:lnTo>
                  <a:lnTo>
                    <a:pt x="374" y="74"/>
                  </a:lnTo>
                  <a:lnTo>
                    <a:pt x="431" y="48"/>
                  </a:lnTo>
                  <a:lnTo>
                    <a:pt x="490" y="27"/>
                  </a:lnTo>
                  <a:lnTo>
                    <a:pt x="552" y="13"/>
                  </a:lnTo>
                  <a:lnTo>
                    <a:pt x="616" y="3"/>
                  </a:lnTo>
                  <a:lnTo>
                    <a:pt x="6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3">
              <a:extLst>
                <a:ext uri="{FF2B5EF4-FFF2-40B4-BE49-F238E27FC236}">
                  <a16:creationId xmlns:a16="http://schemas.microsoft.com/office/drawing/2014/main" id="{0CEAEDBB-C6C3-4E5F-BB8F-0B412BC3A602}"/>
                </a:ext>
              </a:extLst>
            </p:cNvPr>
            <p:cNvSpPr>
              <a:spLocks/>
            </p:cNvSpPr>
            <p:nvPr/>
          </p:nvSpPr>
          <p:spPr bwMode="auto">
            <a:xfrm>
              <a:off x="-111125" y="3979863"/>
              <a:ext cx="131763" cy="20638"/>
            </a:xfrm>
            <a:custGeom>
              <a:avLst/>
              <a:gdLst>
                <a:gd name="T0" fmla="*/ 58 w 749"/>
                <a:gd name="T1" fmla="*/ 0 h 115"/>
                <a:gd name="T2" fmla="*/ 692 w 749"/>
                <a:gd name="T3" fmla="*/ 0 h 115"/>
                <a:gd name="T4" fmla="*/ 710 w 749"/>
                <a:gd name="T5" fmla="*/ 3 h 115"/>
                <a:gd name="T6" fmla="*/ 726 w 749"/>
                <a:gd name="T7" fmla="*/ 12 h 115"/>
                <a:gd name="T8" fmla="*/ 738 w 749"/>
                <a:gd name="T9" fmla="*/ 24 h 115"/>
                <a:gd name="T10" fmla="*/ 746 w 749"/>
                <a:gd name="T11" fmla="*/ 40 h 115"/>
                <a:gd name="T12" fmla="*/ 749 w 749"/>
                <a:gd name="T13" fmla="*/ 58 h 115"/>
                <a:gd name="T14" fmla="*/ 746 w 749"/>
                <a:gd name="T15" fmla="*/ 75 h 115"/>
                <a:gd name="T16" fmla="*/ 738 w 749"/>
                <a:gd name="T17" fmla="*/ 92 h 115"/>
                <a:gd name="T18" fmla="*/ 726 w 749"/>
                <a:gd name="T19" fmla="*/ 104 h 115"/>
                <a:gd name="T20" fmla="*/ 710 w 749"/>
                <a:gd name="T21" fmla="*/ 112 h 115"/>
                <a:gd name="T22" fmla="*/ 692 w 749"/>
                <a:gd name="T23" fmla="*/ 115 h 115"/>
                <a:gd name="T24" fmla="*/ 58 w 749"/>
                <a:gd name="T25" fmla="*/ 115 h 115"/>
                <a:gd name="T26" fmla="*/ 40 w 749"/>
                <a:gd name="T27" fmla="*/ 112 h 115"/>
                <a:gd name="T28" fmla="*/ 24 w 749"/>
                <a:gd name="T29" fmla="*/ 104 h 115"/>
                <a:gd name="T30" fmla="*/ 12 w 749"/>
                <a:gd name="T31" fmla="*/ 92 h 115"/>
                <a:gd name="T32" fmla="*/ 3 w 749"/>
                <a:gd name="T33" fmla="*/ 75 h 115"/>
                <a:gd name="T34" fmla="*/ 0 w 749"/>
                <a:gd name="T35" fmla="*/ 58 h 115"/>
                <a:gd name="T36" fmla="*/ 3 w 749"/>
                <a:gd name="T37" fmla="*/ 40 h 115"/>
                <a:gd name="T38" fmla="*/ 12 w 749"/>
                <a:gd name="T39" fmla="*/ 24 h 115"/>
                <a:gd name="T40" fmla="*/ 24 w 749"/>
                <a:gd name="T41" fmla="*/ 12 h 115"/>
                <a:gd name="T42" fmla="*/ 40 w 749"/>
                <a:gd name="T43" fmla="*/ 3 h 115"/>
                <a:gd name="T44" fmla="*/ 58 w 74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9" h="115">
                  <a:moveTo>
                    <a:pt x="58" y="0"/>
                  </a:moveTo>
                  <a:lnTo>
                    <a:pt x="692" y="0"/>
                  </a:lnTo>
                  <a:lnTo>
                    <a:pt x="710" y="3"/>
                  </a:lnTo>
                  <a:lnTo>
                    <a:pt x="726" y="12"/>
                  </a:lnTo>
                  <a:lnTo>
                    <a:pt x="738" y="24"/>
                  </a:lnTo>
                  <a:lnTo>
                    <a:pt x="746" y="40"/>
                  </a:lnTo>
                  <a:lnTo>
                    <a:pt x="749" y="58"/>
                  </a:lnTo>
                  <a:lnTo>
                    <a:pt x="746" y="75"/>
                  </a:lnTo>
                  <a:lnTo>
                    <a:pt x="738" y="92"/>
                  </a:lnTo>
                  <a:lnTo>
                    <a:pt x="726" y="104"/>
                  </a:lnTo>
                  <a:lnTo>
                    <a:pt x="710" y="112"/>
                  </a:lnTo>
                  <a:lnTo>
                    <a:pt x="692" y="115"/>
                  </a:lnTo>
                  <a:lnTo>
                    <a:pt x="58" y="115"/>
                  </a:lnTo>
                  <a:lnTo>
                    <a:pt x="40" y="112"/>
                  </a:lnTo>
                  <a:lnTo>
                    <a:pt x="24" y="104"/>
                  </a:lnTo>
                  <a:lnTo>
                    <a:pt x="12" y="92"/>
                  </a:lnTo>
                  <a:lnTo>
                    <a:pt x="3" y="75"/>
                  </a:lnTo>
                  <a:lnTo>
                    <a:pt x="0" y="58"/>
                  </a:lnTo>
                  <a:lnTo>
                    <a:pt x="3" y="40"/>
                  </a:lnTo>
                  <a:lnTo>
                    <a:pt x="12" y="24"/>
                  </a:lnTo>
                  <a:lnTo>
                    <a:pt x="24" y="12"/>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4">
              <a:extLst>
                <a:ext uri="{FF2B5EF4-FFF2-40B4-BE49-F238E27FC236}">
                  <a16:creationId xmlns:a16="http://schemas.microsoft.com/office/drawing/2014/main" id="{03D03145-46BC-4B58-BC72-49113ECC0FC9}"/>
                </a:ext>
              </a:extLst>
            </p:cNvPr>
            <p:cNvSpPr>
              <a:spLocks/>
            </p:cNvSpPr>
            <p:nvPr/>
          </p:nvSpPr>
          <p:spPr bwMode="auto">
            <a:xfrm>
              <a:off x="-111125" y="3919538"/>
              <a:ext cx="80963" cy="19050"/>
            </a:xfrm>
            <a:custGeom>
              <a:avLst/>
              <a:gdLst>
                <a:gd name="T0" fmla="*/ 58 w 461"/>
                <a:gd name="T1" fmla="*/ 0 h 116"/>
                <a:gd name="T2" fmla="*/ 404 w 461"/>
                <a:gd name="T3" fmla="*/ 0 h 116"/>
                <a:gd name="T4" fmla="*/ 422 w 461"/>
                <a:gd name="T5" fmla="*/ 4 h 116"/>
                <a:gd name="T6" fmla="*/ 438 w 461"/>
                <a:gd name="T7" fmla="*/ 12 h 116"/>
                <a:gd name="T8" fmla="*/ 450 w 461"/>
                <a:gd name="T9" fmla="*/ 24 h 116"/>
                <a:gd name="T10" fmla="*/ 458 w 461"/>
                <a:gd name="T11" fmla="*/ 40 h 116"/>
                <a:gd name="T12" fmla="*/ 461 w 461"/>
                <a:gd name="T13" fmla="*/ 58 h 116"/>
                <a:gd name="T14" fmla="*/ 458 w 461"/>
                <a:gd name="T15" fmla="*/ 76 h 116"/>
                <a:gd name="T16" fmla="*/ 450 w 461"/>
                <a:gd name="T17" fmla="*/ 92 h 116"/>
                <a:gd name="T18" fmla="*/ 438 w 461"/>
                <a:gd name="T19" fmla="*/ 104 h 116"/>
                <a:gd name="T20" fmla="*/ 422 w 461"/>
                <a:gd name="T21" fmla="*/ 112 h 116"/>
                <a:gd name="T22" fmla="*/ 404 w 461"/>
                <a:gd name="T23" fmla="*/ 116 h 116"/>
                <a:gd name="T24" fmla="*/ 58 w 461"/>
                <a:gd name="T25" fmla="*/ 116 h 116"/>
                <a:gd name="T26" fmla="*/ 40 w 461"/>
                <a:gd name="T27" fmla="*/ 112 h 116"/>
                <a:gd name="T28" fmla="*/ 24 w 461"/>
                <a:gd name="T29" fmla="*/ 104 h 116"/>
                <a:gd name="T30" fmla="*/ 12 w 461"/>
                <a:gd name="T31" fmla="*/ 92 h 116"/>
                <a:gd name="T32" fmla="*/ 3 w 461"/>
                <a:gd name="T33" fmla="*/ 76 h 116"/>
                <a:gd name="T34" fmla="*/ 0 w 461"/>
                <a:gd name="T35" fmla="*/ 58 h 116"/>
                <a:gd name="T36" fmla="*/ 3 w 461"/>
                <a:gd name="T37" fmla="*/ 40 h 116"/>
                <a:gd name="T38" fmla="*/ 12 w 461"/>
                <a:gd name="T39" fmla="*/ 24 h 116"/>
                <a:gd name="T40" fmla="*/ 24 w 461"/>
                <a:gd name="T41" fmla="*/ 12 h 116"/>
                <a:gd name="T42" fmla="*/ 40 w 461"/>
                <a:gd name="T43" fmla="*/ 4 h 116"/>
                <a:gd name="T44" fmla="*/ 58 w 461"/>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1" h="116">
                  <a:moveTo>
                    <a:pt x="58" y="0"/>
                  </a:moveTo>
                  <a:lnTo>
                    <a:pt x="404" y="0"/>
                  </a:lnTo>
                  <a:lnTo>
                    <a:pt x="422" y="4"/>
                  </a:lnTo>
                  <a:lnTo>
                    <a:pt x="438" y="12"/>
                  </a:lnTo>
                  <a:lnTo>
                    <a:pt x="450" y="24"/>
                  </a:lnTo>
                  <a:lnTo>
                    <a:pt x="458" y="40"/>
                  </a:lnTo>
                  <a:lnTo>
                    <a:pt x="461" y="58"/>
                  </a:lnTo>
                  <a:lnTo>
                    <a:pt x="458" y="76"/>
                  </a:lnTo>
                  <a:lnTo>
                    <a:pt x="450" y="92"/>
                  </a:lnTo>
                  <a:lnTo>
                    <a:pt x="438" y="104"/>
                  </a:lnTo>
                  <a:lnTo>
                    <a:pt x="422" y="112"/>
                  </a:lnTo>
                  <a:lnTo>
                    <a:pt x="404" y="116"/>
                  </a:lnTo>
                  <a:lnTo>
                    <a:pt x="58" y="116"/>
                  </a:lnTo>
                  <a:lnTo>
                    <a:pt x="40" y="112"/>
                  </a:lnTo>
                  <a:lnTo>
                    <a:pt x="24" y="104"/>
                  </a:lnTo>
                  <a:lnTo>
                    <a:pt x="12" y="92"/>
                  </a:lnTo>
                  <a:lnTo>
                    <a:pt x="3" y="76"/>
                  </a:lnTo>
                  <a:lnTo>
                    <a:pt x="0" y="58"/>
                  </a:lnTo>
                  <a:lnTo>
                    <a:pt x="3" y="40"/>
                  </a:lnTo>
                  <a:lnTo>
                    <a:pt x="12" y="24"/>
                  </a:lnTo>
                  <a:lnTo>
                    <a:pt x="24" y="12"/>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5">
              <a:extLst>
                <a:ext uri="{FF2B5EF4-FFF2-40B4-BE49-F238E27FC236}">
                  <a16:creationId xmlns:a16="http://schemas.microsoft.com/office/drawing/2014/main" id="{4C0A5A8E-4EF6-40F2-9CAA-8046845E5C58}"/>
                </a:ext>
              </a:extLst>
            </p:cNvPr>
            <p:cNvSpPr>
              <a:spLocks noEditPoints="1"/>
            </p:cNvSpPr>
            <p:nvPr/>
          </p:nvSpPr>
          <p:spPr bwMode="auto">
            <a:xfrm>
              <a:off x="-263525" y="3624263"/>
              <a:ext cx="406400" cy="528638"/>
            </a:xfrm>
            <a:custGeom>
              <a:avLst/>
              <a:gdLst>
                <a:gd name="T0" fmla="*/ 1329 w 2304"/>
                <a:gd name="T1" fmla="*/ 126 h 2995"/>
                <a:gd name="T2" fmla="*/ 1326 w 2304"/>
                <a:gd name="T3" fmla="*/ 129 h 2995"/>
                <a:gd name="T4" fmla="*/ 1325 w 2304"/>
                <a:gd name="T5" fmla="*/ 979 h 2995"/>
                <a:gd name="T6" fmla="*/ 2175 w 2304"/>
                <a:gd name="T7" fmla="*/ 979 h 2995"/>
                <a:gd name="T8" fmla="*/ 2180 w 2304"/>
                <a:gd name="T9" fmla="*/ 975 h 2995"/>
                <a:gd name="T10" fmla="*/ 2180 w 2304"/>
                <a:gd name="T11" fmla="*/ 970 h 2995"/>
                <a:gd name="T12" fmla="*/ 1337 w 2304"/>
                <a:gd name="T13" fmla="*/ 127 h 2995"/>
                <a:gd name="T14" fmla="*/ 1332 w 2304"/>
                <a:gd name="T15" fmla="*/ 125 h 2995"/>
                <a:gd name="T16" fmla="*/ 1407 w 2304"/>
                <a:gd name="T17" fmla="*/ 0 h 2995"/>
                <a:gd name="T18" fmla="*/ 2304 w 2304"/>
                <a:gd name="T19" fmla="*/ 2751 h 2995"/>
                <a:gd name="T20" fmla="*/ 1940 w 2304"/>
                <a:gd name="T21" fmla="*/ 2300 h 2995"/>
                <a:gd name="T22" fmla="*/ 1990 w 2304"/>
                <a:gd name="T23" fmla="*/ 2184 h 2995"/>
                <a:gd name="T24" fmla="*/ 2021 w 2304"/>
                <a:gd name="T25" fmla="*/ 2059 h 2995"/>
                <a:gd name="T26" fmla="*/ 2033 w 2304"/>
                <a:gd name="T27" fmla="*/ 1927 h 2995"/>
                <a:gd name="T28" fmla="*/ 2020 w 2304"/>
                <a:gd name="T29" fmla="*/ 1784 h 2995"/>
                <a:gd name="T30" fmla="*/ 1983 w 2304"/>
                <a:gd name="T31" fmla="*/ 1649 h 2995"/>
                <a:gd name="T32" fmla="*/ 1924 w 2304"/>
                <a:gd name="T33" fmla="*/ 1525 h 2995"/>
                <a:gd name="T34" fmla="*/ 1845 w 2304"/>
                <a:gd name="T35" fmla="*/ 1414 h 2995"/>
                <a:gd name="T36" fmla="*/ 1749 w 2304"/>
                <a:gd name="T37" fmla="*/ 1317 h 2995"/>
                <a:gd name="T38" fmla="*/ 1638 w 2304"/>
                <a:gd name="T39" fmla="*/ 1239 h 2995"/>
                <a:gd name="T40" fmla="*/ 1513 w 2304"/>
                <a:gd name="T41" fmla="*/ 1180 h 2995"/>
                <a:gd name="T42" fmla="*/ 1379 w 2304"/>
                <a:gd name="T43" fmla="*/ 1144 h 2995"/>
                <a:gd name="T44" fmla="*/ 1236 w 2304"/>
                <a:gd name="T45" fmla="*/ 1130 h 2995"/>
                <a:gd name="T46" fmla="*/ 1093 w 2304"/>
                <a:gd name="T47" fmla="*/ 1144 h 2995"/>
                <a:gd name="T48" fmla="*/ 958 w 2304"/>
                <a:gd name="T49" fmla="*/ 1180 h 2995"/>
                <a:gd name="T50" fmla="*/ 835 w 2304"/>
                <a:gd name="T51" fmla="*/ 1239 h 2995"/>
                <a:gd name="T52" fmla="*/ 724 w 2304"/>
                <a:gd name="T53" fmla="*/ 1317 h 2995"/>
                <a:gd name="T54" fmla="*/ 627 w 2304"/>
                <a:gd name="T55" fmla="*/ 1414 h 2995"/>
                <a:gd name="T56" fmla="*/ 549 w 2304"/>
                <a:gd name="T57" fmla="*/ 1525 h 2995"/>
                <a:gd name="T58" fmla="*/ 490 w 2304"/>
                <a:gd name="T59" fmla="*/ 1649 h 2995"/>
                <a:gd name="T60" fmla="*/ 452 w 2304"/>
                <a:gd name="T61" fmla="*/ 1784 h 2995"/>
                <a:gd name="T62" fmla="*/ 440 w 2304"/>
                <a:gd name="T63" fmla="*/ 1927 h 2995"/>
                <a:gd name="T64" fmla="*/ 452 w 2304"/>
                <a:gd name="T65" fmla="*/ 2069 h 2995"/>
                <a:gd name="T66" fmla="*/ 490 w 2304"/>
                <a:gd name="T67" fmla="*/ 2205 h 2995"/>
                <a:gd name="T68" fmla="*/ 549 w 2304"/>
                <a:gd name="T69" fmla="*/ 2328 h 2995"/>
                <a:gd name="T70" fmla="*/ 627 w 2304"/>
                <a:gd name="T71" fmla="*/ 2440 h 2995"/>
                <a:gd name="T72" fmla="*/ 724 w 2304"/>
                <a:gd name="T73" fmla="*/ 2535 h 2995"/>
                <a:gd name="T74" fmla="*/ 835 w 2304"/>
                <a:gd name="T75" fmla="*/ 2614 h 2995"/>
                <a:gd name="T76" fmla="*/ 958 w 2304"/>
                <a:gd name="T77" fmla="*/ 2674 h 2995"/>
                <a:gd name="T78" fmla="*/ 1093 w 2304"/>
                <a:gd name="T79" fmla="*/ 2710 h 2995"/>
                <a:gd name="T80" fmla="*/ 1236 w 2304"/>
                <a:gd name="T81" fmla="*/ 2723 h 2995"/>
                <a:gd name="T82" fmla="*/ 1368 w 2304"/>
                <a:gd name="T83" fmla="*/ 2712 h 2995"/>
                <a:gd name="T84" fmla="*/ 1492 w 2304"/>
                <a:gd name="T85" fmla="*/ 2681 h 2995"/>
                <a:gd name="T86" fmla="*/ 1609 w 2304"/>
                <a:gd name="T87" fmla="*/ 2630 h 2995"/>
                <a:gd name="T88" fmla="*/ 2060 w 2304"/>
                <a:gd name="T89" fmla="*/ 2995 h 2995"/>
                <a:gd name="T90" fmla="*/ 0 w 2304"/>
                <a:gd name="T91" fmla="*/ 0 h 2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4" h="2995">
                  <a:moveTo>
                    <a:pt x="1332" y="125"/>
                  </a:moveTo>
                  <a:lnTo>
                    <a:pt x="1329" y="126"/>
                  </a:lnTo>
                  <a:lnTo>
                    <a:pt x="1327" y="127"/>
                  </a:lnTo>
                  <a:lnTo>
                    <a:pt x="1326" y="129"/>
                  </a:lnTo>
                  <a:lnTo>
                    <a:pt x="1325" y="132"/>
                  </a:lnTo>
                  <a:lnTo>
                    <a:pt x="1325" y="979"/>
                  </a:lnTo>
                  <a:lnTo>
                    <a:pt x="2172" y="979"/>
                  </a:lnTo>
                  <a:lnTo>
                    <a:pt x="2175" y="979"/>
                  </a:lnTo>
                  <a:lnTo>
                    <a:pt x="2177" y="977"/>
                  </a:lnTo>
                  <a:lnTo>
                    <a:pt x="2180" y="975"/>
                  </a:lnTo>
                  <a:lnTo>
                    <a:pt x="2180" y="973"/>
                  </a:lnTo>
                  <a:lnTo>
                    <a:pt x="2180" y="970"/>
                  </a:lnTo>
                  <a:lnTo>
                    <a:pt x="2177" y="968"/>
                  </a:lnTo>
                  <a:lnTo>
                    <a:pt x="1337" y="127"/>
                  </a:lnTo>
                  <a:lnTo>
                    <a:pt x="1334" y="126"/>
                  </a:lnTo>
                  <a:lnTo>
                    <a:pt x="1332" y="125"/>
                  </a:lnTo>
                  <a:close/>
                  <a:moveTo>
                    <a:pt x="0" y="0"/>
                  </a:moveTo>
                  <a:lnTo>
                    <a:pt x="1407" y="0"/>
                  </a:lnTo>
                  <a:lnTo>
                    <a:pt x="2304" y="898"/>
                  </a:lnTo>
                  <a:lnTo>
                    <a:pt x="2304" y="2751"/>
                  </a:lnTo>
                  <a:lnTo>
                    <a:pt x="1907" y="2354"/>
                  </a:lnTo>
                  <a:lnTo>
                    <a:pt x="1940" y="2300"/>
                  </a:lnTo>
                  <a:lnTo>
                    <a:pt x="1967" y="2242"/>
                  </a:lnTo>
                  <a:lnTo>
                    <a:pt x="1990" y="2184"/>
                  </a:lnTo>
                  <a:lnTo>
                    <a:pt x="2009" y="2122"/>
                  </a:lnTo>
                  <a:lnTo>
                    <a:pt x="2021" y="2059"/>
                  </a:lnTo>
                  <a:lnTo>
                    <a:pt x="2030" y="1994"/>
                  </a:lnTo>
                  <a:lnTo>
                    <a:pt x="2033" y="1927"/>
                  </a:lnTo>
                  <a:lnTo>
                    <a:pt x="2030" y="1855"/>
                  </a:lnTo>
                  <a:lnTo>
                    <a:pt x="2020" y="1784"/>
                  </a:lnTo>
                  <a:lnTo>
                    <a:pt x="2005" y="1715"/>
                  </a:lnTo>
                  <a:lnTo>
                    <a:pt x="1983" y="1649"/>
                  </a:lnTo>
                  <a:lnTo>
                    <a:pt x="1956" y="1586"/>
                  </a:lnTo>
                  <a:lnTo>
                    <a:pt x="1924" y="1525"/>
                  </a:lnTo>
                  <a:lnTo>
                    <a:pt x="1887" y="1468"/>
                  </a:lnTo>
                  <a:lnTo>
                    <a:pt x="1845" y="1414"/>
                  </a:lnTo>
                  <a:lnTo>
                    <a:pt x="1799" y="1364"/>
                  </a:lnTo>
                  <a:lnTo>
                    <a:pt x="1749" y="1317"/>
                  </a:lnTo>
                  <a:lnTo>
                    <a:pt x="1696" y="1277"/>
                  </a:lnTo>
                  <a:lnTo>
                    <a:pt x="1638" y="1239"/>
                  </a:lnTo>
                  <a:lnTo>
                    <a:pt x="1577" y="1208"/>
                  </a:lnTo>
                  <a:lnTo>
                    <a:pt x="1513" y="1180"/>
                  </a:lnTo>
                  <a:lnTo>
                    <a:pt x="1447" y="1159"/>
                  </a:lnTo>
                  <a:lnTo>
                    <a:pt x="1379" y="1144"/>
                  </a:lnTo>
                  <a:lnTo>
                    <a:pt x="1309" y="1133"/>
                  </a:lnTo>
                  <a:lnTo>
                    <a:pt x="1236" y="1130"/>
                  </a:lnTo>
                  <a:lnTo>
                    <a:pt x="1164" y="1133"/>
                  </a:lnTo>
                  <a:lnTo>
                    <a:pt x="1093" y="1144"/>
                  </a:lnTo>
                  <a:lnTo>
                    <a:pt x="1024" y="1159"/>
                  </a:lnTo>
                  <a:lnTo>
                    <a:pt x="958" y="1180"/>
                  </a:lnTo>
                  <a:lnTo>
                    <a:pt x="895" y="1208"/>
                  </a:lnTo>
                  <a:lnTo>
                    <a:pt x="835" y="1239"/>
                  </a:lnTo>
                  <a:lnTo>
                    <a:pt x="777" y="1277"/>
                  </a:lnTo>
                  <a:lnTo>
                    <a:pt x="724" y="1317"/>
                  </a:lnTo>
                  <a:lnTo>
                    <a:pt x="673" y="1364"/>
                  </a:lnTo>
                  <a:lnTo>
                    <a:pt x="627" y="1414"/>
                  </a:lnTo>
                  <a:lnTo>
                    <a:pt x="585" y="1468"/>
                  </a:lnTo>
                  <a:lnTo>
                    <a:pt x="549" y="1525"/>
                  </a:lnTo>
                  <a:lnTo>
                    <a:pt x="516" y="1586"/>
                  </a:lnTo>
                  <a:lnTo>
                    <a:pt x="490" y="1649"/>
                  </a:lnTo>
                  <a:lnTo>
                    <a:pt x="468" y="1715"/>
                  </a:lnTo>
                  <a:lnTo>
                    <a:pt x="452" y="1784"/>
                  </a:lnTo>
                  <a:lnTo>
                    <a:pt x="443" y="1855"/>
                  </a:lnTo>
                  <a:lnTo>
                    <a:pt x="440" y="1927"/>
                  </a:lnTo>
                  <a:lnTo>
                    <a:pt x="443" y="1999"/>
                  </a:lnTo>
                  <a:lnTo>
                    <a:pt x="452" y="2069"/>
                  </a:lnTo>
                  <a:lnTo>
                    <a:pt x="468" y="2139"/>
                  </a:lnTo>
                  <a:lnTo>
                    <a:pt x="490" y="2205"/>
                  </a:lnTo>
                  <a:lnTo>
                    <a:pt x="516" y="2268"/>
                  </a:lnTo>
                  <a:lnTo>
                    <a:pt x="549" y="2328"/>
                  </a:lnTo>
                  <a:lnTo>
                    <a:pt x="585" y="2386"/>
                  </a:lnTo>
                  <a:lnTo>
                    <a:pt x="627" y="2440"/>
                  </a:lnTo>
                  <a:lnTo>
                    <a:pt x="673" y="2489"/>
                  </a:lnTo>
                  <a:lnTo>
                    <a:pt x="724" y="2535"/>
                  </a:lnTo>
                  <a:lnTo>
                    <a:pt x="777" y="2577"/>
                  </a:lnTo>
                  <a:lnTo>
                    <a:pt x="835" y="2614"/>
                  </a:lnTo>
                  <a:lnTo>
                    <a:pt x="895" y="2646"/>
                  </a:lnTo>
                  <a:lnTo>
                    <a:pt x="958" y="2674"/>
                  </a:lnTo>
                  <a:lnTo>
                    <a:pt x="1024" y="2695"/>
                  </a:lnTo>
                  <a:lnTo>
                    <a:pt x="1093" y="2710"/>
                  </a:lnTo>
                  <a:lnTo>
                    <a:pt x="1164" y="2720"/>
                  </a:lnTo>
                  <a:lnTo>
                    <a:pt x="1236" y="2723"/>
                  </a:lnTo>
                  <a:lnTo>
                    <a:pt x="1303" y="2721"/>
                  </a:lnTo>
                  <a:lnTo>
                    <a:pt x="1368" y="2712"/>
                  </a:lnTo>
                  <a:lnTo>
                    <a:pt x="1432" y="2699"/>
                  </a:lnTo>
                  <a:lnTo>
                    <a:pt x="1492" y="2681"/>
                  </a:lnTo>
                  <a:lnTo>
                    <a:pt x="1552" y="2657"/>
                  </a:lnTo>
                  <a:lnTo>
                    <a:pt x="1609" y="2630"/>
                  </a:lnTo>
                  <a:lnTo>
                    <a:pt x="1663" y="2598"/>
                  </a:lnTo>
                  <a:lnTo>
                    <a:pt x="2060" y="2995"/>
                  </a:lnTo>
                  <a:lnTo>
                    <a:pt x="0" y="299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Freeform 76">
            <a:extLst>
              <a:ext uri="{FF2B5EF4-FFF2-40B4-BE49-F238E27FC236}">
                <a16:creationId xmlns:a16="http://schemas.microsoft.com/office/drawing/2014/main" id="{4898046A-EC91-4FAA-B3B0-80A0190B0D2B}"/>
              </a:ext>
            </a:extLst>
          </p:cNvPr>
          <p:cNvSpPr>
            <a:spLocks/>
          </p:cNvSpPr>
          <p:nvPr/>
        </p:nvSpPr>
        <p:spPr bwMode="auto">
          <a:xfrm>
            <a:off x="7927051" y="2364440"/>
            <a:ext cx="453804" cy="510347"/>
          </a:xfrm>
          <a:custGeom>
            <a:avLst/>
            <a:gdLst>
              <a:gd name="connsiteX0" fmla="*/ 941387 w 4484687"/>
              <a:gd name="connsiteY0" fmla="*/ 3479800 h 5043488"/>
              <a:gd name="connsiteX1" fmla="*/ 1920875 w 4484687"/>
              <a:gd name="connsiteY1" fmla="*/ 3479800 h 5043488"/>
              <a:gd name="connsiteX2" fmla="*/ 1901031 w 4484687"/>
              <a:gd name="connsiteY2" fmla="*/ 3562157 h 5043488"/>
              <a:gd name="connsiteX3" fmla="*/ 1887538 w 4484687"/>
              <a:gd name="connsiteY3" fmla="*/ 3645306 h 5043488"/>
              <a:gd name="connsiteX4" fmla="*/ 1876425 w 4484687"/>
              <a:gd name="connsiteY4" fmla="*/ 3730830 h 5043488"/>
              <a:gd name="connsiteX5" fmla="*/ 1873250 w 4484687"/>
              <a:gd name="connsiteY5" fmla="*/ 3817938 h 5043488"/>
              <a:gd name="connsiteX6" fmla="*/ 941387 w 4484687"/>
              <a:gd name="connsiteY6" fmla="*/ 3817938 h 5043488"/>
              <a:gd name="connsiteX7" fmla="*/ 903287 w 4484687"/>
              <a:gd name="connsiteY7" fmla="*/ 3813187 h 5043488"/>
              <a:gd name="connsiteX8" fmla="*/ 865981 w 4484687"/>
              <a:gd name="connsiteY8" fmla="*/ 3799725 h 5043488"/>
              <a:gd name="connsiteX9" fmla="*/ 835819 w 4484687"/>
              <a:gd name="connsiteY9" fmla="*/ 3779927 h 5043488"/>
              <a:gd name="connsiteX10" fmla="*/ 809625 w 4484687"/>
              <a:gd name="connsiteY10" fmla="*/ 3753795 h 5043488"/>
              <a:gd name="connsiteX11" fmla="*/ 789781 w 4484687"/>
              <a:gd name="connsiteY11" fmla="*/ 3722911 h 5043488"/>
              <a:gd name="connsiteX12" fmla="*/ 777081 w 4484687"/>
              <a:gd name="connsiteY12" fmla="*/ 3688068 h 5043488"/>
              <a:gd name="connsiteX13" fmla="*/ 773112 w 4484687"/>
              <a:gd name="connsiteY13" fmla="*/ 3647681 h 5043488"/>
              <a:gd name="connsiteX14" fmla="*/ 777081 w 4484687"/>
              <a:gd name="connsiteY14" fmla="*/ 3609671 h 5043488"/>
              <a:gd name="connsiteX15" fmla="*/ 789781 w 4484687"/>
              <a:gd name="connsiteY15" fmla="*/ 3574827 h 5043488"/>
              <a:gd name="connsiteX16" fmla="*/ 809625 w 4484687"/>
              <a:gd name="connsiteY16" fmla="*/ 3542360 h 5043488"/>
              <a:gd name="connsiteX17" fmla="*/ 835819 w 4484687"/>
              <a:gd name="connsiteY17" fmla="*/ 3516227 h 5043488"/>
              <a:gd name="connsiteX18" fmla="*/ 865981 w 4484687"/>
              <a:gd name="connsiteY18" fmla="*/ 3496430 h 5043488"/>
              <a:gd name="connsiteX19" fmla="*/ 903287 w 4484687"/>
              <a:gd name="connsiteY19" fmla="*/ 3484552 h 5043488"/>
              <a:gd name="connsiteX20" fmla="*/ 941387 w 4484687"/>
              <a:gd name="connsiteY20" fmla="*/ 2803525 h 5043488"/>
              <a:gd name="connsiteX21" fmla="*/ 2091531 w 4484687"/>
              <a:gd name="connsiteY21" fmla="*/ 2803525 h 5043488"/>
              <a:gd name="connsiteX22" fmla="*/ 2131219 w 4484687"/>
              <a:gd name="connsiteY22" fmla="*/ 2807494 h 5043488"/>
              <a:gd name="connsiteX23" fmla="*/ 2166144 w 4484687"/>
              <a:gd name="connsiteY23" fmla="*/ 2821781 h 5043488"/>
              <a:gd name="connsiteX24" fmla="*/ 2198688 w 4484687"/>
              <a:gd name="connsiteY24" fmla="*/ 2841625 h 5043488"/>
              <a:gd name="connsiteX25" fmla="*/ 2224881 w 4484687"/>
              <a:gd name="connsiteY25" fmla="*/ 2869406 h 5043488"/>
              <a:gd name="connsiteX26" fmla="*/ 2244725 w 4484687"/>
              <a:gd name="connsiteY26" fmla="*/ 2901156 h 5043488"/>
              <a:gd name="connsiteX27" fmla="*/ 2178844 w 4484687"/>
              <a:gd name="connsiteY27" fmla="*/ 2976563 h 5043488"/>
              <a:gd name="connsiteX28" fmla="*/ 2119313 w 4484687"/>
              <a:gd name="connsiteY28" fmla="*/ 3055938 h 5043488"/>
              <a:gd name="connsiteX29" fmla="*/ 2063750 w 4484687"/>
              <a:gd name="connsiteY29" fmla="*/ 3140075 h 5043488"/>
              <a:gd name="connsiteX30" fmla="*/ 941387 w 4484687"/>
              <a:gd name="connsiteY30" fmla="*/ 3140075 h 5043488"/>
              <a:gd name="connsiteX31" fmla="*/ 903287 w 4484687"/>
              <a:gd name="connsiteY31" fmla="*/ 3136106 h 5043488"/>
              <a:gd name="connsiteX32" fmla="*/ 865981 w 4484687"/>
              <a:gd name="connsiteY32" fmla="*/ 3123406 h 5043488"/>
              <a:gd name="connsiteX33" fmla="*/ 835819 w 4484687"/>
              <a:gd name="connsiteY33" fmla="*/ 3103563 h 5043488"/>
              <a:gd name="connsiteX34" fmla="*/ 809625 w 4484687"/>
              <a:gd name="connsiteY34" fmla="*/ 3077369 h 5043488"/>
              <a:gd name="connsiteX35" fmla="*/ 789781 w 4484687"/>
              <a:gd name="connsiteY35" fmla="*/ 3047206 h 5043488"/>
              <a:gd name="connsiteX36" fmla="*/ 777081 w 4484687"/>
              <a:gd name="connsiteY36" fmla="*/ 3009900 h 5043488"/>
              <a:gd name="connsiteX37" fmla="*/ 773112 w 4484687"/>
              <a:gd name="connsiteY37" fmla="*/ 2971800 h 5043488"/>
              <a:gd name="connsiteX38" fmla="*/ 777081 w 4484687"/>
              <a:gd name="connsiteY38" fmla="*/ 2933700 h 5043488"/>
              <a:gd name="connsiteX39" fmla="*/ 789781 w 4484687"/>
              <a:gd name="connsiteY39" fmla="*/ 2897981 h 5043488"/>
              <a:gd name="connsiteX40" fmla="*/ 809625 w 4484687"/>
              <a:gd name="connsiteY40" fmla="*/ 2866231 h 5043488"/>
              <a:gd name="connsiteX41" fmla="*/ 835819 w 4484687"/>
              <a:gd name="connsiteY41" fmla="*/ 2840038 h 5043488"/>
              <a:gd name="connsiteX42" fmla="*/ 865981 w 4484687"/>
              <a:gd name="connsiteY42" fmla="*/ 2820194 h 5043488"/>
              <a:gd name="connsiteX43" fmla="*/ 903287 w 4484687"/>
              <a:gd name="connsiteY43" fmla="*/ 2807494 h 5043488"/>
              <a:gd name="connsiteX44" fmla="*/ 3246041 w 4484687"/>
              <a:gd name="connsiteY44" fmla="*/ 2635250 h 5043488"/>
              <a:gd name="connsiteX45" fmla="*/ 3336499 w 4484687"/>
              <a:gd name="connsiteY45" fmla="*/ 2638423 h 5043488"/>
              <a:gd name="connsiteX46" fmla="*/ 3425369 w 4484687"/>
              <a:gd name="connsiteY46" fmla="*/ 2649528 h 5043488"/>
              <a:gd name="connsiteX47" fmla="*/ 3512653 w 4484687"/>
              <a:gd name="connsiteY47" fmla="*/ 2664600 h 5043488"/>
              <a:gd name="connsiteX48" fmla="*/ 3597556 w 4484687"/>
              <a:gd name="connsiteY48" fmla="*/ 2687603 h 5043488"/>
              <a:gd name="connsiteX49" fmla="*/ 3680079 w 4484687"/>
              <a:gd name="connsiteY49" fmla="*/ 2716953 h 5043488"/>
              <a:gd name="connsiteX50" fmla="*/ 3757841 w 4484687"/>
              <a:gd name="connsiteY50" fmla="*/ 2750268 h 5043488"/>
              <a:gd name="connsiteX51" fmla="*/ 3618981 w 4484687"/>
              <a:gd name="connsiteY51" fmla="*/ 2975545 h 5043488"/>
              <a:gd name="connsiteX52" fmla="*/ 3549947 w 4484687"/>
              <a:gd name="connsiteY52" fmla="*/ 2947782 h 5043488"/>
              <a:gd name="connsiteX53" fmla="*/ 3476153 w 4484687"/>
              <a:gd name="connsiteY53" fmla="*/ 2926365 h 5043488"/>
              <a:gd name="connsiteX54" fmla="*/ 3400771 w 4484687"/>
              <a:gd name="connsiteY54" fmla="*/ 2911293 h 5043488"/>
              <a:gd name="connsiteX55" fmla="*/ 3324596 w 4484687"/>
              <a:gd name="connsiteY55" fmla="*/ 2901775 h 5043488"/>
              <a:gd name="connsiteX56" fmla="*/ 3246041 w 4484687"/>
              <a:gd name="connsiteY56" fmla="*/ 2898602 h 5043488"/>
              <a:gd name="connsiteX57" fmla="*/ 3151616 w 4484687"/>
              <a:gd name="connsiteY57" fmla="*/ 2903361 h 5043488"/>
              <a:gd name="connsiteX58" fmla="*/ 3057984 w 4484687"/>
              <a:gd name="connsiteY58" fmla="*/ 2916846 h 5043488"/>
              <a:gd name="connsiteX59" fmla="*/ 2967526 w 4484687"/>
              <a:gd name="connsiteY59" fmla="*/ 2939850 h 5043488"/>
              <a:gd name="connsiteX60" fmla="*/ 2880243 w 4484687"/>
              <a:gd name="connsiteY60" fmla="*/ 2972372 h 5043488"/>
              <a:gd name="connsiteX61" fmla="*/ 2798513 w 4484687"/>
              <a:gd name="connsiteY61" fmla="*/ 3012033 h 5043488"/>
              <a:gd name="connsiteX62" fmla="*/ 2720751 w 4484687"/>
              <a:gd name="connsiteY62" fmla="*/ 3059627 h 5043488"/>
              <a:gd name="connsiteX63" fmla="*/ 2648544 w 4484687"/>
              <a:gd name="connsiteY63" fmla="*/ 3113566 h 5043488"/>
              <a:gd name="connsiteX64" fmla="*/ 2581097 w 4484687"/>
              <a:gd name="connsiteY64" fmla="*/ 3174645 h 5043488"/>
              <a:gd name="connsiteX65" fmla="*/ 2521586 w 4484687"/>
              <a:gd name="connsiteY65" fmla="*/ 3240483 h 5043488"/>
              <a:gd name="connsiteX66" fmla="*/ 2466042 w 4484687"/>
              <a:gd name="connsiteY66" fmla="*/ 3314253 h 5043488"/>
              <a:gd name="connsiteX67" fmla="*/ 2418432 w 4484687"/>
              <a:gd name="connsiteY67" fmla="*/ 3390403 h 5043488"/>
              <a:gd name="connsiteX68" fmla="*/ 2378758 w 4484687"/>
              <a:gd name="connsiteY68" fmla="*/ 3472898 h 5043488"/>
              <a:gd name="connsiteX69" fmla="*/ 2347812 w 4484687"/>
              <a:gd name="connsiteY69" fmla="*/ 3559360 h 5043488"/>
              <a:gd name="connsiteX70" fmla="*/ 2324801 w 4484687"/>
              <a:gd name="connsiteY70" fmla="*/ 3648995 h 5043488"/>
              <a:gd name="connsiteX71" fmla="*/ 2309724 w 4484687"/>
              <a:gd name="connsiteY71" fmla="*/ 3742595 h 5043488"/>
              <a:gd name="connsiteX72" fmla="*/ 2304963 w 4484687"/>
              <a:gd name="connsiteY72" fmla="*/ 3839369 h 5043488"/>
              <a:gd name="connsiteX73" fmla="*/ 2309724 w 4484687"/>
              <a:gd name="connsiteY73" fmla="*/ 3934556 h 5043488"/>
              <a:gd name="connsiteX74" fmla="*/ 2324801 w 4484687"/>
              <a:gd name="connsiteY74" fmla="*/ 4027364 h 5043488"/>
              <a:gd name="connsiteX75" fmla="*/ 2347812 w 4484687"/>
              <a:gd name="connsiteY75" fmla="*/ 4117792 h 5043488"/>
              <a:gd name="connsiteX76" fmla="*/ 2378758 w 4484687"/>
              <a:gd name="connsiteY76" fmla="*/ 4203461 h 5043488"/>
              <a:gd name="connsiteX77" fmla="*/ 2418432 w 4484687"/>
              <a:gd name="connsiteY77" fmla="*/ 4286749 h 5043488"/>
              <a:gd name="connsiteX78" fmla="*/ 2466042 w 4484687"/>
              <a:gd name="connsiteY78" fmla="*/ 4364486 h 5043488"/>
              <a:gd name="connsiteX79" fmla="*/ 2521586 w 4484687"/>
              <a:gd name="connsiteY79" fmla="*/ 4436669 h 5043488"/>
              <a:gd name="connsiteX80" fmla="*/ 2581097 w 4484687"/>
              <a:gd name="connsiteY80" fmla="*/ 4504094 h 5043488"/>
              <a:gd name="connsiteX81" fmla="*/ 2648544 w 4484687"/>
              <a:gd name="connsiteY81" fmla="*/ 4563586 h 5043488"/>
              <a:gd name="connsiteX82" fmla="*/ 2720751 w 4484687"/>
              <a:gd name="connsiteY82" fmla="*/ 4619112 h 5043488"/>
              <a:gd name="connsiteX83" fmla="*/ 2798513 w 4484687"/>
              <a:gd name="connsiteY83" fmla="*/ 4665119 h 5043488"/>
              <a:gd name="connsiteX84" fmla="*/ 2880243 w 4484687"/>
              <a:gd name="connsiteY84" fmla="*/ 4704780 h 5043488"/>
              <a:gd name="connsiteX85" fmla="*/ 2967526 w 4484687"/>
              <a:gd name="connsiteY85" fmla="*/ 4736509 h 5043488"/>
              <a:gd name="connsiteX86" fmla="*/ 3057984 w 4484687"/>
              <a:gd name="connsiteY86" fmla="*/ 4759513 h 5043488"/>
              <a:gd name="connsiteX87" fmla="*/ 3151616 w 4484687"/>
              <a:gd name="connsiteY87" fmla="*/ 4773791 h 5043488"/>
              <a:gd name="connsiteX88" fmla="*/ 3246041 w 4484687"/>
              <a:gd name="connsiteY88" fmla="*/ 4779343 h 5043488"/>
              <a:gd name="connsiteX89" fmla="*/ 3342847 w 4484687"/>
              <a:gd name="connsiteY89" fmla="*/ 4773791 h 5043488"/>
              <a:gd name="connsiteX90" fmla="*/ 3436478 w 4484687"/>
              <a:gd name="connsiteY90" fmla="*/ 4759513 h 5043488"/>
              <a:gd name="connsiteX91" fmla="*/ 3526936 w 4484687"/>
              <a:gd name="connsiteY91" fmla="*/ 4736509 h 5043488"/>
              <a:gd name="connsiteX92" fmla="*/ 3612633 w 4484687"/>
              <a:gd name="connsiteY92" fmla="*/ 4704780 h 5043488"/>
              <a:gd name="connsiteX93" fmla="*/ 3695156 w 4484687"/>
              <a:gd name="connsiteY93" fmla="*/ 4665119 h 5043488"/>
              <a:gd name="connsiteX94" fmla="*/ 3772124 w 4484687"/>
              <a:gd name="connsiteY94" fmla="*/ 4619112 h 5043488"/>
              <a:gd name="connsiteX95" fmla="*/ 3845918 w 4484687"/>
              <a:gd name="connsiteY95" fmla="*/ 4563586 h 5043488"/>
              <a:gd name="connsiteX96" fmla="*/ 3911778 w 4484687"/>
              <a:gd name="connsiteY96" fmla="*/ 4504094 h 5043488"/>
              <a:gd name="connsiteX97" fmla="*/ 3972877 w 4484687"/>
              <a:gd name="connsiteY97" fmla="*/ 4436669 h 5043488"/>
              <a:gd name="connsiteX98" fmla="*/ 4026834 w 4484687"/>
              <a:gd name="connsiteY98" fmla="*/ 4364486 h 5043488"/>
              <a:gd name="connsiteX99" fmla="*/ 4073650 w 4484687"/>
              <a:gd name="connsiteY99" fmla="*/ 4286749 h 5043488"/>
              <a:gd name="connsiteX100" fmla="*/ 4114118 w 4484687"/>
              <a:gd name="connsiteY100" fmla="*/ 4203461 h 5043488"/>
              <a:gd name="connsiteX101" fmla="*/ 4145857 w 4484687"/>
              <a:gd name="connsiteY101" fmla="*/ 4117792 h 5043488"/>
              <a:gd name="connsiteX102" fmla="*/ 4168868 w 4484687"/>
              <a:gd name="connsiteY102" fmla="*/ 4027364 h 5043488"/>
              <a:gd name="connsiteX103" fmla="*/ 4183151 w 4484687"/>
              <a:gd name="connsiteY103" fmla="*/ 3934556 h 5043488"/>
              <a:gd name="connsiteX104" fmla="*/ 4187118 w 4484687"/>
              <a:gd name="connsiteY104" fmla="*/ 3839369 h 5043488"/>
              <a:gd name="connsiteX105" fmla="*/ 4183944 w 4484687"/>
              <a:gd name="connsiteY105" fmla="*/ 3759253 h 5043488"/>
              <a:gd name="connsiteX106" fmla="*/ 4173629 w 4484687"/>
              <a:gd name="connsiteY106" fmla="*/ 3681517 h 5043488"/>
              <a:gd name="connsiteX107" fmla="*/ 4156966 w 4484687"/>
              <a:gd name="connsiteY107" fmla="*/ 3606160 h 5043488"/>
              <a:gd name="connsiteX108" fmla="*/ 4334707 w 4484687"/>
              <a:gd name="connsiteY108" fmla="*/ 3322978 h 5043488"/>
              <a:gd name="connsiteX109" fmla="*/ 4368034 w 4484687"/>
              <a:gd name="connsiteY109" fmla="*/ 3403094 h 5043488"/>
              <a:gd name="connsiteX110" fmla="*/ 4397393 w 4484687"/>
              <a:gd name="connsiteY110" fmla="*/ 3485590 h 5043488"/>
              <a:gd name="connsiteX111" fmla="*/ 4420404 w 4484687"/>
              <a:gd name="connsiteY111" fmla="*/ 3571258 h 5043488"/>
              <a:gd name="connsiteX112" fmla="*/ 4437067 w 4484687"/>
              <a:gd name="connsiteY112" fmla="*/ 3658513 h 5043488"/>
              <a:gd name="connsiteX113" fmla="*/ 4448176 w 4484687"/>
              <a:gd name="connsiteY113" fmla="*/ 3747355 h 5043488"/>
              <a:gd name="connsiteX114" fmla="*/ 4451350 w 4484687"/>
              <a:gd name="connsiteY114" fmla="*/ 3839369 h 5043488"/>
              <a:gd name="connsiteX115" fmla="*/ 4446589 w 4484687"/>
              <a:gd name="connsiteY115" fmla="*/ 3941696 h 5043488"/>
              <a:gd name="connsiteX116" fmla="*/ 4433893 w 4484687"/>
              <a:gd name="connsiteY116" fmla="*/ 4044815 h 5043488"/>
              <a:gd name="connsiteX117" fmla="*/ 4412469 w 4484687"/>
              <a:gd name="connsiteY117" fmla="*/ 4142382 h 5043488"/>
              <a:gd name="connsiteX118" fmla="*/ 4383904 w 4484687"/>
              <a:gd name="connsiteY118" fmla="*/ 4237569 h 5043488"/>
              <a:gd name="connsiteX119" fmla="*/ 4346610 w 4484687"/>
              <a:gd name="connsiteY119" fmla="*/ 4329584 h 5043488"/>
              <a:gd name="connsiteX120" fmla="*/ 4302174 w 4484687"/>
              <a:gd name="connsiteY120" fmla="*/ 4418425 h 5043488"/>
              <a:gd name="connsiteX121" fmla="*/ 4251391 w 4484687"/>
              <a:gd name="connsiteY121" fmla="*/ 4500921 h 5043488"/>
              <a:gd name="connsiteX122" fmla="*/ 4195053 w 4484687"/>
              <a:gd name="connsiteY122" fmla="*/ 4580243 h 5043488"/>
              <a:gd name="connsiteX123" fmla="*/ 4132368 w 4484687"/>
              <a:gd name="connsiteY123" fmla="*/ 4654014 h 5043488"/>
              <a:gd name="connsiteX124" fmla="*/ 4063334 w 4484687"/>
              <a:gd name="connsiteY124" fmla="*/ 4723024 h 5043488"/>
              <a:gd name="connsiteX125" fmla="*/ 3987953 w 4484687"/>
              <a:gd name="connsiteY125" fmla="*/ 4785689 h 5043488"/>
              <a:gd name="connsiteX126" fmla="*/ 3910191 w 4484687"/>
              <a:gd name="connsiteY126" fmla="*/ 4844388 h 5043488"/>
              <a:gd name="connsiteX127" fmla="*/ 3825288 w 4484687"/>
              <a:gd name="connsiteY127" fmla="*/ 4894361 h 5043488"/>
              <a:gd name="connsiteX128" fmla="*/ 3738004 w 4484687"/>
              <a:gd name="connsiteY128" fmla="*/ 4937196 h 5043488"/>
              <a:gd name="connsiteX129" fmla="*/ 3645959 w 4484687"/>
              <a:gd name="connsiteY129" fmla="*/ 4974477 h 5043488"/>
              <a:gd name="connsiteX130" fmla="*/ 3549947 w 4484687"/>
              <a:gd name="connsiteY130" fmla="*/ 5003034 h 5043488"/>
              <a:gd name="connsiteX131" fmla="*/ 3451555 w 4484687"/>
              <a:gd name="connsiteY131" fmla="*/ 5024451 h 5043488"/>
              <a:gd name="connsiteX132" fmla="*/ 3350781 w 4484687"/>
              <a:gd name="connsiteY132" fmla="*/ 5038729 h 5043488"/>
              <a:gd name="connsiteX133" fmla="*/ 3246041 w 4484687"/>
              <a:gd name="connsiteY133" fmla="*/ 5043488 h 5043488"/>
              <a:gd name="connsiteX134" fmla="*/ 3142094 w 4484687"/>
              <a:gd name="connsiteY134" fmla="*/ 5038729 h 5043488"/>
              <a:gd name="connsiteX135" fmla="*/ 3040527 w 4484687"/>
              <a:gd name="connsiteY135" fmla="*/ 5024451 h 5043488"/>
              <a:gd name="connsiteX136" fmla="*/ 2942928 w 4484687"/>
              <a:gd name="connsiteY136" fmla="*/ 5003034 h 5043488"/>
              <a:gd name="connsiteX137" fmla="*/ 2847710 w 4484687"/>
              <a:gd name="connsiteY137" fmla="*/ 4974477 h 5043488"/>
              <a:gd name="connsiteX138" fmla="*/ 2755665 w 4484687"/>
              <a:gd name="connsiteY138" fmla="*/ 4937196 h 5043488"/>
              <a:gd name="connsiteX139" fmla="*/ 2666794 w 4484687"/>
              <a:gd name="connsiteY139" fmla="*/ 4894361 h 5043488"/>
              <a:gd name="connsiteX140" fmla="*/ 2584271 w 4484687"/>
              <a:gd name="connsiteY140" fmla="*/ 4844388 h 5043488"/>
              <a:gd name="connsiteX141" fmla="*/ 2504129 w 4484687"/>
              <a:gd name="connsiteY141" fmla="*/ 4785689 h 5043488"/>
              <a:gd name="connsiteX142" fmla="*/ 2431128 w 4484687"/>
              <a:gd name="connsiteY142" fmla="*/ 4723024 h 5043488"/>
              <a:gd name="connsiteX143" fmla="*/ 2362095 w 4484687"/>
              <a:gd name="connsiteY143" fmla="*/ 4654014 h 5043488"/>
              <a:gd name="connsiteX144" fmla="*/ 2297822 w 4484687"/>
              <a:gd name="connsiteY144" fmla="*/ 4580243 h 5043488"/>
              <a:gd name="connsiteX145" fmla="*/ 2240691 w 4484687"/>
              <a:gd name="connsiteY145" fmla="*/ 4500921 h 5043488"/>
              <a:gd name="connsiteX146" fmla="*/ 2189908 w 4484687"/>
              <a:gd name="connsiteY146" fmla="*/ 4418425 h 5043488"/>
              <a:gd name="connsiteX147" fmla="*/ 2145472 w 4484687"/>
              <a:gd name="connsiteY147" fmla="*/ 4329584 h 5043488"/>
              <a:gd name="connsiteX148" fmla="*/ 2108972 w 4484687"/>
              <a:gd name="connsiteY148" fmla="*/ 4237569 h 5043488"/>
              <a:gd name="connsiteX149" fmla="*/ 2079613 w 4484687"/>
              <a:gd name="connsiteY149" fmla="*/ 4142382 h 5043488"/>
              <a:gd name="connsiteX150" fmla="*/ 2059775 w 4484687"/>
              <a:gd name="connsiteY150" fmla="*/ 4044815 h 5043488"/>
              <a:gd name="connsiteX151" fmla="*/ 2046286 w 4484687"/>
              <a:gd name="connsiteY151" fmla="*/ 3941696 h 5043488"/>
              <a:gd name="connsiteX152" fmla="*/ 2041525 w 4484687"/>
              <a:gd name="connsiteY152" fmla="*/ 3839369 h 5043488"/>
              <a:gd name="connsiteX153" fmla="*/ 2046286 w 4484687"/>
              <a:gd name="connsiteY153" fmla="*/ 3735456 h 5043488"/>
              <a:gd name="connsiteX154" fmla="*/ 2059775 w 4484687"/>
              <a:gd name="connsiteY154" fmla="*/ 3633923 h 5043488"/>
              <a:gd name="connsiteX155" fmla="*/ 2079613 w 4484687"/>
              <a:gd name="connsiteY155" fmla="*/ 3534770 h 5043488"/>
              <a:gd name="connsiteX156" fmla="*/ 2108972 w 4484687"/>
              <a:gd name="connsiteY156" fmla="*/ 3439583 h 5043488"/>
              <a:gd name="connsiteX157" fmla="*/ 2145472 w 4484687"/>
              <a:gd name="connsiteY157" fmla="*/ 3347568 h 5043488"/>
              <a:gd name="connsiteX158" fmla="*/ 2189908 w 4484687"/>
              <a:gd name="connsiteY158" fmla="*/ 3260313 h 5043488"/>
              <a:gd name="connsiteX159" fmla="*/ 2240691 w 4484687"/>
              <a:gd name="connsiteY159" fmla="*/ 3176231 h 5043488"/>
              <a:gd name="connsiteX160" fmla="*/ 2297822 w 4484687"/>
              <a:gd name="connsiteY160" fmla="*/ 3096115 h 5043488"/>
              <a:gd name="connsiteX161" fmla="*/ 2362095 w 4484687"/>
              <a:gd name="connsiteY161" fmla="*/ 3023138 h 5043488"/>
              <a:gd name="connsiteX162" fmla="*/ 2431128 w 4484687"/>
              <a:gd name="connsiteY162" fmla="*/ 2954128 h 5043488"/>
              <a:gd name="connsiteX163" fmla="*/ 2504129 w 4484687"/>
              <a:gd name="connsiteY163" fmla="*/ 2891463 h 5043488"/>
              <a:gd name="connsiteX164" fmla="*/ 2584271 w 4484687"/>
              <a:gd name="connsiteY164" fmla="*/ 2834350 h 5043488"/>
              <a:gd name="connsiteX165" fmla="*/ 2666794 w 4484687"/>
              <a:gd name="connsiteY165" fmla="*/ 2783584 h 5043488"/>
              <a:gd name="connsiteX166" fmla="*/ 2755665 w 4484687"/>
              <a:gd name="connsiteY166" fmla="*/ 2739163 h 5043488"/>
              <a:gd name="connsiteX167" fmla="*/ 2847710 w 4484687"/>
              <a:gd name="connsiteY167" fmla="*/ 2702674 h 5043488"/>
              <a:gd name="connsiteX168" fmla="*/ 2942928 w 4484687"/>
              <a:gd name="connsiteY168" fmla="*/ 2673325 h 5043488"/>
              <a:gd name="connsiteX169" fmla="*/ 3040527 w 4484687"/>
              <a:gd name="connsiteY169" fmla="*/ 2651908 h 5043488"/>
              <a:gd name="connsiteX170" fmla="*/ 3142094 w 4484687"/>
              <a:gd name="connsiteY170" fmla="*/ 2638423 h 5043488"/>
              <a:gd name="connsiteX171" fmla="*/ 4265612 w 4484687"/>
              <a:gd name="connsiteY171" fmla="*/ 2463800 h 5043488"/>
              <a:gd name="connsiteX172" fmla="*/ 4305300 w 4484687"/>
              <a:gd name="connsiteY172" fmla="*/ 2466977 h 5043488"/>
              <a:gd name="connsiteX173" fmla="*/ 4344987 w 4484687"/>
              <a:gd name="connsiteY173" fmla="*/ 2478893 h 5043488"/>
              <a:gd name="connsiteX174" fmla="*/ 4382293 w 4484687"/>
              <a:gd name="connsiteY174" fmla="*/ 2497163 h 5043488"/>
              <a:gd name="connsiteX175" fmla="*/ 4414043 w 4484687"/>
              <a:gd name="connsiteY175" fmla="*/ 2520198 h 5043488"/>
              <a:gd name="connsiteX176" fmla="*/ 4440237 w 4484687"/>
              <a:gd name="connsiteY176" fmla="*/ 2549589 h 5043488"/>
              <a:gd name="connsiteX177" fmla="*/ 4460081 w 4484687"/>
              <a:gd name="connsiteY177" fmla="*/ 2580569 h 5043488"/>
              <a:gd name="connsiteX178" fmla="*/ 4474368 w 4484687"/>
              <a:gd name="connsiteY178" fmla="*/ 2615520 h 5043488"/>
              <a:gd name="connsiteX179" fmla="*/ 4483100 w 4484687"/>
              <a:gd name="connsiteY179" fmla="*/ 2652059 h 5043488"/>
              <a:gd name="connsiteX180" fmla="*/ 4484687 w 4484687"/>
              <a:gd name="connsiteY180" fmla="*/ 2689393 h 5043488"/>
              <a:gd name="connsiteX181" fmla="*/ 4481512 w 4484687"/>
              <a:gd name="connsiteY181" fmla="*/ 2727522 h 5043488"/>
              <a:gd name="connsiteX182" fmla="*/ 4469606 w 4484687"/>
              <a:gd name="connsiteY182" fmla="*/ 2764062 h 5043488"/>
              <a:gd name="connsiteX183" fmla="*/ 4452937 w 4484687"/>
              <a:gd name="connsiteY183" fmla="*/ 2799807 h 5043488"/>
              <a:gd name="connsiteX184" fmla="*/ 3402012 w 4484687"/>
              <a:gd name="connsiteY184" fmla="*/ 4486991 h 5043488"/>
              <a:gd name="connsiteX185" fmla="*/ 3380581 w 4484687"/>
              <a:gd name="connsiteY185" fmla="*/ 4515588 h 5043488"/>
              <a:gd name="connsiteX186" fmla="*/ 3354387 w 4484687"/>
              <a:gd name="connsiteY186" fmla="*/ 4541801 h 5043488"/>
              <a:gd name="connsiteX187" fmla="*/ 3325812 w 4484687"/>
              <a:gd name="connsiteY187" fmla="*/ 4561659 h 5043488"/>
              <a:gd name="connsiteX188" fmla="*/ 3293268 w 4484687"/>
              <a:gd name="connsiteY188" fmla="*/ 4577546 h 5043488"/>
              <a:gd name="connsiteX189" fmla="*/ 3258343 w 4484687"/>
              <a:gd name="connsiteY189" fmla="*/ 4586284 h 5043488"/>
              <a:gd name="connsiteX190" fmla="*/ 3221037 w 4484687"/>
              <a:gd name="connsiteY190" fmla="*/ 4591050 h 5043488"/>
              <a:gd name="connsiteX191" fmla="*/ 3217068 w 4484687"/>
              <a:gd name="connsiteY191" fmla="*/ 4591050 h 5043488"/>
              <a:gd name="connsiteX192" fmla="*/ 3174206 w 4484687"/>
              <a:gd name="connsiteY192" fmla="*/ 4586284 h 5043488"/>
              <a:gd name="connsiteX193" fmla="*/ 3133725 w 4484687"/>
              <a:gd name="connsiteY193" fmla="*/ 4574369 h 5043488"/>
              <a:gd name="connsiteX194" fmla="*/ 3097212 w 4484687"/>
              <a:gd name="connsiteY194" fmla="*/ 4556099 h 5043488"/>
              <a:gd name="connsiteX195" fmla="*/ 3063081 w 4484687"/>
              <a:gd name="connsiteY195" fmla="*/ 4529886 h 5043488"/>
              <a:gd name="connsiteX196" fmla="*/ 3036093 w 4484687"/>
              <a:gd name="connsiteY196" fmla="*/ 4497318 h 5043488"/>
              <a:gd name="connsiteX197" fmla="*/ 2552700 w 4484687"/>
              <a:gd name="connsiteY197" fmla="*/ 3807034 h 5043488"/>
              <a:gd name="connsiteX198" fmla="*/ 2532856 w 4484687"/>
              <a:gd name="connsiteY198" fmla="*/ 3772083 h 5043488"/>
              <a:gd name="connsiteX199" fmla="*/ 2519362 w 4484687"/>
              <a:gd name="connsiteY199" fmla="*/ 3736337 h 5043488"/>
              <a:gd name="connsiteX200" fmla="*/ 2513012 w 4484687"/>
              <a:gd name="connsiteY200" fmla="*/ 3698209 h 5043488"/>
              <a:gd name="connsiteX201" fmla="*/ 2513012 w 4484687"/>
              <a:gd name="connsiteY201" fmla="*/ 3661669 h 5043488"/>
              <a:gd name="connsiteX202" fmla="*/ 2519362 w 4484687"/>
              <a:gd name="connsiteY202" fmla="*/ 3625129 h 5043488"/>
              <a:gd name="connsiteX203" fmla="*/ 2532856 w 4484687"/>
              <a:gd name="connsiteY203" fmla="*/ 3589384 h 5043488"/>
              <a:gd name="connsiteX204" fmla="*/ 2551112 w 4484687"/>
              <a:gd name="connsiteY204" fmla="*/ 3556022 h 5043488"/>
              <a:gd name="connsiteX205" fmla="*/ 2575718 w 4484687"/>
              <a:gd name="connsiteY205" fmla="*/ 3526631 h 5043488"/>
              <a:gd name="connsiteX206" fmla="*/ 2606675 w 4484687"/>
              <a:gd name="connsiteY206" fmla="*/ 3500418 h 5043488"/>
              <a:gd name="connsiteX207" fmla="*/ 2636043 w 4484687"/>
              <a:gd name="connsiteY207" fmla="*/ 3483736 h 5043488"/>
              <a:gd name="connsiteX208" fmla="*/ 2667793 w 4484687"/>
              <a:gd name="connsiteY208" fmla="*/ 3471027 h 5043488"/>
              <a:gd name="connsiteX209" fmla="*/ 2700337 w 4484687"/>
              <a:gd name="connsiteY209" fmla="*/ 3463878 h 5043488"/>
              <a:gd name="connsiteX210" fmla="*/ 2732087 w 4484687"/>
              <a:gd name="connsiteY210" fmla="*/ 3460700 h 5043488"/>
              <a:gd name="connsiteX211" fmla="*/ 2766218 w 4484687"/>
              <a:gd name="connsiteY211" fmla="*/ 3463878 h 5043488"/>
              <a:gd name="connsiteX212" fmla="*/ 2799556 w 4484687"/>
              <a:gd name="connsiteY212" fmla="*/ 3471027 h 5043488"/>
              <a:gd name="connsiteX213" fmla="*/ 2832100 w 4484687"/>
              <a:gd name="connsiteY213" fmla="*/ 3485325 h 5043488"/>
              <a:gd name="connsiteX214" fmla="*/ 2862262 w 4484687"/>
              <a:gd name="connsiteY214" fmla="*/ 3503595 h 5043488"/>
              <a:gd name="connsiteX215" fmla="*/ 2888456 w 4484687"/>
              <a:gd name="connsiteY215" fmla="*/ 3526631 h 5043488"/>
              <a:gd name="connsiteX216" fmla="*/ 2911475 w 4484687"/>
              <a:gd name="connsiteY216" fmla="*/ 3554433 h 5043488"/>
              <a:gd name="connsiteX217" fmla="*/ 3204368 w 4484687"/>
              <a:gd name="connsiteY217" fmla="*/ 3973051 h 5043488"/>
              <a:gd name="connsiteX218" fmla="*/ 4078287 w 4484687"/>
              <a:gd name="connsiteY218" fmla="*/ 2566270 h 5043488"/>
              <a:gd name="connsiteX219" fmla="*/ 4102893 w 4484687"/>
              <a:gd name="connsiteY219" fmla="*/ 2536085 h 5043488"/>
              <a:gd name="connsiteX220" fmla="*/ 4129087 w 4484687"/>
              <a:gd name="connsiteY220" fmla="*/ 2511461 h 5043488"/>
              <a:gd name="connsiteX221" fmla="*/ 4160837 w 4484687"/>
              <a:gd name="connsiteY221" fmla="*/ 2490013 h 5043488"/>
              <a:gd name="connsiteX222" fmla="*/ 4193381 w 4484687"/>
              <a:gd name="connsiteY222" fmla="*/ 2475715 h 5043488"/>
              <a:gd name="connsiteX223" fmla="*/ 4228306 w 4484687"/>
              <a:gd name="connsiteY223" fmla="*/ 2466977 h 5043488"/>
              <a:gd name="connsiteX224" fmla="*/ 941477 w 4484687"/>
              <a:gd name="connsiteY224" fmla="*/ 2127250 h 5043488"/>
              <a:gd name="connsiteX225" fmla="*/ 2092235 w 4484687"/>
              <a:gd name="connsiteY225" fmla="*/ 2127250 h 5043488"/>
              <a:gd name="connsiteX226" fmla="*/ 2130356 w 4484687"/>
              <a:gd name="connsiteY226" fmla="*/ 2132001 h 5043488"/>
              <a:gd name="connsiteX227" fmla="*/ 2166888 w 4484687"/>
              <a:gd name="connsiteY227" fmla="*/ 2143880 h 5043488"/>
              <a:gd name="connsiteX228" fmla="*/ 2197860 w 4484687"/>
              <a:gd name="connsiteY228" fmla="*/ 2163677 h 5043488"/>
              <a:gd name="connsiteX229" fmla="*/ 2224068 w 4484687"/>
              <a:gd name="connsiteY229" fmla="*/ 2189809 h 5043488"/>
              <a:gd name="connsiteX230" fmla="*/ 2243923 w 4484687"/>
              <a:gd name="connsiteY230" fmla="*/ 2220692 h 5043488"/>
              <a:gd name="connsiteX231" fmla="*/ 2257423 w 4484687"/>
              <a:gd name="connsiteY231" fmla="*/ 2257119 h 5043488"/>
              <a:gd name="connsiteX232" fmla="*/ 2260600 w 4484687"/>
              <a:gd name="connsiteY232" fmla="*/ 2295129 h 5043488"/>
              <a:gd name="connsiteX233" fmla="*/ 2257423 w 4484687"/>
              <a:gd name="connsiteY233" fmla="*/ 2333931 h 5043488"/>
              <a:gd name="connsiteX234" fmla="*/ 2243923 w 4484687"/>
              <a:gd name="connsiteY234" fmla="*/ 2368774 h 5043488"/>
              <a:gd name="connsiteX235" fmla="*/ 2224068 w 4484687"/>
              <a:gd name="connsiteY235" fmla="*/ 2401241 h 5043488"/>
              <a:gd name="connsiteX236" fmla="*/ 2197860 w 4484687"/>
              <a:gd name="connsiteY236" fmla="*/ 2426582 h 5043488"/>
              <a:gd name="connsiteX237" fmla="*/ 2166888 w 4484687"/>
              <a:gd name="connsiteY237" fmla="*/ 2447171 h 5043488"/>
              <a:gd name="connsiteX238" fmla="*/ 2130356 w 4484687"/>
              <a:gd name="connsiteY238" fmla="*/ 2459049 h 5043488"/>
              <a:gd name="connsiteX239" fmla="*/ 2092235 w 4484687"/>
              <a:gd name="connsiteY239" fmla="*/ 2463800 h 5043488"/>
              <a:gd name="connsiteX240" fmla="*/ 941477 w 4484687"/>
              <a:gd name="connsiteY240" fmla="*/ 2463800 h 5043488"/>
              <a:gd name="connsiteX241" fmla="*/ 903357 w 4484687"/>
              <a:gd name="connsiteY241" fmla="*/ 2459049 h 5043488"/>
              <a:gd name="connsiteX242" fmla="*/ 866031 w 4484687"/>
              <a:gd name="connsiteY242" fmla="*/ 2447171 h 5043488"/>
              <a:gd name="connsiteX243" fmla="*/ 835852 w 4484687"/>
              <a:gd name="connsiteY243" fmla="*/ 2426582 h 5043488"/>
              <a:gd name="connsiteX244" fmla="*/ 809644 w 4484687"/>
              <a:gd name="connsiteY244" fmla="*/ 2401241 h 5043488"/>
              <a:gd name="connsiteX245" fmla="*/ 789790 w 4484687"/>
              <a:gd name="connsiteY245" fmla="*/ 2368774 h 5043488"/>
              <a:gd name="connsiteX246" fmla="*/ 777083 w 4484687"/>
              <a:gd name="connsiteY246" fmla="*/ 2333931 h 5043488"/>
              <a:gd name="connsiteX247" fmla="*/ 773112 w 4484687"/>
              <a:gd name="connsiteY247" fmla="*/ 2295129 h 5043488"/>
              <a:gd name="connsiteX248" fmla="*/ 777083 w 4484687"/>
              <a:gd name="connsiteY248" fmla="*/ 2257119 h 5043488"/>
              <a:gd name="connsiteX249" fmla="*/ 789790 w 4484687"/>
              <a:gd name="connsiteY249" fmla="*/ 2220692 h 5043488"/>
              <a:gd name="connsiteX250" fmla="*/ 809644 w 4484687"/>
              <a:gd name="connsiteY250" fmla="*/ 2189809 h 5043488"/>
              <a:gd name="connsiteX251" fmla="*/ 835852 w 4484687"/>
              <a:gd name="connsiteY251" fmla="*/ 2163677 h 5043488"/>
              <a:gd name="connsiteX252" fmla="*/ 866031 w 4484687"/>
              <a:gd name="connsiteY252" fmla="*/ 2143880 h 5043488"/>
              <a:gd name="connsiteX253" fmla="*/ 903357 w 4484687"/>
              <a:gd name="connsiteY253" fmla="*/ 2132001 h 5043488"/>
              <a:gd name="connsiteX254" fmla="*/ 941497 w 4484687"/>
              <a:gd name="connsiteY254" fmla="*/ 1449387 h 5043488"/>
              <a:gd name="connsiteX255" fmla="*/ 1822340 w 4484687"/>
              <a:gd name="connsiteY255" fmla="*/ 1449387 h 5043488"/>
              <a:gd name="connsiteX256" fmla="*/ 1860465 w 4484687"/>
              <a:gd name="connsiteY256" fmla="*/ 1453375 h 5043488"/>
              <a:gd name="connsiteX257" fmla="*/ 1896207 w 4484687"/>
              <a:gd name="connsiteY257" fmla="*/ 1466134 h 5043488"/>
              <a:gd name="connsiteX258" fmla="*/ 1927978 w 4484687"/>
              <a:gd name="connsiteY258" fmla="*/ 1486071 h 5043488"/>
              <a:gd name="connsiteX259" fmla="*/ 1954189 w 4484687"/>
              <a:gd name="connsiteY259" fmla="*/ 1513983 h 5043488"/>
              <a:gd name="connsiteX260" fmla="*/ 1974046 w 4484687"/>
              <a:gd name="connsiteY260" fmla="*/ 1544287 h 5043488"/>
              <a:gd name="connsiteX261" fmla="*/ 1985960 w 4484687"/>
              <a:gd name="connsiteY261" fmla="*/ 1580173 h 5043488"/>
              <a:gd name="connsiteX262" fmla="*/ 1990725 w 4484687"/>
              <a:gd name="connsiteY262" fmla="*/ 1618452 h 5043488"/>
              <a:gd name="connsiteX263" fmla="*/ 1985960 w 4484687"/>
              <a:gd name="connsiteY263" fmla="*/ 1658326 h 5043488"/>
              <a:gd name="connsiteX264" fmla="*/ 1974046 w 4484687"/>
              <a:gd name="connsiteY264" fmla="*/ 1694212 h 5043488"/>
              <a:gd name="connsiteX265" fmla="*/ 1954189 w 4484687"/>
              <a:gd name="connsiteY265" fmla="*/ 1724517 h 5043488"/>
              <a:gd name="connsiteX266" fmla="*/ 1927978 w 4484687"/>
              <a:gd name="connsiteY266" fmla="*/ 1752428 h 5043488"/>
              <a:gd name="connsiteX267" fmla="*/ 1896207 w 4484687"/>
              <a:gd name="connsiteY267" fmla="*/ 1772365 h 5043488"/>
              <a:gd name="connsiteX268" fmla="*/ 1860465 w 4484687"/>
              <a:gd name="connsiteY268" fmla="*/ 1785125 h 5043488"/>
              <a:gd name="connsiteX269" fmla="*/ 1822340 w 4484687"/>
              <a:gd name="connsiteY269" fmla="*/ 1789112 h 5043488"/>
              <a:gd name="connsiteX270" fmla="*/ 941497 w 4484687"/>
              <a:gd name="connsiteY270" fmla="*/ 1789112 h 5043488"/>
              <a:gd name="connsiteX271" fmla="*/ 903372 w 4484687"/>
              <a:gd name="connsiteY271" fmla="*/ 1785125 h 5043488"/>
              <a:gd name="connsiteX272" fmla="*/ 866042 w 4484687"/>
              <a:gd name="connsiteY272" fmla="*/ 1772365 h 5043488"/>
              <a:gd name="connsiteX273" fmla="*/ 835859 w 4484687"/>
              <a:gd name="connsiteY273" fmla="*/ 1752428 h 5043488"/>
              <a:gd name="connsiteX274" fmla="*/ 809649 w 4484687"/>
              <a:gd name="connsiteY274" fmla="*/ 1724517 h 5043488"/>
              <a:gd name="connsiteX275" fmla="*/ 789792 w 4484687"/>
              <a:gd name="connsiteY275" fmla="*/ 1694212 h 5043488"/>
              <a:gd name="connsiteX276" fmla="*/ 777084 w 4484687"/>
              <a:gd name="connsiteY276" fmla="*/ 1658326 h 5043488"/>
              <a:gd name="connsiteX277" fmla="*/ 773112 w 4484687"/>
              <a:gd name="connsiteY277" fmla="*/ 1618452 h 5043488"/>
              <a:gd name="connsiteX278" fmla="*/ 777084 w 4484687"/>
              <a:gd name="connsiteY278" fmla="*/ 1580173 h 5043488"/>
              <a:gd name="connsiteX279" fmla="*/ 789792 w 4484687"/>
              <a:gd name="connsiteY279" fmla="*/ 1544287 h 5043488"/>
              <a:gd name="connsiteX280" fmla="*/ 809649 w 4484687"/>
              <a:gd name="connsiteY280" fmla="*/ 1513983 h 5043488"/>
              <a:gd name="connsiteX281" fmla="*/ 835859 w 4484687"/>
              <a:gd name="connsiteY281" fmla="*/ 1486071 h 5043488"/>
              <a:gd name="connsiteX282" fmla="*/ 866042 w 4484687"/>
              <a:gd name="connsiteY282" fmla="*/ 1466134 h 5043488"/>
              <a:gd name="connsiteX283" fmla="*/ 903372 w 4484687"/>
              <a:gd name="connsiteY283" fmla="*/ 1453375 h 5043488"/>
              <a:gd name="connsiteX284" fmla="*/ 990819 w 4484687"/>
              <a:gd name="connsiteY284" fmla="*/ 0 h 5043488"/>
              <a:gd name="connsiteX285" fmla="*/ 3178876 w 4484687"/>
              <a:gd name="connsiteY285" fmla="*/ 0 h 5043488"/>
              <a:gd name="connsiteX286" fmla="*/ 3240802 w 4484687"/>
              <a:gd name="connsiteY286" fmla="*/ 4763 h 5043488"/>
              <a:gd name="connsiteX287" fmla="*/ 3300347 w 4484687"/>
              <a:gd name="connsiteY287" fmla="*/ 18256 h 5043488"/>
              <a:gd name="connsiteX288" fmla="*/ 3356715 w 4484687"/>
              <a:gd name="connsiteY288" fmla="*/ 39688 h 5043488"/>
              <a:gd name="connsiteX289" fmla="*/ 3409114 w 4484687"/>
              <a:gd name="connsiteY289" fmla="*/ 67469 h 5043488"/>
              <a:gd name="connsiteX290" fmla="*/ 3456750 w 4484687"/>
              <a:gd name="connsiteY290" fmla="*/ 103982 h 5043488"/>
              <a:gd name="connsiteX291" fmla="*/ 3498034 w 4484687"/>
              <a:gd name="connsiteY291" fmla="*/ 145257 h 5043488"/>
              <a:gd name="connsiteX292" fmla="*/ 3533761 w 4484687"/>
              <a:gd name="connsiteY292" fmla="*/ 192882 h 5043488"/>
              <a:gd name="connsiteX293" fmla="*/ 3562342 w 4484687"/>
              <a:gd name="connsiteY293" fmla="*/ 245269 h 5043488"/>
              <a:gd name="connsiteX294" fmla="*/ 3583778 w 4484687"/>
              <a:gd name="connsiteY294" fmla="*/ 300038 h 5043488"/>
              <a:gd name="connsiteX295" fmla="*/ 3598068 w 4484687"/>
              <a:gd name="connsiteY295" fmla="*/ 360363 h 5043488"/>
              <a:gd name="connsiteX296" fmla="*/ 3602038 w 4484687"/>
              <a:gd name="connsiteY296" fmla="*/ 423069 h 5043488"/>
              <a:gd name="connsiteX297" fmla="*/ 3602038 w 4484687"/>
              <a:gd name="connsiteY297" fmla="*/ 2515394 h 5043488"/>
              <a:gd name="connsiteX298" fmla="*/ 3490095 w 4484687"/>
              <a:gd name="connsiteY298" fmla="*/ 2489200 h 5043488"/>
              <a:gd name="connsiteX299" fmla="*/ 3378151 w 4484687"/>
              <a:gd name="connsiteY299" fmla="*/ 2471738 h 5043488"/>
              <a:gd name="connsiteX300" fmla="*/ 3263826 w 4484687"/>
              <a:gd name="connsiteY300" fmla="*/ 2466182 h 5043488"/>
              <a:gd name="connsiteX301" fmla="*/ 3263826 w 4484687"/>
              <a:gd name="connsiteY301" fmla="*/ 423069 h 5043488"/>
              <a:gd name="connsiteX302" fmla="*/ 3259062 w 4484687"/>
              <a:gd name="connsiteY302" fmla="*/ 395288 h 5043488"/>
              <a:gd name="connsiteX303" fmla="*/ 3247948 w 4484687"/>
              <a:gd name="connsiteY303" fmla="*/ 372269 h 5043488"/>
              <a:gd name="connsiteX304" fmla="*/ 3228099 w 4484687"/>
              <a:gd name="connsiteY304" fmla="*/ 354013 h 5043488"/>
              <a:gd name="connsiteX305" fmla="*/ 3205076 w 4484687"/>
              <a:gd name="connsiteY305" fmla="*/ 342107 h 5043488"/>
              <a:gd name="connsiteX306" fmla="*/ 3178876 w 4484687"/>
              <a:gd name="connsiteY306" fmla="*/ 337345 h 5043488"/>
              <a:gd name="connsiteX307" fmla="*/ 990819 w 4484687"/>
              <a:gd name="connsiteY307" fmla="*/ 337345 h 5043488"/>
              <a:gd name="connsiteX308" fmla="*/ 964619 w 4484687"/>
              <a:gd name="connsiteY308" fmla="*/ 342107 h 5043488"/>
              <a:gd name="connsiteX309" fmla="*/ 940007 w 4484687"/>
              <a:gd name="connsiteY309" fmla="*/ 354013 h 5043488"/>
              <a:gd name="connsiteX310" fmla="*/ 921747 w 4484687"/>
              <a:gd name="connsiteY310" fmla="*/ 372269 h 5043488"/>
              <a:gd name="connsiteX311" fmla="*/ 909044 w 4484687"/>
              <a:gd name="connsiteY311" fmla="*/ 395288 h 5043488"/>
              <a:gd name="connsiteX312" fmla="*/ 905075 w 4484687"/>
              <a:gd name="connsiteY312" fmla="*/ 423069 h 5043488"/>
              <a:gd name="connsiteX313" fmla="*/ 905075 w 4484687"/>
              <a:gd name="connsiteY313" fmla="*/ 566738 h 5043488"/>
              <a:gd name="connsiteX314" fmla="*/ 2610426 w 4484687"/>
              <a:gd name="connsiteY314" fmla="*/ 566738 h 5043488"/>
              <a:gd name="connsiteX315" fmla="*/ 2673146 w 4484687"/>
              <a:gd name="connsiteY315" fmla="*/ 571501 h 5043488"/>
              <a:gd name="connsiteX316" fmla="*/ 2732690 w 4484687"/>
              <a:gd name="connsiteY316" fmla="*/ 585788 h 5043488"/>
              <a:gd name="connsiteX317" fmla="*/ 2789853 w 4484687"/>
              <a:gd name="connsiteY317" fmla="*/ 607219 h 5043488"/>
              <a:gd name="connsiteX318" fmla="*/ 2841458 w 4484687"/>
              <a:gd name="connsiteY318" fmla="*/ 635794 h 5043488"/>
              <a:gd name="connsiteX319" fmla="*/ 2887506 w 4484687"/>
              <a:gd name="connsiteY319" fmla="*/ 671513 h 5043488"/>
              <a:gd name="connsiteX320" fmla="*/ 2930378 w 4484687"/>
              <a:gd name="connsiteY320" fmla="*/ 714375 h 5043488"/>
              <a:gd name="connsiteX321" fmla="*/ 2966104 w 4484687"/>
              <a:gd name="connsiteY321" fmla="*/ 760413 h 5043488"/>
              <a:gd name="connsiteX322" fmla="*/ 2995479 w 4484687"/>
              <a:gd name="connsiteY322" fmla="*/ 812006 h 5043488"/>
              <a:gd name="connsiteX323" fmla="*/ 3016915 w 4484687"/>
              <a:gd name="connsiteY323" fmla="*/ 869157 h 5043488"/>
              <a:gd name="connsiteX324" fmla="*/ 3030412 w 4484687"/>
              <a:gd name="connsiteY324" fmla="*/ 928688 h 5043488"/>
              <a:gd name="connsiteX325" fmla="*/ 3035176 w 4484687"/>
              <a:gd name="connsiteY325" fmla="*/ 991394 h 5043488"/>
              <a:gd name="connsiteX326" fmla="*/ 3035176 w 4484687"/>
              <a:gd name="connsiteY326" fmla="*/ 2482850 h 5043488"/>
              <a:gd name="connsiteX327" fmla="*/ 2946256 w 4484687"/>
              <a:gd name="connsiteY327" fmla="*/ 2499519 h 5043488"/>
              <a:gd name="connsiteX328" fmla="*/ 2860512 w 4484687"/>
              <a:gd name="connsiteY328" fmla="*/ 2520950 h 5043488"/>
              <a:gd name="connsiteX329" fmla="*/ 2777150 w 4484687"/>
              <a:gd name="connsiteY329" fmla="*/ 2548732 h 5043488"/>
              <a:gd name="connsiteX330" fmla="*/ 2696170 w 4484687"/>
              <a:gd name="connsiteY330" fmla="*/ 2581275 h 5043488"/>
              <a:gd name="connsiteX331" fmla="*/ 2696170 w 4484687"/>
              <a:gd name="connsiteY331" fmla="*/ 991394 h 5043488"/>
              <a:gd name="connsiteX332" fmla="*/ 2691406 w 4484687"/>
              <a:gd name="connsiteY332" fmla="*/ 963613 h 5043488"/>
              <a:gd name="connsiteX333" fmla="*/ 2679497 w 4484687"/>
              <a:gd name="connsiteY333" fmla="*/ 941388 h 5043488"/>
              <a:gd name="connsiteX334" fmla="*/ 2660443 w 4484687"/>
              <a:gd name="connsiteY334" fmla="*/ 922338 h 5043488"/>
              <a:gd name="connsiteX335" fmla="*/ 2637419 w 4484687"/>
              <a:gd name="connsiteY335" fmla="*/ 910432 h 5043488"/>
              <a:gd name="connsiteX336" fmla="*/ 2610426 w 4484687"/>
              <a:gd name="connsiteY336" fmla="*/ 905669 h 5043488"/>
              <a:gd name="connsiteX337" fmla="*/ 423162 w 4484687"/>
              <a:gd name="connsiteY337" fmla="*/ 905669 h 5043488"/>
              <a:gd name="connsiteX338" fmla="*/ 395375 w 4484687"/>
              <a:gd name="connsiteY338" fmla="*/ 910432 h 5043488"/>
              <a:gd name="connsiteX339" fmla="*/ 372351 w 4484687"/>
              <a:gd name="connsiteY339" fmla="*/ 922338 h 5043488"/>
              <a:gd name="connsiteX340" fmla="*/ 354091 w 4484687"/>
              <a:gd name="connsiteY340" fmla="*/ 941388 h 5043488"/>
              <a:gd name="connsiteX341" fmla="*/ 342182 w 4484687"/>
              <a:gd name="connsiteY341" fmla="*/ 963613 h 5043488"/>
              <a:gd name="connsiteX342" fmla="*/ 337418 w 4484687"/>
              <a:gd name="connsiteY342" fmla="*/ 991394 h 5043488"/>
              <a:gd name="connsiteX343" fmla="*/ 337418 w 4484687"/>
              <a:gd name="connsiteY343" fmla="*/ 4136232 h 5043488"/>
              <a:gd name="connsiteX344" fmla="*/ 342182 w 4484687"/>
              <a:gd name="connsiteY344" fmla="*/ 4164013 h 5043488"/>
              <a:gd name="connsiteX345" fmla="*/ 354091 w 4484687"/>
              <a:gd name="connsiteY345" fmla="*/ 4187032 h 5043488"/>
              <a:gd name="connsiteX346" fmla="*/ 372351 w 4484687"/>
              <a:gd name="connsiteY346" fmla="*/ 4205288 h 5043488"/>
              <a:gd name="connsiteX347" fmla="*/ 395375 w 4484687"/>
              <a:gd name="connsiteY347" fmla="*/ 4217988 h 5043488"/>
              <a:gd name="connsiteX348" fmla="*/ 423162 w 4484687"/>
              <a:gd name="connsiteY348" fmla="*/ 4222751 h 5043488"/>
              <a:gd name="connsiteX349" fmla="*/ 1927650 w 4484687"/>
              <a:gd name="connsiteY349" fmla="*/ 4222751 h 5043488"/>
              <a:gd name="connsiteX350" fmla="*/ 1957025 w 4484687"/>
              <a:gd name="connsiteY350" fmla="*/ 4311651 h 5043488"/>
              <a:gd name="connsiteX351" fmla="*/ 1991958 w 4484687"/>
              <a:gd name="connsiteY351" fmla="*/ 4397376 h 5043488"/>
              <a:gd name="connsiteX352" fmla="*/ 2033242 w 4484687"/>
              <a:gd name="connsiteY352" fmla="*/ 4481513 h 5043488"/>
              <a:gd name="connsiteX353" fmla="*/ 2079290 w 4484687"/>
              <a:gd name="connsiteY353" fmla="*/ 4560888 h 5043488"/>
              <a:gd name="connsiteX354" fmla="*/ 423162 w 4484687"/>
              <a:gd name="connsiteY354" fmla="*/ 4560888 h 5043488"/>
              <a:gd name="connsiteX355" fmla="*/ 360442 w 4484687"/>
              <a:gd name="connsiteY355" fmla="*/ 4556919 h 5043488"/>
              <a:gd name="connsiteX356" fmla="*/ 300898 w 4484687"/>
              <a:gd name="connsiteY356" fmla="*/ 4542632 h 5043488"/>
              <a:gd name="connsiteX357" fmla="*/ 245323 w 4484687"/>
              <a:gd name="connsiteY357" fmla="*/ 4521201 h 5043488"/>
              <a:gd name="connsiteX358" fmla="*/ 192924 w 4484687"/>
              <a:gd name="connsiteY358" fmla="*/ 4491832 h 5043488"/>
              <a:gd name="connsiteX359" fmla="*/ 146082 w 4484687"/>
              <a:gd name="connsiteY359" fmla="*/ 4456907 h 5043488"/>
              <a:gd name="connsiteX360" fmla="*/ 102417 w 4484687"/>
              <a:gd name="connsiteY360" fmla="*/ 4415632 h 5043488"/>
              <a:gd name="connsiteX361" fmla="*/ 67484 w 4484687"/>
              <a:gd name="connsiteY361" fmla="*/ 4368007 h 5043488"/>
              <a:gd name="connsiteX362" fmla="*/ 38109 w 4484687"/>
              <a:gd name="connsiteY362" fmla="*/ 4315619 h 5043488"/>
              <a:gd name="connsiteX363" fmla="*/ 16673 w 4484687"/>
              <a:gd name="connsiteY363" fmla="*/ 4259263 h 5043488"/>
              <a:gd name="connsiteX364" fmla="*/ 4764 w 4484687"/>
              <a:gd name="connsiteY364" fmla="*/ 4199732 h 5043488"/>
              <a:gd name="connsiteX365" fmla="*/ 0 w 4484687"/>
              <a:gd name="connsiteY365" fmla="*/ 4136232 h 5043488"/>
              <a:gd name="connsiteX366" fmla="*/ 0 w 4484687"/>
              <a:gd name="connsiteY366" fmla="*/ 991394 h 5043488"/>
              <a:gd name="connsiteX367" fmla="*/ 4764 w 4484687"/>
              <a:gd name="connsiteY367" fmla="*/ 928688 h 5043488"/>
              <a:gd name="connsiteX368" fmla="*/ 16673 w 4484687"/>
              <a:gd name="connsiteY368" fmla="*/ 869157 h 5043488"/>
              <a:gd name="connsiteX369" fmla="*/ 38109 w 4484687"/>
              <a:gd name="connsiteY369" fmla="*/ 812006 h 5043488"/>
              <a:gd name="connsiteX370" fmla="*/ 67484 w 4484687"/>
              <a:gd name="connsiteY370" fmla="*/ 760413 h 5043488"/>
              <a:gd name="connsiteX371" fmla="*/ 102417 w 4484687"/>
              <a:gd name="connsiteY371" fmla="*/ 714375 h 5043488"/>
              <a:gd name="connsiteX372" fmla="*/ 146082 w 4484687"/>
              <a:gd name="connsiteY372" fmla="*/ 671513 h 5043488"/>
              <a:gd name="connsiteX373" fmla="*/ 192924 w 4484687"/>
              <a:gd name="connsiteY373" fmla="*/ 635794 h 5043488"/>
              <a:gd name="connsiteX374" fmla="*/ 245323 w 4484687"/>
              <a:gd name="connsiteY374" fmla="*/ 607219 h 5043488"/>
              <a:gd name="connsiteX375" fmla="*/ 300898 w 4484687"/>
              <a:gd name="connsiteY375" fmla="*/ 585788 h 5043488"/>
              <a:gd name="connsiteX376" fmla="*/ 360442 w 4484687"/>
              <a:gd name="connsiteY376" fmla="*/ 571501 h 5043488"/>
              <a:gd name="connsiteX377" fmla="*/ 423162 w 4484687"/>
              <a:gd name="connsiteY377" fmla="*/ 566738 h 5043488"/>
              <a:gd name="connsiteX378" fmla="*/ 567657 w 4484687"/>
              <a:gd name="connsiteY378" fmla="*/ 566738 h 5043488"/>
              <a:gd name="connsiteX379" fmla="*/ 567657 w 4484687"/>
              <a:gd name="connsiteY379" fmla="*/ 423069 h 5043488"/>
              <a:gd name="connsiteX380" fmla="*/ 572420 w 4484687"/>
              <a:gd name="connsiteY380" fmla="*/ 360363 h 5043488"/>
              <a:gd name="connsiteX381" fmla="*/ 585917 w 4484687"/>
              <a:gd name="connsiteY381" fmla="*/ 300038 h 5043488"/>
              <a:gd name="connsiteX382" fmla="*/ 607353 w 4484687"/>
              <a:gd name="connsiteY382" fmla="*/ 245269 h 5043488"/>
              <a:gd name="connsiteX383" fmla="*/ 635140 w 4484687"/>
              <a:gd name="connsiteY383" fmla="*/ 192882 h 5043488"/>
              <a:gd name="connsiteX384" fmla="*/ 671661 w 4484687"/>
              <a:gd name="connsiteY384" fmla="*/ 145257 h 5043488"/>
              <a:gd name="connsiteX385" fmla="*/ 712945 w 4484687"/>
              <a:gd name="connsiteY385" fmla="*/ 103982 h 5043488"/>
              <a:gd name="connsiteX386" fmla="*/ 760580 w 4484687"/>
              <a:gd name="connsiteY386" fmla="*/ 67469 h 5043488"/>
              <a:gd name="connsiteX387" fmla="*/ 812979 w 4484687"/>
              <a:gd name="connsiteY387" fmla="*/ 39688 h 5043488"/>
              <a:gd name="connsiteX388" fmla="*/ 867760 w 4484687"/>
              <a:gd name="connsiteY388" fmla="*/ 18256 h 5043488"/>
              <a:gd name="connsiteX389" fmla="*/ 928099 w 4484687"/>
              <a:gd name="connsiteY389" fmla="*/ 4763 h 504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484687" h="5043488">
                <a:moveTo>
                  <a:pt x="941387" y="3479800"/>
                </a:moveTo>
                <a:lnTo>
                  <a:pt x="1920875" y="3479800"/>
                </a:lnTo>
                <a:lnTo>
                  <a:pt x="1901031" y="3562157"/>
                </a:lnTo>
                <a:lnTo>
                  <a:pt x="1887538" y="3645306"/>
                </a:lnTo>
                <a:lnTo>
                  <a:pt x="1876425" y="3730830"/>
                </a:lnTo>
                <a:lnTo>
                  <a:pt x="1873250" y="3817938"/>
                </a:lnTo>
                <a:lnTo>
                  <a:pt x="941387" y="3817938"/>
                </a:lnTo>
                <a:lnTo>
                  <a:pt x="903287" y="3813187"/>
                </a:lnTo>
                <a:lnTo>
                  <a:pt x="865981" y="3799725"/>
                </a:lnTo>
                <a:lnTo>
                  <a:pt x="835819" y="3779927"/>
                </a:lnTo>
                <a:lnTo>
                  <a:pt x="809625" y="3753795"/>
                </a:lnTo>
                <a:lnTo>
                  <a:pt x="789781" y="3722911"/>
                </a:lnTo>
                <a:lnTo>
                  <a:pt x="777081" y="3688068"/>
                </a:lnTo>
                <a:lnTo>
                  <a:pt x="773112" y="3647681"/>
                </a:lnTo>
                <a:lnTo>
                  <a:pt x="777081" y="3609671"/>
                </a:lnTo>
                <a:lnTo>
                  <a:pt x="789781" y="3574827"/>
                </a:lnTo>
                <a:lnTo>
                  <a:pt x="809625" y="3542360"/>
                </a:lnTo>
                <a:lnTo>
                  <a:pt x="835819" y="3516227"/>
                </a:lnTo>
                <a:lnTo>
                  <a:pt x="865981" y="3496430"/>
                </a:lnTo>
                <a:lnTo>
                  <a:pt x="903287" y="3484552"/>
                </a:lnTo>
                <a:close/>
                <a:moveTo>
                  <a:pt x="941387" y="2803525"/>
                </a:moveTo>
                <a:lnTo>
                  <a:pt x="2091531" y="2803525"/>
                </a:lnTo>
                <a:lnTo>
                  <a:pt x="2131219" y="2807494"/>
                </a:lnTo>
                <a:lnTo>
                  <a:pt x="2166144" y="2821781"/>
                </a:lnTo>
                <a:lnTo>
                  <a:pt x="2198688" y="2841625"/>
                </a:lnTo>
                <a:lnTo>
                  <a:pt x="2224881" y="2869406"/>
                </a:lnTo>
                <a:lnTo>
                  <a:pt x="2244725" y="2901156"/>
                </a:lnTo>
                <a:lnTo>
                  <a:pt x="2178844" y="2976563"/>
                </a:lnTo>
                <a:lnTo>
                  <a:pt x="2119313" y="3055938"/>
                </a:lnTo>
                <a:lnTo>
                  <a:pt x="2063750" y="3140075"/>
                </a:lnTo>
                <a:lnTo>
                  <a:pt x="941387" y="3140075"/>
                </a:lnTo>
                <a:lnTo>
                  <a:pt x="903287" y="3136106"/>
                </a:lnTo>
                <a:lnTo>
                  <a:pt x="865981" y="3123406"/>
                </a:lnTo>
                <a:lnTo>
                  <a:pt x="835819" y="3103563"/>
                </a:lnTo>
                <a:lnTo>
                  <a:pt x="809625" y="3077369"/>
                </a:lnTo>
                <a:lnTo>
                  <a:pt x="789781" y="3047206"/>
                </a:lnTo>
                <a:lnTo>
                  <a:pt x="777081" y="3009900"/>
                </a:lnTo>
                <a:lnTo>
                  <a:pt x="773112" y="2971800"/>
                </a:lnTo>
                <a:lnTo>
                  <a:pt x="777081" y="2933700"/>
                </a:lnTo>
                <a:lnTo>
                  <a:pt x="789781" y="2897981"/>
                </a:lnTo>
                <a:lnTo>
                  <a:pt x="809625" y="2866231"/>
                </a:lnTo>
                <a:lnTo>
                  <a:pt x="835819" y="2840038"/>
                </a:lnTo>
                <a:lnTo>
                  <a:pt x="865981" y="2820194"/>
                </a:lnTo>
                <a:lnTo>
                  <a:pt x="903287" y="2807494"/>
                </a:lnTo>
                <a:close/>
                <a:moveTo>
                  <a:pt x="3246041" y="2635250"/>
                </a:moveTo>
                <a:lnTo>
                  <a:pt x="3336499" y="2638423"/>
                </a:lnTo>
                <a:lnTo>
                  <a:pt x="3425369" y="2649528"/>
                </a:lnTo>
                <a:lnTo>
                  <a:pt x="3512653" y="2664600"/>
                </a:lnTo>
                <a:lnTo>
                  <a:pt x="3597556" y="2687603"/>
                </a:lnTo>
                <a:lnTo>
                  <a:pt x="3680079" y="2716953"/>
                </a:lnTo>
                <a:lnTo>
                  <a:pt x="3757841" y="2750268"/>
                </a:lnTo>
                <a:lnTo>
                  <a:pt x="3618981" y="2975545"/>
                </a:lnTo>
                <a:lnTo>
                  <a:pt x="3549947" y="2947782"/>
                </a:lnTo>
                <a:lnTo>
                  <a:pt x="3476153" y="2926365"/>
                </a:lnTo>
                <a:lnTo>
                  <a:pt x="3400771" y="2911293"/>
                </a:lnTo>
                <a:lnTo>
                  <a:pt x="3324596" y="2901775"/>
                </a:lnTo>
                <a:lnTo>
                  <a:pt x="3246041" y="2898602"/>
                </a:lnTo>
                <a:lnTo>
                  <a:pt x="3151616" y="2903361"/>
                </a:lnTo>
                <a:lnTo>
                  <a:pt x="3057984" y="2916846"/>
                </a:lnTo>
                <a:lnTo>
                  <a:pt x="2967526" y="2939850"/>
                </a:lnTo>
                <a:lnTo>
                  <a:pt x="2880243" y="2972372"/>
                </a:lnTo>
                <a:lnTo>
                  <a:pt x="2798513" y="3012033"/>
                </a:lnTo>
                <a:lnTo>
                  <a:pt x="2720751" y="3059627"/>
                </a:lnTo>
                <a:lnTo>
                  <a:pt x="2648544" y="3113566"/>
                </a:lnTo>
                <a:lnTo>
                  <a:pt x="2581097" y="3174645"/>
                </a:lnTo>
                <a:lnTo>
                  <a:pt x="2521586" y="3240483"/>
                </a:lnTo>
                <a:lnTo>
                  <a:pt x="2466042" y="3314253"/>
                </a:lnTo>
                <a:lnTo>
                  <a:pt x="2418432" y="3390403"/>
                </a:lnTo>
                <a:lnTo>
                  <a:pt x="2378758" y="3472898"/>
                </a:lnTo>
                <a:lnTo>
                  <a:pt x="2347812" y="3559360"/>
                </a:lnTo>
                <a:lnTo>
                  <a:pt x="2324801" y="3648995"/>
                </a:lnTo>
                <a:lnTo>
                  <a:pt x="2309724" y="3742595"/>
                </a:lnTo>
                <a:lnTo>
                  <a:pt x="2304963" y="3839369"/>
                </a:lnTo>
                <a:lnTo>
                  <a:pt x="2309724" y="3934556"/>
                </a:lnTo>
                <a:lnTo>
                  <a:pt x="2324801" y="4027364"/>
                </a:lnTo>
                <a:lnTo>
                  <a:pt x="2347812" y="4117792"/>
                </a:lnTo>
                <a:lnTo>
                  <a:pt x="2378758" y="4203461"/>
                </a:lnTo>
                <a:lnTo>
                  <a:pt x="2418432" y="4286749"/>
                </a:lnTo>
                <a:lnTo>
                  <a:pt x="2466042" y="4364486"/>
                </a:lnTo>
                <a:lnTo>
                  <a:pt x="2521586" y="4436669"/>
                </a:lnTo>
                <a:lnTo>
                  <a:pt x="2581097" y="4504094"/>
                </a:lnTo>
                <a:lnTo>
                  <a:pt x="2648544" y="4563586"/>
                </a:lnTo>
                <a:lnTo>
                  <a:pt x="2720751" y="4619112"/>
                </a:lnTo>
                <a:lnTo>
                  <a:pt x="2798513" y="4665119"/>
                </a:lnTo>
                <a:lnTo>
                  <a:pt x="2880243" y="4704780"/>
                </a:lnTo>
                <a:lnTo>
                  <a:pt x="2967526" y="4736509"/>
                </a:lnTo>
                <a:lnTo>
                  <a:pt x="3057984" y="4759513"/>
                </a:lnTo>
                <a:lnTo>
                  <a:pt x="3151616" y="4773791"/>
                </a:lnTo>
                <a:lnTo>
                  <a:pt x="3246041" y="4779343"/>
                </a:lnTo>
                <a:lnTo>
                  <a:pt x="3342847" y="4773791"/>
                </a:lnTo>
                <a:lnTo>
                  <a:pt x="3436478" y="4759513"/>
                </a:lnTo>
                <a:lnTo>
                  <a:pt x="3526936" y="4736509"/>
                </a:lnTo>
                <a:lnTo>
                  <a:pt x="3612633" y="4704780"/>
                </a:lnTo>
                <a:lnTo>
                  <a:pt x="3695156" y="4665119"/>
                </a:lnTo>
                <a:lnTo>
                  <a:pt x="3772124" y="4619112"/>
                </a:lnTo>
                <a:lnTo>
                  <a:pt x="3845918" y="4563586"/>
                </a:lnTo>
                <a:lnTo>
                  <a:pt x="3911778" y="4504094"/>
                </a:lnTo>
                <a:lnTo>
                  <a:pt x="3972877" y="4436669"/>
                </a:lnTo>
                <a:lnTo>
                  <a:pt x="4026834" y="4364486"/>
                </a:lnTo>
                <a:lnTo>
                  <a:pt x="4073650" y="4286749"/>
                </a:lnTo>
                <a:lnTo>
                  <a:pt x="4114118" y="4203461"/>
                </a:lnTo>
                <a:lnTo>
                  <a:pt x="4145857" y="4117792"/>
                </a:lnTo>
                <a:lnTo>
                  <a:pt x="4168868" y="4027364"/>
                </a:lnTo>
                <a:lnTo>
                  <a:pt x="4183151" y="3934556"/>
                </a:lnTo>
                <a:lnTo>
                  <a:pt x="4187118" y="3839369"/>
                </a:lnTo>
                <a:lnTo>
                  <a:pt x="4183944" y="3759253"/>
                </a:lnTo>
                <a:lnTo>
                  <a:pt x="4173629" y="3681517"/>
                </a:lnTo>
                <a:lnTo>
                  <a:pt x="4156966" y="3606160"/>
                </a:lnTo>
                <a:lnTo>
                  <a:pt x="4334707" y="3322978"/>
                </a:lnTo>
                <a:lnTo>
                  <a:pt x="4368034" y="3403094"/>
                </a:lnTo>
                <a:lnTo>
                  <a:pt x="4397393" y="3485590"/>
                </a:lnTo>
                <a:lnTo>
                  <a:pt x="4420404" y="3571258"/>
                </a:lnTo>
                <a:lnTo>
                  <a:pt x="4437067" y="3658513"/>
                </a:lnTo>
                <a:lnTo>
                  <a:pt x="4448176" y="3747355"/>
                </a:lnTo>
                <a:lnTo>
                  <a:pt x="4451350" y="3839369"/>
                </a:lnTo>
                <a:lnTo>
                  <a:pt x="4446589" y="3941696"/>
                </a:lnTo>
                <a:lnTo>
                  <a:pt x="4433893" y="4044815"/>
                </a:lnTo>
                <a:lnTo>
                  <a:pt x="4412469" y="4142382"/>
                </a:lnTo>
                <a:lnTo>
                  <a:pt x="4383904" y="4237569"/>
                </a:lnTo>
                <a:lnTo>
                  <a:pt x="4346610" y="4329584"/>
                </a:lnTo>
                <a:lnTo>
                  <a:pt x="4302174" y="4418425"/>
                </a:lnTo>
                <a:lnTo>
                  <a:pt x="4251391" y="4500921"/>
                </a:lnTo>
                <a:lnTo>
                  <a:pt x="4195053" y="4580243"/>
                </a:lnTo>
                <a:lnTo>
                  <a:pt x="4132368" y="4654014"/>
                </a:lnTo>
                <a:lnTo>
                  <a:pt x="4063334" y="4723024"/>
                </a:lnTo>
                <a:lnTo>
                  <a:pt x="3987953" y="4785689"/>
                </a:lnTo>
                <a:lnTo>
                  <a:pt x="3910191" y="4844388"/>
                </a:lnTo>
                <a:lnTo>
                  <a:pt x="3825288" y="4894361"/>
                </a:lnTo>
                <a:lnTo>
                  <a:pt x="3738004" y="4937196"/>
                </a:lnTo>
                <a:lnTo>
                  <a:pt x="3645959" y="4974477"/>
                </a:lnTo>
                <a:lnTo>
                  <a:pt x="3549947" y="5003034"/>
                </a:lnTo>
                <a:lnTo>
                  <a:pt x="3451555" y="5024451"/>
                </a:lnTo>
                <a:lnTo>
                  <a:pt x="3350781" y="5038729"/>
                </a:lnTo>
                <a:lnTo>
                  <a:pt x="3246041" y="5043488"/>
                </a:lnTo>
                <a:lnTo>
                  <a:pt x="3142094" y="5038729"/>
                </a:lnTo>
                <a:lnTo>
                  <a:pt x="3040527" y="5024451"/>
                </a:lnTo>
                <a:lnTo>
                  <a:pt x="2942928" y="5003034"/>
                </a:lnTo>
                <a:lnTo>
                  <a:pt x="2847710" y="4974477"/>
                </a:lnTo>
                <a:lnTo>
                  <a:pt x="2755665" y="4937196"/>
                </a:lnTo>
                <a:lnTo>
                  <a:pt x="2666794" y="4894361"/>
                </a:lnTo>
                <a:lnTo>
                  <a:pt x="2584271" y="4844388"/>
                </a:lnTo>
                <a:lnTo>
                  <a:pt x="2504129" y="4785689"/>
                </a:lnTo>
                <a:lnTo>
                  <a:pt x="2431128" y="4723024"/>
                </a:lnTo>
                <a:lnTo>
                  <a:pt x="2362095" y="4654014"/>
                </a:lnTo>
                <a:lnTo>
                  <a:pt x="2297822" y="4580243"/>
                </a:lnTo>
                <a:lnTo>
                  <a:pt x="2240691" y="4500921"/>
                </a:lnTo>
                <a:lnTo>
                  <a:pt x="2189908" y="4418425"/>
                </a:lnTo>
                <a:lnTo>
                  <a:pt x="2145472" y="4329584"/>
                </a:lnTo>
                <a:lnTo>
                  <a:pt x="2108972" y="4237569"/>
                </a:lnTo>
                <a:lnTo>
                  <a:pt x="2079613" y="4142382"/>
                </a:lnTo>
                <a:lnTo>
                  <a:pt x="2059775" y="4044815"/>
                </a:lnTo>
                <a:lnTo>
                  <a:pt x="2046286" y="3941696"/>
                </a:lnTo>
                <a:lnTo>
                  <a:pt x="2041525" y="3839369"/>
                </a:lnTo>
                <a:lnTo>
                  <a:pt x="2046286" y="3735456"/>
                </a:lnTo>
                <a:lnTo>
                  <a:pt x="2059775" y="3633923"/>
                </a:lnTo>
                <a:lnTo>
                  <a:pt x="2079613" y="3534770"/>
                </a:lnTo>
                <a:lnTo>
                  <a:pt x="2108972" y="3439583"/>
                </a:lnTo>
                <a:lnTo>
                  <a:pt x="2145472" y="3347568"/>
                </a:lnTo>
                <a:lnTo>
                  <a:pt x="2189908" y="3260313"/>
                </a:lnTo>
                <a:lnTo>
                  <a:pt x="2240691" y="3176231"/>
                </a:lnTo>
                <a:lnTo>
                  <a:pt x="2297822" y="3096115"/>
                </a:lnTo>
                <a:lnTo>
                  <a:pt x="2362095" y="3023138"/>
                </a:lnTo>
                <a:lnTo>
                  <a:pt x="2431128" y="2954128"/>
                </a:lnTo>
                <a:lnTo>
                  <a:pt x="2504129" y="2891463"/>
                </a:lnTo>
                <a:lnTo>
                  <a:pt x="2584271" y="2834350"/>
                </a:lnTo>
                <a:lnTo>
                  <a:pt x="2666794" y="2783584"/>
                </a:lnTo>
                <a:lnTo>
                  <a:pt x="2755665" y="2739163"/>
                </a:lnTo>
                <a:lnTo>
                  <a:pt x="2847710" y="2702674"/>
                </a:lnTo>
                <a:lnTo>
                  <a:pt x="2942928" y="2673325"/>
                </a:lnTo>
                <a:lnTo>
                  <a:pt x="3040527" y="2651908"/>
                </a:lnTo>
                <a:lnTo>
                  <a:pt x="3142094" y="2638423"/>
                </a:lnTo>
                <a:close/>
                <a:moveTo>
                  <a:pt x="4265612" y="2463800"/>
                </a:moveTo>
                <a:lnTo>
                  <a:pt x="4305300" y="2466977"/>
                </a:lnTo>
                <a:lnTo>
                  <a:pt x="4344987" y="2478893"/>
                </a:lnTo>
                <a:lnTo>
                  <a:pt x="4382293" y="2497163"/>
                </a:lnTo>
                <a:lnTo>
                  <a:pt x="4414043" y="2520198"/>
                </a:lnTo>
                <a:lnTo>
                  <a:pt x="4440237" y="2549589"/>
                </a:lnTo>
                <a:lnTo>
                  <a:pt x="4460081" y="2580569"/>
                </a:lnTo>
                <a:lnTo>
                  <a:pt x="4474368" y="2615520"/>
                </a:lnTo>
                <a:lnTo>
                  <a:pt x="4483100" y="2652059"/>
                </a:lnTo>
                <a:lnTo>
                  <a:pt x="4484687" y="2689393"/>
                </a:lnTo>
                <a:lnTo>
                  <a:pt x="4481512" y="2727522"/>
                </a:lnTo>
                <a:lnTo>
                  <a:pt x="4469606" y="2764062"/>
                </a:lnTo>
                <a:lnTo>
                  <a:pt x="4452937" y="2799807"/>
                </a:lnTo>
                <a:lnTo>
                  <a:pt x="3402012" y="4486991"/>
                </a:lnTo>
                <a:lnTo>
                  <a:pt x="3380581" y="4515588"/>
                </a:lnTo>
                <a:lnTo>
                  <a:pt x="3354387" y="4541801"/>
                </a:lnTo>
                <a:lnTo>
                  <a:pt x="3325812" y="4561659"/>
                </a:lnTo>
                <a:lnTo>
                  <a:pt x="3293268" y="4577546"/>
                </a:lnTo>
                <a:lnTo>
                  <a:pt x="3258343" y="4586284"/>
                </a:lnTo>
                <a:lnTo>
                  <a:pt x="3221037" y="4591050"/>
                </a:lnTo>
                <a:lnTo>
                  <a:pt x="3217068" y="4591050"/>
                </a:lnTo>
                <a:lnTo>
                  <a:pt x="3174206" y="4586284"/>
                </a:lnTo>
                <a:lnTo>
                  <a:pt x="3133725" y="4574369"/>
                </a:lnTo>
                <a:lnTo>
                  <a:pt x="3097212" y="4556099"/>
                </a:lnTo>
                <a:lnTo>
                  <a:pt x="3063081" y="4529886"/>
                </a:lnTo>
                <a:lnTo>
                  <a:pt x="3036093" y="4497318"/>
                </a:lnTo>
                <a:lnTo>
                  <a:pt x="2552700" y="3807034"/>
                </a:lnTo>
                <a:lnTo>
                  <a:pt x="2532856" y="3772083"/>
                </a:lnTo>
                <a:lnTo>
                  <a:pt x="2519362" y="3736337"/>
                </a:lnTo>
                <a:lnTo>
                  <a:pt x="2513012" y="3698209"/>
                </a:lnTo>
                <a:lnTo>
                  <a:pt x="2513012" y="3661669"/>
                </a:lnTo>
                <a:lnTo>
                  <a:pt x="2519362" y="3625129"/>
                </a:lnTo>
                <a:lnTo>
                  <a:pt x="2532856" y="3589384"/>
                </a:lnTo>
                <a:lnTo>
                  <a:pt x="2551112" y="3556022"/>
                </a:lnTo>
                <a:lnTo>
                  <a:pt x="2575718" y="3526631"/>
                </a:lnTo>
                <a:lnTo>
                  <a:pt x="2606675" y="3500418"/>
                </a:lnTo>
                <a:lnTo>
                  <a:pt x="2636043" y="3483736"/>
                </a:lnTo>
                <a:lnTo>
                  <a:pt x="2667793" y="3471027"/>
                </a:lnTo>
                <a:lnTo>
                  <a:pt x="2700337" y="3463878"/>
                </a:lnTo>
                <a:lnTo>
                  <a:pt x="2732087" y="3460700"/>
                </a:lnTo>
                <a:lnTo>
                  <a:pt x="2766218" y="3463878"/>
                </a:lnTo>
                <a:lnTo>
                  <a:pt x="2799556" y="3471027"/>
                </a:lnTo>
                <a:lnTo>
                  <a:pt x="2832100" y="3485325"/>
                </a:lnTo>
                <a:lnTo>
                  <a:pt x="2862262" y="3503595"/>
                </a:lnTo>
                <a:lnTo>
                  <a:pt x="2888456" y="3526631"/>
                </a:lnTo>
                <a:lnTo>
                  <a:pt x="2911475" y="3554433"/>
                </a:lnTo>
                <a:lnTo>
                  <a:pt x="3204368" y="3973051"/>
                </a:lnTo>
                <a:lnTo>
                  <a:pt x="4078287" y="2566270"/>
                </a:lnTo>
                <a:lnTo>
                  <a:pt x="4102893" y="2536085"/>
                </a:lnTo>
                <a:lnTo>
                  <a:pt x="4129087" y="2511461"/>
                </a:lnTo>
                <a:lnTo>
                  <a:pt x="4160837" y="2490013"/>
                </a:lnTo>
                <a:lnTo>
                  <a:pt x="4193381" y="2475715"/>
                </a:lnTo>
                <a:lnTo>
                  <a:pt x="4228306" y="2466977"/>
                </a:lnTo>
                <a:close/>
                <a:moveTo>
                  <a:pt x="941477" y="2127250"/>
                </a:moveTo>
                <a:lnTo>
                  <a:pt x="2092235" y="2127250"/>
                </a:lnTo>
                <a:lnTo>
                  <a:pt x="2130356" y="2132001"/>
                </a:lnTo>
                <a:lnTo>
                  <a:pt x="2166888" y="2143880"/>
                </a:lnTo>
                <a:lnTo>
                  <a:pt x="2197860" y="2163677"/>
                </a:lnTo>
                <a:lnTo>
                  <a:pt x="2224068" y="2189809"/>
                </a:lnTo>
                <a:lnTo>
                  <a:pt x="2243923" y="2220692"/>
                </a:lnTo>
                <a:lnTo>
                  <a:pt x="2257423" y="2257119"/>
                </a:lnTo>
                <a:lnTo>
                  <a:pt x="2260600" y="2295129"/>
                </a:lnTo>
                <a:lnTo>
                  <a:pt x="2257423" y="2333931"/>
                </a:lnTo>
                <a:lnTo>
                  <a:pt x="2243923" y="2368774"/>
                </a:lnTo>
                <a:lnTo>
                  <a:pt x="2224068" y="2401241"/>
                </a:lnTo>
                <a:lnTo>
                  <a:pt x="2197860" y="2426582"/>
                </a:lnTo>
                <a:lnTo>
                  <a:pt x="2166888" y="2447171"/>
                </a:lnTo>
                <a:lnTo>
                  <a:pt x="2130356" y="2459049"/>
                </a:lnTo>
                <a:lnTo>
                  <a:pt x="2092235" y="2463800"/>
                </a:lnTo>
                <a:lnTo>
                  <a:pt x="941477" y="2463800"/>
                </a:lnTo>
                <a:lnTo>
                  <a:pt x="903357" y="2459049"/>
                </a:lnTo>
                <a:lnTo>
                  <a:pt x="866031" y="2447171"/>
                </a:lnTo>
                <a:lnTo>
                  <a:pt x="835852" y="2426582"/>
                </a:lnTo>
                <a:lnTo>
                  <a:pt x="809644" y="2401241"/>
                </a:lnTo>
                <a:lnTo>
                  <a:pt x="789790" y="2368774"/>
                </a:lnTo>
                <a:lnTo>
                  <a:pt x="777083" y="2333931"/>
                </a:lnTo>
                <a:lnTo>
                  <a:pt x="773112" y="2295129"/>
                </a:lnTo>
                <a:lnTo>
                  <a:pt x="777083" y="2257119"/>
                </a:lnTo>
                <a:lnTo>
                  <a:pt x="789790" y="2220692"/>
                </a:lnTo>
                <a:lnTo>
                  <a:pt x="809644" y="2189809"/>
                </a:lnTo>
                <a:lnTo>
                  <a:pt x="835852" y="2163677"/>
                </a:lnTo>
                <a:lnTo>
                  <a:pt x="866031" y="2143880"/>
                </a:lnTo>
                <a:lnTo>
                  <a:pt x="903357" y="2132001"/>
                </a:lnTo>
                <a:close/>
                <a:moveTo>
                  <a:pt x="941497" y="1449387"/>
                </a:moveTo>
                <a:lnTo>
                  <a:pt x="1822340" y="1449387"/>
                </a:lnTo>
                <a:lnTo>
                  <a:pt x="1860465" y="1453375"/>
                </a:lnTo>
                <a:lnTo>
                  <a:pt x="1896207" y="1466134"/>
                </a:lnTo>
                <a:lnTo>
                  <a:pt x="1927978" y="1486071"/>
                </a:lnTo>
                <a:lnTo>
                  <a:pt x="1954189" y="1513983"/>
                </a:lnTo>
                <a:lnTo>
                  <a:pt x="1974046" y="1544287"/>
                </a:lnTo>
                <a:lnTo>
                  <a:pt x="1985960" y="1580173"/>
                </a:lnTo>
                <a:lnTo>
                  <a:pt x="1990725" y="1618452"/>
                </a:lnTo>
                <a:lnTo>
                  <a:pt x="1985960" y="1658326"/>
                </a:lnTo>
                <a:lnTo>
                  <a:pt x="1974046" y="1694212"/>
                </a:lnTo>
                <a:lnTo>
                  <a:pt x="1954189" y="1724517"/>
                </a:lnTo>
                <a:lnTo>
                  <a:pt x="1927978" y="1752428"/>
                </a:lnTo>
                <a:lnTo>
                  <a:pt x="1896207" y="1772365"/>
                </a:lnTo>
                <a:lnTo>
                  <a:pt x="1860465" y="1785125"/>
                </a:lnTo>
                <a:lnTo>
                  <a:pt x="1822340" y="1789112"/>
                </a:lnTo>
                <a:lnTo>
                  <a:pt x="941497" y="1789112"/>
                </a:lnTo>
                <a:lnTo>
                  <a:pt x="903372" y="1785125"/>
                </a:lnTo>
                <a:lnTo>
                  <a:pt x="866042" y="1772365"/>
                </a:lnTo>
                <a:lnTo>
                  <a:pt x="835859" y="1752428"/>
                </a:lnTo>
                <a:lnTo>
                  <a:pt x="809649" y="1724517"/>
                </a:lnTo>
                <a:lnTo>
                  <a:pt x="789792" y="1694212"/>
                </a:lnTo>
                <a:lnTo>
                  <a:pt x="777084" y="1658326"/>
                </a:lnTo>
                <a:lnTo>
                  <a:pt x="773112" y="1618452"/>
                </a:lnTo>
                <a:lnTo>
                  <a:pt x="777084" y="1580173"/>
                </a:lnTo>
                <a:lnTo>
                  <a:pt x="789792" y="1544287"/>
                </a:lnTo>
                <a:lnTo>
                  <a:pt x="809649" y="1513983"/>
                </a:lnTo>
                <a:lnTo>
                  <a:pt x="835859" y="1486071"/>
                </a:lnTo>
                <a:lnTo>
                  <a:pt x="866042" y="1466134"/>
                </a:lnTo>
                <a:lnTo>
                  <a:pt x="903372" y="1453375"/>
                </a:lnTo>
                <a:close/>
                <a:moveTo>
                  <a:pt x="990819" y="0"/>
                </a:moveTo>
                <a:lnTo>
                  <a:pt x="3178876" y="0"/>
                </a:lnTo>
                <a:lnTo>
                  <a:pt x="3240802" y="4763"/>
                </a:lnTo>
                <a:lnTo>
                  <a:pt x="3300347" y="18256"/>
                </a:lnTo>
                <a:lnTo>
                  <a:pt x="3356715" y="39688"/>
                </a:lnTo>
                <a:lnTo>
                  <a:pt x="3409114" y="67469"/>
                </a:lnTo>
                <a:lnTo>
                  <a:pt x="3456750" y="103982"/>
                </a:lnTo>
                <a:lnTo>
                  <a:pt x="3498034" y="145257"/>
                </a:lnTo>
                <a:lnTo>
                  <a:pt x="3533761" y="192882"/>
                </a:lnTo>
                <a:lnTo>
                  <a:pt x="3562342" y="245269"/>
                </a:lnTo>
                <a:lnTo>
                  <a:pt x="3583778" y="300038"/>
                </a:lnTo>
                <a:lnTo>
                  <a:pt x="3598068" y="360363"/>
                </a:lnTo>
                <a:lnTo>
                  <a:pt x="3602038" y="423069"/>
                </a:lnTo>
                <a:lnTo>
                  <a:pt x="3602038" y="2515394"/>
                </a:lnTo>
                <a:lnTo>
                  <a:pt x="3490095" y="2489200"/>
                </a:lnTo>
                <a:lnTo>
                  <a:pt x="3378151" y="2471738"/>
                </a:lnTo>
                <a:lnTo>
                  <a:pt x="3263826" y="2466182"/>
                </a:lnTo>
                <a:lnTo>
                  <a:pt x="3263826" y="423069"/>
                </a:lnTo>
                <a:lnTo>
                  <a:pt x="3259062" y="395288"/>
                </a:lnTo>
                <a:lnTo>
                  <a:pt x="3247948" y="372269"/>
                </a:lnTo>
                <a:lnTo>
                  <a:pt x="3228099" y="354013"/>
                </a:lnTo>
                <a:lnTo>
                  <a:pt x="3205076" y="342107"/>
                </a:lnTo>
                <a:lnTo>
                  <a:pt x="3178876" y="337345"/>
                </a:lnTo>
                <a:lnTo>
                  <a:pt x="990819" y="337345"/>
                </a:lnTo>
                <a:lnTo>
                  <a:pt x="964619" y="342107"/>
                </a:lnTo>
                <a:lnTo>
                  <a:pt x="940007" y="354013"/>
                </a:lnTo>
                <a:lnTo>
                  <a:pt x="921747" y="372269"/>
                </a:lnTo>
                <a:lnTo>
                  <a:pt x="909044" y="395288"/>
                </a:lnTo>
                <a:lnTo>
                  <a:pt x="905075" y="423069"/>
                </a:lnTo>
                <a:lnTo>
                  <a:pt x="905075" y="566738"/>
                </a:lnTo>
                <a:lnTo>
                  <a:pt x="2610426" y="566738"/>
                </a:lnTo>
                <a:lnTo>
                  <a:pt x="2673146" y="571501"/>
                </a:lnTo>
                <a:lnTo>
                  <a:pt x="2732690" y="585788"/>
                </a:lnTo>
                <a:lnTo>
                  <a:pt x="2789853" y="607219"/>
                </a:lnTo>
                <a:lnTo>
                  <a:pt x="2841458" y="635794"/>
                </a:lnTo>
                <a:lnTo>
                  <a:pt x="2887506" y="671513"/>
                </a:lnTo>
                <a:lnTo>
                  <a:pt x="2930378" y="714375"/>
                </a:lnTo>
                <a:lnTo>
                  <a:pt x="2966104" y="760413"/>
                </a:lnTo>
                <a:lnTo>
                  <a:pt x="2995479" y="812006"/>
                </a:lnTo>
                <a:lnTo>
                  <a:pt x="3016915" y="869157"/>
                </a:lnTo>
                <a:lnTo>
                  <a:pt x="3030412" y="928688"/>
                </a:lnTo>
                <a:lnTo>
                  <a:pt x="3035176" y="991394"/>
                </a:lnTo>
                <a:lnTo>
                  <a:pt x="3035176" y="2482850"/>
                </a:lnTo>
                <a:lnTo>
                  <a:pt x="2946256" y="2499519"/>
                </a:lnTo>
                <a:lnTo>
                  <a:pt x="2860512" y="2520950"/>
                </a:lnTo>
                <a:lnTo>
                  <a:pt x="2777150" y="2548732"/>
                </a:lnTo>
                <a:lnTo>
                  <a:pt x="2696170" y="2581275"/>
                </a:lnTo>
                <a:lnTo>
                  <a:pt x="2696170" y="991394"/>
                </a:lnTo>
                <a:lnTo>
                  <a:pt x="2691406" y="963613"/>
                </a:lnTo>
                <a:lnTo>
                  <a:pt x="2679497" y="941388"/>
                </a:lnTo>
                <a:lnTo>
                  <a:pt x="2660443" y="922338"/>
                </a:lnTo>
                <a:lnTo>
                  <a:pt x="2637419" y="910432"/>
                </a:lnTo>
                <a:lnTo>
                  <a:pt x="2610426" y="905669"/>
                </a:lnTo>
                <a:lnTo>
                  <a:pt x="423162" y="905669"/>
                </a:lnTo>
                <a:lnTo>
                  <a:pt x="395375" y="910432"/>
                </a:lnTo>
                <a:lnTo>
                  <a:pt x="372351" y="922338"/>
                </a:lnTo>
                <a:lnTo>
                  <a:pt x="354091" y="941388"/>
                </a:lnTo>
                <a:lnTo>
                  <a:pt x="342182" y="963613"/>
                </a:lnTo>
                <a:lnTo>
                  <a:pt x="337418" y="991394"/>
                </a:lnTo>
                <a:lnTo>
                  <a:pt x="337418" y="4136232"/>
                </a:lnTo>
                <a:lnTo>
                  <a:pt x="342182" y="4164013"/>
                </a:lnTo>
                <a:lnTo>
                  <a:pt x="354091" y="4187032"/>
                </a:lnTo>
                <a:lnTo>
                  <a:pt x="372351" y="4205288"/>
                </a:lnTo>
                <a:lnTo>
                  <a:pt x="395375" y="4217988"/>
                </a:lnTo>
                <a:lnTo>
                  <a:pt x="423162" y="4222751"/>
                </a:lnTo>
                <a:lnTo>
                  <a:pt x="1927650" y="4222751"/>
                </a:lnTo>
                <a:lnTo>
                  <a:pt x="1957025" y="4311651"/>
                </a:lnTo>
                <a:lnTo>
                  <a:pt x="1991958" y="4397376"/>
                </a:lnTo>
                <a:lnTo>
                  <a:pt x="2033242" y="4481513"/>
                </a:lnTo>
                <a:lnTo>
                  <a:pt x="2079290" y="4560888"/>
                </a:lnTo>
                <a:lnTo>
                  <a:pt x="423162" y="4560888"/>
                </a:lnTo>
                <a:lnTo>
                  <a:pt x="360442" y="4556919"/>
                </a:lnTo>
                <a:lnTo>
                  <a:pt x="300898" y="4542632"/>
                </a:lnTo>
                <a:lnTo>
                  <a:pt x="245323" y="4521201"/>
                </a:lnTo>
                <a:lnTo>
                  <a:pt x="192924" y="4491832"/>
                </a:lnTo>
                <a:lnTo>
                  <a:pt x="146082" y="4456907"/>
                </a:lnTo>
                <a:lnTo>
                  <a:pt x="102417" y="4415632"/>
                </a:lnTo>
                <a:lnTo>
                  <a:pt x="67484" y="4368007"/>
                </a:lnTo>
                <a:lnTo>
                  <a:pt x="38109" y="4315619"/>
                </a:lnTo>
                <a:lnTo>
                  <a:pt x="16673" y="4259263"/>
                </a:lnTo>
                <a:lnTo>
                  <a:pt x="4764" y="4199732"/>
                </a:lnTo>
                <a:lnTo>
                  <a:pt x="0" y="4136232"/>
                </a:lnTo>
                <a:lnTo>
                  <a:pt x="0" y="991394"/>
                </a:lnTo>
                <a:lnTo>
                  <a:pt x="4764" y="928688"/>
                </a:lnTo>
                <a:lnTo>
                  <a:pt x="16673" y="869157"/>
                </a:lnTo>
                <a:lnTo>
                  <a:pt x="38109" y="812006"/>
                </a:lnTo>
                <a:lnTo>
                  <a:pt x="67484" y="760413"/>
                </a:lnTo>
                <a:lnTo>
                  <a:pt x="102417" y="714375"/>
                </a:lnTo>
                <a:lnTo>
                  <a:pt x="146082" y="671513"/>
                </a:lnTo>
                <a:lnTo>
                  <a:pt x="192924" y="635794"/>
                </a:lnTo>
                <a:lnTo>
                  <a:pt x="245323" y="607219"/>
                </a:lnTo>
                <a:lnTo>
                  <a:pt x="300898" y="585788"/>
                </a:lnTo>
                <a:lnTo>
                  <a:pt x="360442" y="571501"/>
                </a:lnTo>
                <a:lnTo>
                  <a:pt x="423162" y="566738"/>
                </a:lnTo>
                <a:lnTo>
                  <a:pt x="567657" y="566738"/>
                </a:lnTo>
                <a:lnTo>
                  <a:pt x="567657" y="423069"/>
                </a:lnTo>
                <a:lnTo>
                  <a:pt x="572420" y="360363"/>
                </a:lnTo>
                <a:lnTo>
                  <a:pt x="585917" y="300038"/>
                </a:lnTo>
                <a:lnTo>
                  <a:pt x="607353" y="245269"/>
                </a:lnTo>
                <a:lnTo>
                  <a:pt x="635140" y="192882"/>
                </a:lnTo>
                <a:lnTo>
                  <a:pt x="671661" y="145257"/>
                </a:lnTo>
                <a:lnTo>
                  <a:pt x="712945" y="103982"/>
                </a:lnTo>
                <a:lnTo>
                  <a:pt x="760580" y="67469"/>
                </a:lnTo>
                <a:lnTo>
                  <a:pt x="812979" y="39688"/>
                </a:lnTo>
                <a:lnTo>
                  <a:pt x="867760" y="18256"/>
                </a:lnTo>
                <a:lnTo>
                  <a:pt x="928099" y="476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75" name="Shape 2526">
            <a:extLst>
              <a:ext uri="{FF2B5EF4-FFF2-40B4-BE49-F238E27FC236}">
                <a16:creationId xmlns:a16="http://schemas.microsoft.com/office/drawing/2014/main" id="{D9D9846E-0AD0-42F0-AD71-833A41443A60}"/>
              </a:ext>
            </a:extLst>
          </p:cNvPr>
          <p:cNvSpPr/>
          <p:nvPr/>
        </p:nvSpPr>
        <p:spPr>
          <a:xfrm>
            <a:off x="4792507" y="4019702"/>
            <a:ext cx="525091" cy="52509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bg1"/>
          </a:solidFill>
          <a:ln w="12700">
            <a:solidFill>
              <a:schemeClr val="bg1"/>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76" name="Shape 2645">
            <a:extLst>
              <a:ext uri="{FF2B5EF4-FFF2-40B4-BE49-F238E27FC236}">
                <a16:creationId xmlns:a16="http://schemas.microsoft.com/office/drawing/2014/main" id="{DD193CC5-AA05-4024-AE9F-45EB43AE7FFB}"/>
              </a:ext>
            </a:extLst>
          </p:cNvPr>
          <p:cNvSpPr/>
          <p:nvPr/>
        </p:nvSpPr>
        <p:spPr>
          <a:xfrm>
            <a:off x="6756571" y="4072069"/>
            <a:ext cx="632033" cy="45966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solidFill>
              <a:schemeClr val="bg1"/>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140855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5F748-3753-4707-8938-3359539ABE0D}"/>
              </a:ext>
            </a:extLst>
          </p:cNvPr>
          <p:cNvSpPr>
            <a:spLocks noGrp="1"/>
          </p:cNvSpPr>
          <p:nvPr>
            <p:ph type="title"/>
          </p:nvPr>
        </p:nvSpPr>
        <p:spPr/>
        <p:txBody>
          <a:bodyPr/>
          <a:lstStyle/>
          <a:p>
            <a:r>
              <a:rPr lang="en-US" dirty="0"/>
              <a:t>Infographic Slides</a:t>
            </a:r>
            <a:endParaRPr lang="id-ID" dirty="0"/>
          </a:p>
        </p:txBody>
      </p:sp>
      <p:sp>
        <p:nvSpPr>
          <p:cNvPr id="4" name="Text Placeholder 3">
            <a:extLst>
              <a:ext uri="{FF2B5EF4-FFF2-40B4-BE49-F238E27FC236}">
                <a16:creationId xmlns:a16="http://schemas.microsoft.com/office/drawing/2014/main" id="{15CD5719-021A-4A7A-9A97-1533FF8843EF}"/>
              </a:ext>
            </a:extLst>
          </p:cNvPr>
          <p:cNvSpPr>
            <a:spLocks noGrp="1"/>
          </p:cNvSpPr>
          <p:nvPr>
            <p:ph type="body" sz="quarter" idx="13"/>
          </p:nvPr>
        </p:nvSpPr>
        <p:spPr/>
        <p:txBody>
          <a:bodyPr/>
          <a:lstStyle/>
          <a:p>
            <a:r>
              <a:rPr lang="en-US" dirty="0"/>
              <a:t>Replace your short text in here</a:t>
            </a:r>
          </a:p>
        </p:txBody>
      </p:sp>
      <p:sp>
        <p:nvSpPr>
          <p:cNvPr id="32" name="Oval 31">
            <a:extLst>
              <a:ext uri="{FF2B5EF4-FFF2-40B4-BE49-F238E27FC236}">
                <a16:creationId xmlns:a16="http://schemas.microsoft.com/office/drawing/2014/main" id="{61C9FD8F-A672-468B-AD31-EF8EC734A5E3}"/>
              </a:ext>
            </a:extLst>
          </p:cNvPr>
          <p:cNvSpPr/>
          <p:nvPr/>
        </p:nvSpPr>
        <p:spPr>
          <a:xfrm>
            <a:off x="8036979" y="4858869"/>
            <a:ext cx="904471" cy="90447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Oval 32">
            <a:extLst>
              <a:ext uri="{FF2B5EF4-FFF2-40B4-BE49-F238E27FC236}">
                <a16:creationId xmlns:a16="http://schemas.microsoft.com/office/drawing/2014/main" id="{A3EA0973-F84F-4F0A-A9C3-8953445AB758}"/>
              </a:ext>
            </a:extLst>
          </p:cNvPr>
          <p:cNvSpPr/>
          <p:nvPr/>
        </p:nvSpPr>
        <p:spPr>
          <a:xfrm>
            <a:off x="8036979" y="3148150"/>
            <a:ext cx="904471" cy="904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Oval 33">
            <a:extLst>
              <a:ext uri="{FF2B5EF4-FFF2-40B4-BE49-F238E27FC236}">
                <a16:creationId xmlns:a16="http://schemas.microsoft.com/office/drawing/2014/main" id="{6F98C184-CDB6-4622-BAE4-335E7619469A}"/>
              </a:ext>
            </a:extLst>
          </p:cNvPr>
          <p:cNvSpPr/>
          <p:nvPr/>
        </p:nvSpPr>
        <p:spPr>
          <a:xfrm>
            <a:off x="7135856" y="1829364"/>
            <a:ext cx="904471" cy="904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a:extLst>
              <a:ext uri="{FF2B5EF4-FFF2-40B4-BE49-F238E27FC236}">
                <a16:creationId xmlns:a16="http://schemas.microsoft.com/office/drawing/2014/main" id="{B3658C2B-0C83-47A6-9C0E-493635444D40}"/>
              </a:ext>
            </a:extLst>
          </p:cNvPr>
          <p:cNvSpPr/>
          <p:nvPr/>
        </p:nvSpPr>
        <p:spPr>
          <a:xfrm>
            <a:off x="3985435" y="1851696"/>
            <a:ext cx="904471" cy="904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Oval 35">
            <a:extLst>
              <a:ext uri="{FF2B5EF4-FFF2-40B4-BE49-F238E27FC236}">
                <a16:creationId xmlns:a16="http://schemas.microsoft.com/office/drawing/2014/main" id="{E06370F3-22BA-4AED-8A8F-7889D59217C7}"/>
              </a:ext>
            </a:extLst>
          </p:cNvPr>
          <p:cNvSpPr/>
          <p:nvPr/>
        </p:nvSpPr>
        <p:spPr>
          <a:xfrm>
            <a:off x="3098847" y="3145688"/>
            <a:ext cx="904471" cy="904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Oval 36">
            <a:extLst>
              <a:ext uri="{FF2B5EF4-FFF2-40B4-BE49-F238E27FC236}">
                <a16:creationId xmlns:a16="http://schemas.microsoft.com/office/drawing/2014/main" id="{877005AE-1963-4F0A-9709-D9BFEC08B76E}"/>
              </a:ext>
            </a:extLst>
          </p:cNvPr>
          <p:cNvSpPr/>
          <p:nvPr/>
        </p:nvSpPr>
        <p:spPr>
          <a:xfrm>
            <a:off x="3102519" y="4864163"/>
            <a:ext cx="904471" cy="904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8" name="Group 37">
            <a:extLst>
              <a:ext uri="{FF2B5EF4-FFF2-40B4-BE49-F238E27FC236}">
                <a16:creationId xmlns:a16="http://schemas.microsoft.com/office/drawing/2014/main" id="{DC4B911B-BAFC-4288-B11A-668C396CC8DF}"/>
              </a:ext>
            </a:extLst>
          </p:cNvPr>
          <p:cNvGrpSpPr/>
          <p:nvPr/>
        </p:nvGrpSpPr>
        <p:grpSpPr>
          <a:xfrm>
            <a:off x="4312893" y="3011516"/>
            <a:ext cx="3423346" cy="3426109"/>
            <a:chOff x="4384327" y="3450941"/>
            <a:chExt cx="3423346" cy="3426109"/>
          </a:xfrm>
        </p:grpSpPr>
        <p:sp>
          <p:nvSpPr>
            <p:cNvPr id="39" name="Freeform 5">
              <a:extLst>
                <a:ext uri="{FF2B5EF4-FFF2-40B4-BE49-F238E27FC236}">
                  <a16:creationId xmlns:a16="http://schemas.microsoft.com/office/drawing/2014/main" id="{AA922D35-C5FE-4231-A0A8-2F61716B2569}"/>
                </a:ext>
              </a:extLst>
            </p:cNvPr>
            <p:cNvSpPr>
              <a:spLocks noEditPoints="1"/>
            </p:cNvSpPr>
            <p:nvPr/>
          </p:nvSpPr>
          <p:spPr bwMode="auto">
            <a:xfrm>
              <a:off x="4384327" y="3450941"/>
              <a:ext cx="3423346" cy="3426109"/>
            </a:xfrm>
            <a:custGeom>
              <a:avLst/>
              <a:gdLst>
                <a:gd name="T0" fmla="*/ 523 w 1046"/>
                <a:gd name="T1" fmla="*/ 1016 h 1047"/>
                <a:gd name="T2" fmla="*/ 31 w 1046"/>
                <a:gd name="T3" fmla="*/ 524 h 1047"/>
                <a:gd name="T4" fmla="*/ 523 w 1046"/>
                <a:gd name="T5" fmla="*/ 32 h 1047"/>
                <a:gd name="T6" fmla="*/ 1015 w 1046"/>
                <a:gd name="T7" fmla="*/ 524 h 1047"/>
                <a:gd name="T8" fmla="*/ 523 w 1046"/>
                <a:gd name="T9" fmla="*/ 1016 h 1047"/>
                <a:gd name="T10" fmla="*/ 523 w 1046"/>
                <a:gd name="T11" fmla="*/ 0 h 1047"/>
                <a:gd name="T12" fmla="*/ 0 w 1046"/>
                <a:gd name="T13" fmla="*/ 524 h 1047"/>
                <a:gd name="T14" fmla="*/ 523 w 1046"/>
                <a:gd name="T15" fmla="*/ 1047 h 1047"/>
                <a:gd name="T16" fmla="*/ 1046 w 1046"/>
                <a:gd name="T17" fmla="*/ 524 h 1047"/>
                <a:gd name="T18" fmla="*/ 523 w 104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47">
                  <a:moveTo>
                    <a:pt x="523" y="1016"/>
                  </a:moveTo>
                  <a:cubicBezTo>
                    <a:pt x="251" y="1016"/>
                    <a:pt x="31" y="796"/>
                    <a:pt x="31" y="524"/>
                  </a:cubicBezTo>
                  <a:cubicBezTo>
                    <a:pt x="31" y="252"/>
                    <a:pt x="251" y="32"/>
                    <a:pt x="523" y="32"/>
                  </a:cubicBezTo>
                  <a:cubicBezTo>
                    <a:pt x="795" y="32"/>
                    <a:pt x="1015" y="252"/>
                    <a:pt x="1015" y="524"/>
                  </a:cubicBezTo>
                  <a:cubicBezTo>
                    <a:pt x="1015" y="796"/>
                    <a:pt x="795" y="1016"/>
                    <a:pt x="523" y="1016"/>
                  </a:cubicBezTo>
                  <a:moveTo>
                    <a:pt x="523" y="0"/>
                  </a:moveTo>
                  <a:cubicBezTo>
                    <a:pt x="234" y="0"/>
                    <a:pt x="0" y="235"/>
                    <a:pt x="0" y="524"/>
                  </a:cubicBezTo>
                  <a:cubicBezTo>
                    <a:pt x="0" y="813"/>
                    <a:pt x="234" y="1047"/>
                    <a:pt x="523" y="1047"/>
                  </a:cubicBezTo>
                  <a:cubicBezTo>
                    <a:pt x="812" y="1047"/>
                    <a:pt x="1046" y="813"/>
                    <a:pt x="1046" y="524"/>
                  </a:cubicBezTo>
                  <a:cubicBezTo>
                    <a:pt x="1046" y="235"/>
                    <a:pt x="812" y="0"/>
                    <a:pt x="523" y="0"/>
                  </a:cubicBezTo>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6">
              <a:extLst>
                <a:ext uri="{FF2B5EF4-FFF2-40B4-BE49-F238E27FC236}">
                  <a16:creationId xmlns:a16="http://schemas.microsoft.com/office/drawing/2014/main" id="{25B3DBE1-8060-4B75-9138-36B921857139}"/>
                </a:ext>
              </a:extLst>
            </p:cNvPr>
            <p:cNvSpPr>
              <a:spLocks noEditPoints="1"/>
            </p:cNvSpPr>
            <p:nvPr/>
          </p:nvSpPr>
          <p:spPr bwMode="auto">
            <a:xfrm>
              <a:off x="4583263" y="3654021"/>
              <a:ext cx="3024095" cy="3024095"/>
            </a:xfrm>
            <a:custGeom>
              <a:avLst/>
              <a:gdLst>
                <a:gd name="T0" fmla="*/ 462 w 924"/>
                <a:gd name="T1" fmla="*/ 891 h 924"/>
                <a:gd name="T2" fmla="*/ 32 w 924"/>
                <a:gd name="T3" fmla="*/ 462 h 924"/>
                <a:gd name="T4" fmla="*/ 462 w 924"/>
                <a:gd name="T5" fmla="*/ 32 h 924"/>
                <a:gd name="T6" fmla="*/ 892 w 924"/>
                <a:gd name="T7" fmla="*/ 462 h 924"/>
                <a:gd name="T8" fmla="*/ 462 w 924"/>
                <a:gd name="T9" fmla="*/ 891 h 924"/>
                <a:gd name="T10" fmla="*/ 462 w 924"/>
                <a:gd name="T11" fmla="*/ 0 h 924"/>
                <a:gd name="T12" fmla="*/ 0 w 924"/>
                <a:gd name="T13" fmla="*/ 462 h 924"/>
                <a:gd name="T14" fmla="*/ 462 w 924"/>
                <a:gd name="T15" fmla="*/ 924 h 924"/>
                <a:gd name="T16" fmla="*/ 924 w 924"/>
                <a:gd name="T17" fmla="*/ 462 h 924"/>
                <a:gd name="T18" fmla="*/ 462 w 924"/>
                <a:gd name="T1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4" h="924">
                  <a:moveTo>
                    <a:pt x="462" y="891"/>
                  </a:moveTo>
                  <a:cubicBezTo>
                    <a:pt x="225" y="891"/>
                    <a:pt x="32" y="699"/>
                    <a:pt x="32" y="462"/>
                  </a:cubicBezTo>
                  <a:cubicBezTo>
                    <a:pt x="32" y="225"/>
                    <a:pt x="225" y="32"/>
                    <a:pt x="462" y="32"/>
                  </a:cubicBezTo>
                  <a:cubicBezTo>
                    <a:pt x="699" y="32"/>
                    <a:pt x="892" y="225"/>
                    <a:pt x="892" y="462"/>
                  </a:cubicBezTo>
                  <a:cubicBezTo>
                    <a:pt x="892" y="699"/>
                    <a:pt x="699" y="891"/>
                    <a:pt x="462" y="891"/>
                  </a:cubicBezTo>
                  <a:moveTo>
                    <a:pt x="462" y="0"/>
                  </a:moveTo>
                  <a:cubicBezTo>
                    <a:pt x="207" y="0"/>
                    <a:pt x="0" y="207"/>
                    <a:pt x="0" y="462"/>
                  </a:cubicBezTo>
                  <a:cubicBezTo>
                    <a:pt x="0" y="717"/>
                    <a:pt x="207" y="924"/>
                    <a:pt x="462" y="924"/>
                  </a:cubicBezTo>
                  <a:cubicBezTo>
                    <a:pt x="717" y="924"/>
                    <a:pt x="924" y="717"/>
                    <a:pt x="924" y="462"/>
                  </a:cubicBezTo>
                  <a:cubicBezTo>
                    <a:pt x="924" y="207"/>
                    <a:pt x="717" y="0"/>
                    <a:pt x="462" y="0"/>
                  </a:cubicBezTo>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7">
              <a:extLst>
                <a:ext uri="{FF2B5EF4-FFF2-40B4-BE49-F238E27FC236}">
                  <a16:creationId xmlns:a16="http://schemas.microsoft.com/office/drawing/2014/main" id="{851F6528-4C8A-4DAB-B928-1EC532572F56}"/>
                </a:ext>
              </a:extLst>
            </p:cNvPr>
            <p:cNvSpPr>
              <a:spLocks noEditPoints="1"/>
            </p:cNvSpPr>
            <p:nvPr/>
          </p:nvSpPr>
          <p:spPr bwMode="auto">
            <a:xfrm>
              <a:off x="4793250" y="3864008"/>
              <a:ext cx="2605501" cy="2604120"/>
            </a:xfrm>
            <a:custGeom>
              <a:avLst/>
              <a:gdLst>
                <a:gd name="T0" fmla="*/ 398 w 796"/>
                <a:gd name="T1" fmla="*/ 765 h 796"/>
                <a:gd name="T2" fmla="*/ 31 w 796"/>
                <a:gd name="T3" fmla="*/ 398 h 796"/>
                <a:gd name="T4" fmla="*/ 398 w 796"/>
                <a:gd name="T5" fmla="*/ 31 h 796"/>
                <a:gd name="T6" fmla="*/ 765 w 796"/>
                <a:gd name="T7" fmla="*/ 398 h 796"/>
                <a:gd name="T8" fmla="*/ 398 w 796"/>
                <a:gd name="T9" fmla="*/ 765 h 796"/>
                <a:gd name="T10" fmla="*/ 398 w 796"/>
                <a:gd name="T11" fmla="*/ 0 h 796"/>
                <a:gd name="T12" fmla="*/ 0 w 796"/>
                <a:gd name="T13" fmla="*/ 398 h 796"/>
                <a:gd name="T14" fmla="*/ 398 w 796"/>
                <a:gd name="T15" fmla="*/ 796 h 796"/>
                <a:gd name="T16" fmla="*/ 796 w 796"/>
                <a:gd name="T17" fmla="*/ 398 h 796"/>
                <a:gd name="T18" fmla="*/ 398 w 796"/>
                <a:gd name="T1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796">
                  <a:moveTo>
                    <a:pt x="398" y="765"/>
                  </a:moveTo>
                  <a:cubicBezTo>
                    <a:pt x="195" y="765"/>
                    <a:pt x="31" y="601"/>
                    <a:pt x="31" y="398"/>
                  </a:cubicBezTo>
                  <a:cubicBezTo>
                    <a:pt x="31" y="195"/>
                    <a:pt x="195" y="31"/>
                    <a:pt x="398" y="31"/>
                  </a:cubicBezTo>
                  <a:cubicBezTo>
                    <a:pt x="601" y="31"/>
                    <a:pt x="765" y="195"/>
                    <a:pt x="765" y="398"/>
                  </a:cubicBezTo>
                  <a:cubicBezTo>
                    <a:pt x="765" y="601"/>
                    <a:pt x="601" y="765"/>
                    <a:pt x="398" y="765"/>
                  </a:cubicBezTo>
                  <a:moveTo>
                    <a:pt x="398" y="0"/>
                  </a:moveTo>
                  <a:cubicBezTo>
                    <a:pt x="178" y="0"/>
                    <a:pt x="0" y="178"/>
                    <a:pt x="0" y="398"/>
                  </a:cubicBezTo>
                  <a:cubicBezTo>
                    <a:pt x="0" y="618"/>
                    <a:pt x="178" y="796"/>
                    <a:pt x="398" y="796"/>
                  </a:cubicBezTo>
                  <a:cubicBezTo>
                    <a:pt x="618" y="796"/>
                    <a:pt x="796" y="618"/>
                    <a:pt x="796" y="398"/>
                  </a:cubicBezTo>
                  <a:cubicBezTo>
                    <a:pt x="796" y="178"/>
                    <a:pt x="618" y="0"/>
                    <a:pt x="398" y="0"/>
                  </a:cubicBezTo>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8">
              <a:extLst>
                <a:ext uri="{FF2B5EF4-FFF2-40B4-BE49-F238E27FC236}">
                  <a16:creationId xmlns:a16="http://schemas.microsoft.com/office/drawing/2014/main" id="{A8C7A2EC-180B-4597-8AB0-ABCFC74EA8CD}"/>
                </a:ext>
              </a:extLst>
            </p:cNvPr>
            <p:cNvSpPr>
              <a:spLocks noEditPoints="1"/>
            </p:cNvSpPr>
            <p:nvPr/>
          </p:nvSpPr>
          <p:spPr bwMode="auto">
            <a:xfrm>
              <a:off x="4996330" y="4067088"/>
              <a:ext cx="2199341" cy="2197960"/>
            </a:xfrm>
            <a:custGeom>
              <a:avLst/>
              <a:gdLst>
                <a:gd name="T0" fmla="*/ 336 w 672"/>
                <a:gd name="T1" fmla="*/ 639 h 672"/>
                <a:gd name="T2" fmla="*/ 33 w 672"/>
                <a:gd name="T3" fmla="*/ 336 h 672"/>
                <a:gd name="T4" fmla="*/ 336 w 672"/>
                <a:gd name="T5" fmla="*/ 32 h 672"/>
                <a:gd name="T6" fmla="*/ 640 w 672"/>
                <a:gd name="T7" fmla="*/ 336 h 672"/>
                <a:gd name="T8" fmla="*/ 336 w 672"/>
                <a:gd name="T9" fmla="*/ 639 h 672"/>
                <a:gd name="T10" fmla="*/ 336 w 672"/>
                <a:gd name="T11" fmla="*/ 0 h 672"/>
                <a:gd name="T12" fmla="*/ 0 w 672"/>
                <a:gd name="T13" fmla="*/ 336 h 672"/>
                <a:gd name="T14" fmla="*/ 336 w 672"/>
                <a:gd name="T15" fmla="*/ 672 h 672"/>
                <a:gd name="T16" fmla="*/ 672 w 672"/>
                <a:gd name="T17" fmla="*/ 336 h 672"/>
                <a:gd name="T18" fmla="*/ 336 w 672"/>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2">
                  <a:moveTo>
                    <a:pt x="336" y="639"/>
                  </a:moveTo>
                  <a:cubicBezTo>
                    <a:pt x="168" y="639"/>
                    <a:pt x="33" y="503"/>
                    <a:pt x="33" y="336"/>
                  </a:cubicBezTo>
                  <a:cubicBezTo>
                    <a:pt x="33" y="168"/>
                    <a:pt x="168" y="32"/>
                    <a:pt x="336" y="32"/>
                  </a:cubicBezTo>
                  <a:cubicBezTo>
                    <a:pt x="504" y="32"/>
                    <a:pt x="640" y="168"/>
                    <a:pt x="640" y="336"/>
                  </a:cubicBezTo>
                  <a:cubicBezTo>
                    <a:pt x="640" y="503"/>
                    <a:pt x="504" y="639"/>
                    <a:pt x="336" y="639"/>
                  </a:cubicBezTo>
                  <a:moveTo>
                    <a:pt x="336" y="0"/>
                  </a:moveTo>
                  <a:cubicBezTo>
                    <a:pt x="151" y="0"/>
                    <a:pt x="0" y="150"/>
                    <a:pt x="0" y="336"/>
                  </a:cubicBezTo>
                  <a:cubicBezTo>
                    <a:pt x="0" y="521"/>
                    <a:pt x="151" y="672"/>
                    <a:pt x="336" y="672"/>
                  </a:cubicBezTo>
                  <a:cubicBezTo>
                    <a:pt x="521" y="672"/>
                    <a:pt x="672" y="521"/>
                    <a:pt x="672" y="336"/>
                  </a:cubicBezTo>
                  <a:cubicBezTo>
                    <a:pt x="672" y="150"/>
                    <a:pt x="521" y="0"/>
                    <a:pt x="336" y="0"/>
                  </a:cubicBezTo>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9">
              <a:extLst>
                <a:ext uri="{FF2B5EF4-FFF2-40B4-BE49-F238E27FC236}">
                  <a16:creationId xmlns:a16="http://schemas.microsoft.com/office/drawing/2014/main" id="{16D0386B-80EB-4EBC-BABF-11DF25465524}"/>
                </a:ext>
              </a:extLst>
            </p:cNvPr>
            <p:cNvSpPr>
              <a:spLocks noEditPoints="1"/>
            </p:cNvSpPr>
            <p:nvPr/>
          </p:nvSpPr>
          <p:spPr bwMode="auto">
            <a:xfrm>
              <a:off x="5204936" y="4275694"/>
              <a:ext cx="1780748" cy="1780748"/>
            </a:xfrm>
            <a:custGeom>
              <a:avLst/>
              <a:gdLst>
                <a:gd name="T0" fmla="*/ 272 w 544"/>
                <a:gd name="T1" fmla="*/ 513 h 544"/>
                <a:gd name="T2" fmla="*/ 31 w 544"/>
                <a:gd name="T3" fmla="*/ 272 h 544"/>
                <a:gd name="T4" fmla="*/ 272 w 544"/>
                <a:gd name="T5" fmla="*/ 31 h 544"/>
                <a:gd name="T6" fmla="*/ 513 w 544"/>
                <a:gd name="T7" fmla="*/ 272 h 544"/>
                <a:gd name="T8" fmla="*/ 272 w 544"/>
                <a:gd name="T9" fmla="*/ 513 h 544"/>
                <a:gd name="T10" fmla="*/ 272 w 544"/>
                <a:gd name="T11" fmla="*/ 0 h 544"/>
                <a:gd name="T12" fmla="*/ 0 w 544"/>
                <a:gd name="T13" fmla="*/ 272 h 544"/>
                <a:gd name="T14" fmla="*/ 272 w 544"/>
                <a:gd name="T15" fmla="*/ 544 h 544"/>
                <a:gd name="T16" fmla="*/ 544 w 544"/>
                <a:gd name="T17" fmla="*/ 272 h 544"/>
                <a:gd name="T18" fmla="*/ 272 w 544"/>
                <a:gd name="T1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544">
                  <a:moveTo>
                    <a:pt x="272" y="513"/>
                  </a:moveTo>
                  <a:cubicBezTo>
                    <a:pt x="139" y="513"/>
                    <a:pt x="31" y="405"/>
                    <a:pt x="31" y="272"/>
                  </a:cubicBezTo>
                  <a:cubicBezTo>
                    <a:pt x="31" y="139"/>
                    <a:pt x="139" y="31"/>
                    <a:pt x="272" y="31"/>
                  </a:cubicBezTo>
                  <a:cubicBezTo>
                    <a:pt x="405" y="31"/>
                    <a:pt x="513" y="139"/>
                    <a:pt x="513" y="272"/>
                  </a:cubicBezTo>
                  <a:cubicBezTo>
                    <a:pt x="513" y="405"/>
                    <a:pt x="405" y="513"/>
                    <a:pt x="272" y="513"/>
                  </a:cubicBezTo>
                  <a:moveTo>
                    <a:pt x="272" y="0"/>
                  </a:moveTo>
                  <a:cubicBezTo>
                    <a:pt x="122" y="0"/>
                    <a:pt x="0" y="121"/>
                    <a:pt x="0" y="272"/>
                  </a:cubicBezTo>
                  <a:cubicBezTo>
                    <a:pt x="0" y="422"/>
                    <a:pt x="122" y="544"/>
                    <a:pt x="272" y="544"/>
                  </a:cubicBezTo>
                  <a:cubicBezTo>
                    <a:pt x="422" y="544"/>
                    <a:pt x="544" y="422"/>
                    <a:pt x="544" y="272"/>
                  </a:cubicBezTo>
                  <a:cubicBezTo>
                    <a:pt x="544" y="121"/>
                    <a:pt x="422" y="0"/>
                    <a:pt x="272" y="0"/>
                  </a:cubicBezTo>
                </a:path>
              </a:pathLst>
            </a:custGeom>
            <a:solidFill>
              <a:srgbClr val="F5F5F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4" name="Freeform 13">
            <a:extLst>
              <a:ext uri="{FF2B5EF4-FFF2-40B4-BE49-F238E27FC236}">
                <a16:creationId xmlns:a16="http://schemas.microsoft.com/office/drawing/2014/main" id="{DEE57951-309E-4D21-AB99-90FE35C86866}"/>
              </a:ext>
            </a:extLst>
          </p:cNvPr>
          <p:cNvSpPr>
            <a:spLocks/>
          </p:cNvSpPr>
          <p:nvPr/>
        </p:nvSpPr>
        <p:spPr bwMode="auto">
          <a:xfrm>
            <a:off x="4351575" y="4426167"/>
            <a:ext cx="1037504" cy="1793181"/>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14">
            <a:extLst>
              <a:ext uri="{FF2B5EF4-FFF2-40B4-BE49-F238E27FC236}">
                <a16:creationId xmlns:a16="http://schemas.microsoft.com/office/drawing/2014/main" id="{EFC26B82-E5BF-4A0E-95BB-9612B330656C}"/>
              </a:ext>
            </a:extLst>
          </p:cNvPr>
          <p:cNvSpPr>
            <a:spLocks/>
          </p:cNvSpPr>
          <p:nvPr/>
        </p:nvSpPr>
        <p:spPr bwMode="auto">
          <a:xfrm>
            <a:off x="4475910" y="3666345"/>
            <a:ext cx="920076" cy="2421762"/>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15">
            <a:extLst>
              <a:ext uri="{FF2B5EF4-FFF2-40B4-BE49-F238E27FC236}">
                <a16:creationId xmlns:a16="http://schemas.microsoft.com/office/drawing/2014/main" id="{F82581F9-6852-4EE8-9096-5ADD6264A668}"/>
              </a:ext>
            </a:extLst>
          </p:cNvPr>
          <p:cNvSpPr>
            <a:spLocks/>
          </p:cNvSpPr>
          <p:nvPr/>
        </p:nvSpPr>
        <p:spPr bwMode="auto">
          <a:xfrm>
            <a:off x="4456569" y="5466434"/>
            <a:ext cx="925602" cy="896591"/>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16">
            <a:extLst>
              <a:ext uri="{FF2B5EF4-FFF2-40B4-BE49-F238E27FC236}">
                <a16:creationId xmlns:a16="http://schemas.microsoft.com/office/drawing/2014/main" id="{D21937B8-3ADD-4C07-8B4C-0496ABAB3AD9}"/>
              </a:ext>
            </a:extLst>
          </p:cNvPr>
          <p:cNvSpPr>
            <a:spLocks/>
          </p:cNvSpPr>
          <p:nvPr/>
        </p:nvSpPr>
        <p:spPr bwMode="auto">
          <a:xfrm>
            <a:off x="6521905" y="3898436"/>
            <a:ext cx="1105197" cy="2347162"/>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17">
            <a:extLst>
              <a:ext uri="{FF2B5EF4-FFF2-40B4-BE49-F238E27FC236}">
                <a16:creationId xmlns:a16="http://schemas.microsoft.com/office/drawing/2014/main" id="{3E5C2212-F96B-4880-9719-4EFC0214EB8C}"/>
              </a:ext>
            </a:extLst>
          </p:cNvPr>
          <p:cNvSpPr>
            <a:spLocks/>
          </p:cNvSpPr>
          <p:nvPr/>
        </p:nvSpPr>
        <p:spPr bwMode="auto">
          <a:xfrm>
            <a:off x="6364415" y="3343075"/>
            <a:ext cx="1138352" cy="2764373"/>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18">
            <a:extLst>
              <a:ext uri="{FF2B5EF4-FFF2-40B4-BE49-F238E27FC236}">
                <a16:creationId xmlns:a16="http://schemas.microsoft.com/office/drawing/2014/main" id="{08267F8C-2CA8-4CB6-8A64-D02A36C9C113}"/>
              </a:ext>
            </a:extLst>
          </p:cNvPr>
          <p:cNvSpPr>
            <a:spLocks/>
          </p:cNvSpPr>
          <p:nvPr/>
        </p:nvSpPr>
        <p:spPr bwMode="auto">
          <a:xfrm>
            <a:off x="6508090" y="4985673"/>
            <a:ext cx="1181179" cy="1403600"/>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20">
            <a:extLst>
              <a:ext uri="{FF2B5EF4-FFF2-40B4-BE49-F238E27FC236}">
                <a16:creationId xmlns:a16="http://schemas.microsoft.com/office/drawing/2014/main" id="{50CEDB11-EA3B-4DF4-B2D5-F2D65BB2B194}"/>
              </a:ext>
            </a:extLst>
          </p:cNvPr>
          <p:cNvSpPr>
            <a:spLocks/>
          </p:cNvSpPr>
          <p:nvPr/>
        </p:nvSpPr>
        <p:spPr bwMode="auto">
          <a:xfrm>
            <a:off x="5890561" y="5731681"/>
            <a:ext cx="19341" cy="41445"/>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Rectangle 31">
            <a:extLst>
              <a:ext uri="{FF2B5EF4-FFF2-40B4-BE49-F238E27FC236}">
                <a16:creationId xmlns:a16="http://schemas.microsoft.com/office/drawing/2014/main" id="{42C20DB3-8AA1-4280-9775-6B97874DA893}"/>
              </a:ext>
            </a:extLst>
          </p:cNvPr>
          <p:cNvSpPr>
            <a:spLocks noChangeArrowheads="1"/>
          </p:cNvSpPr>
          <p:nvPr/>
        </p:nvSpPr>
        <p:spPr bwMode="auto">
          <a:xfrm>
            <a:off x="5936151" y="5832530"/>
            <a:ext cx="1382" cy="2763"/>
          </a:xfrm>
          <a:prstGeom prst="rect">
            <a:avLst/>
          </a:prstGeom>
          <a:solidFill>
            <a:srgbClr val="3333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131">
            <a:extLst>
              <a:ext uri="{FF2B5EF4-FFF2-40B4-BE49-F238E27FC236}">
                <a16:creationId xmlns:a16="http://schemas.microsoft.com/office/drawing/2014/main" id="{A65BB191-93BB-43C8-A865-6C9B22502B9A}"/>
              </a:ext>
            </a:extLst>
          </p:cNvPr>
          <p:cNvSpPr>
            <a:spLocks noEditPoints="1"/>
          </p:cNvSpPr>
          <p:nvPr/>
        </p:nvSpPr>
        <p:spPr bwMode="auto">
          <a:xfrm>
            <a:off x="5060043" y="4033567"/>
            <a:ext cx="2003289" cy="2386100"/>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endParaRPr lang="id-ID" sz="2400"/>
          </a:p>
        </p:txBody>
      </p:sp>
      <p:grpSp>
        <p:nvGrpSpPr>
          <p:cNvPr id="81" name="Group 80">
            <a:extLst>
              <a:ext uri="{FF2B5EF4-FFF2-40B4-BE49-F238E27FC236}">
                <a16:creationId xmlns:a16="http://schemas.microsoft.com/office/drawing/2014/main" id="{9C03BB3F-CC0F-4DCB-BBB0-F559AB095651}"/>
              </a:ext>
            </a:extLst>
          </p:cNvPr>
          <p:cNvGrpSpPr/>
          <p:nvPr/>
        </p:nvGrpSpPr>
        <p:grpSpPr>
          <a:xfrm>
            <a:off x="8117478" y="2024584"/>
            <a:ext cx="2168799" cy="823568"/>
            <a:chOff x="8624616" y="2386149"/>
            <a:chExt cx="2168799" cy="823568"/>
          </a:xfrm>
        </p:grpSpPr>
        <p:sp>
          <p:nvSpPr>
            <p:cNvPr id="82" name="TextBox 81">
              <a:extLst>
                <a:ext uri="{FF2B5EF4-FFF2-40B4-BE49-F238E27FC236}">
                  <a16:creationId xmlns:a16="http://schemas.microsoft.com/office/drawing/2014/main" id="{54FF0FD8-693E-4953-8C66-DBFFAF74B9C1}"/>
                </a:ext>
              </a:extLst>
            </p:cNvPr>
            <p:cNvSpPr txBox="1"/>
            <p:nvPr/>
          </p:nvSpPr>
          <p:spPr>
            <a:xfrm>
              <a:off x="8624616" y="2386149"/>
              <a:ext cx="886781" cy="338554"/>
            </a:xfrm>
            <a:prstGeom prst="rect">
              <a:avLst/>
            </a:prstGeom>
            <a:noFill/>
          </p:spPr>
          <p:txBody>
            <a:bodyPr wrap="none" rtlCol="0">
              <a:spAutoFit/>
            </a:bodyPr>
            <a:lstStyle/>
            <a:p>
              <a:r>
                <a:rPr lang="id-ID" sz="1600" b="1" dirty="0">
                  <a:solidFill>
                    <a:schemeClr val="accent4"/>
                  </a:solidFill>
                  <a:latin typeface="+mj-lt"/>
                </a:rPr>
                <a:t>Strategic</a:t>
              </a:r>
            </a:p>
          </p:txBody>
        </p:sp>
        <p:sp>
          <p:nvSpPr>
            <p:cNvPr id="83" name="TextBox 82">
              <a:extLst>
                <a:ext uri="{FF2B5EF4-FFF2-40B4-BE49-F238E27FC236}">
                  <a16:creationId xmlns:a16="http://schemas.microsoft.com/office/drawing/2014/main" id="{320A7E14-46FB-43CB-841F-2D586B4C1A5E}"/>
                </a:ext>
              </a:extLst>
            </p:cNvPr>
            <p:cNvSpPr txBox="1"/>
            <p:nvPr/>
          </p:nvSpPr>
          <p:spPr>
            <a:xfrm>
              <a:off x="8624616" y="2679572"/>
              <a:ext cx="2168799" cy="530145"/>
            </a:xfrm>
            <a:prstGeom prst="rect">
              <a:avLst/>
            </a:prstGeom>
            <a:noFill/>
          </p:spPr>
          <p:txBody>
            <a:bodyPr wrap="square" rtlCol="0">
              <a:spAutoFit/>
            </a:bodyPr>
            <a:lstStyle/>
            <a:p>
              <a:pPr>
                <a:lnSpc>
                  <a:spcPct val="150000"/>
                </a:lnSpc>
              </a:pPr>
              <a:r>
                <a:rPr lang="id-ID" sz="1000" dirty="0"/>
                <a:t>Suitable for all category</a:t>
              </a:r>
              <a:r>
                <a:rPr lang="en-US" sz="1000" dirty="0"/>
                <a:t>, Lorem Ipsum is not simply random</a:t>
              </a:r>
              <a:endParaRPr lang="en-US" sz="1000" b="1" dirty="0"/>
            </a:p>
          </p:txBody>
        </p:sp>
      </p:grpSp>
      <p:grpSp>
        <p:nvGrpSpPr>
          <p:cNvPr id="84" name="Group 83">
            <a:extLst>
              <a:ext uri="{FF2B5EF4-FFF2-40B4-BE49-F238E27FC236}">
                <a16:creationId xmlns:a16="http://schemas.microsoft.com/office/drawing/2014/main" id="{D00A6A0F-C59E-4426-A973-3413D9704CF4}"/>
              </a:ext>
            </a:extLst>
          </p:cNvPr>
          <p:cNvGrpSpPr/>
          <p:nvPr/>
        </p:nvGrpSpPr>
        <p:grpSpPr>
          <a:xfrm>
            <a:off x="8976823" y="3300274"/>
            <a:ext cx="2159490" cy="823568"/>
            <a:chOff x="8624616" y="3853724"/>
            <a:chExt cx="2159490" cy="823568"/>
          </a:xfrm>
        </p:grpSpPr>
        <p:sp>
          <p:nvSpPr>
            <p:cNvPr id="85" name="TextBox 84">
              <a:extLst>
                <a:ext uri="{FF2B5EF4-FFF2-40B4-BE49-F238E27FC236}">
                  <a16:creationId xmlns:a16="http://schemas.microsoft.com/office/drawing/2014/main" id="{3D74E007-AF2E-41E3-8375-630AB070A149}"/>
                </a:ext>
              </a:extLst>
            </p:cNvPr>
            <p:cNvSpPr txBox="1"/>
            <p:nvPr/>
          </p:nvSpPr>
          <p:spPr>
            <a:xfrm>
              <a:off x="8624616" y="3853724"/>
              <a:ext cx="599010" cy="338554"/>
            </a:xfrm>
            <a:prstGeom prst="rect">
              <a:avLst/>
            </a:prstGeom>
            <a:noFill/>
          </p:spPr>
          <p:txBody>
            <a:bodyPr wrap="none" rtlCol="0">
              <a:spAutoFit/>
            </a:bodyPr>
            <a:lstStyle/>
            <a:p>
              <a:r>
                <a:rPr lang="id-ID" sz="1600" b="1" dirty="0">
                  <a:solidFill>
                    <a:schemeClr val="accent5"/>
                  </a:solidFill>
                  <a:latin typeface="+mj-lt"/>
                </a:rPr>
                <a:t>Loyal</a:t>
              </a:r>
            </a:p>
          </p:txBody>
        </p:sp>
        <p:sp>
          <p:nvSpPr>
            <p:cNvPr id="86" name="TextBox 85">
              <a:extLst>
                <a:ext uri="{FF2B5EF4-FFF2-40B4-BE49-F238E27FC236}">
                  <a16:creationId xmlns:a16="http://schemas.microsoft.com/office/drawing/2014/main" id="{C92864A5-7AB9-4684-B91F-3120DD5371F2}"/>
                </a:ext>
              </a:extLst>
            </p:cNvPr>
            <p:cNvSpPr txBox="1"/>
            <p:nvPr/>
          </p:nvSpPr>
          <p:spPr>
            <a:xfrm>
              <a:off x="8624616" y="4147147"/>
              <a:ext cx="2159490" cy="530145"/>
            </a:xfrm>
            <a:prstGeom prst="rect">
              <a:avLst/>
            </a:prstGeom>
            <a:noFill/>
          </p:spPr>
          <p:txBody>
            <a:bodyPr wrap="square" rtlCol="0">
              <a:spAutoFit/>
            </a:bodyPr>
            <a:lstStyle/>
            <a:p>
              <a:pPr>
                <a:lnSpc>
                  <a:spcPct val="150000"/>
                </a:lnSpc>
              </a:pPr>
              <a:r>
                <a:rPr lang="id-ID" sz="1000" dirty="0">
                  <a:latin typeface="+mj-lt"/>
                </a:rPr>
                <a:t>Suitable for all category</a:t>
              </a:r>
              <a:r>
                <a:rPr lang="en-US" sz="1000" dirty="0">
                  <a:latin typeface="+mj-lt"/>
                </a:rPr>
                <a:t>, Lorem Ipsum is not simply random</a:t>
              </a:r>
              <a:r>
                <a:rPr lang="id-ID" sz="1000" dirty="0">
                  <a:latin typeface="+mj-lt"/>
                </a:rPr>
                <a:t>.</a:t>
              </a:r>
              <a:endParaRPr lang="en-US" sz="1000" b="1" dirty="0">
                <a:latin typeface="+mj-lt"/>
              </a:endParaRPr>
            </a:p>
          </p:txBody>
        </p:sp>
      </p:grpSp>
      <p:grpSp>
        <p:nvGrpSpPr>
          <p:cNvPr id="87" name="Group 86">
            <a:extLst>
              <a:ext uri="{FF2B5EF4-FFF2-40B4-BE49-F238E27FC236}">
                <a16:creationId xmlns:a16="http://schemas.microsoft.com/office/drawing/2014/main" id="{BE22F712-F621-4993-BAE6-3055B6F3716D}"/>
              </a:ext>
            </a:extLst>
          </p:cNvPr>
          <p:cNvGrpSpPr/>
          <p:nvPr/>
        </p:nvGrpSpPr>
        <p:grpSpPr>
          <a:xfrm>
            <a:off x="8983971" y="5042723"/>
            <a:ext cx="2412006" cy="823568"/>
            <a:chOff x="8624616" y="5270803"/>
            <a:chExt cx="2412006" cy="823568"/>
          </a:xfrm>
        </p:grpSpPr>
        <p:sp>
          <p:nvSpPr>
            <p:cNvPr id="88" name="TextBox 87">
              <a:extLst>
                <a:ext uri="{FF2B5EF4-FFF2-40B4-BE49-F238E27FC236}">
                  <a16:creationId xmlns:a16="http://schemas.microsoft.com/office/drawing/2014/main" id="{70EC749C-B134-4CD3-81D0-0573135A2777}"/>
                </a:ext>
              </a:extLst>
            </p:cNvPr>
            <p:cNvSpPr txBox="1"/>
            <p:nvPr/>
          </p:nvSpPr>
          <p:spPr>
            <a:xfrm>
              <a:off x="8624616" y="5270803"/>
              <a:ext cx="760849" cy="338554"/>
            </a:xfrm>
            <a:prstGeom prst="rect">
              <a:avLst/>
            </a:prstGeom>
            <a:noFill/>
          </p:spPr>
          <p:txBody>
            <a:bodyPr wrap="none" rtlCol="0">
              <a:spAutoFit/>
            </a:bodyPr>
            <a:lstStyle/>
            <a:p>
              <a:r>
                <a:rPr lang="id-ID" sz="1600" b="1" dirty="0">
                  <a:solidFill>
                    <a:schemeClr val="accent6"/>
                  </a:solidFill>
                  <a:latin typeface="+mj-lt"/>
                </a:rPr>
                <a:t>Honest</a:t>
              </a:r>
            </a:p>
          </p:txBody>
        </p:sp>
        <p:sp>
          <p:nvSpPr>
            <p:cNvPr id="89" name="TextBox 88">
              <a:extLst>
                <a:ext uri="{FF2B5EF4-FFF2-40B4-BE49-F238E27FC236}">
                  <a16:creationId xmlns:a16="http://schemas.microsoft.com/office/drawing/2014/main" id="{37DB30F3-C291-4611-AF03-8B17F1DC2374}"/>
                </a:ext>
              </a:extLst>
            </p:cNvPr>
            <p:cNvSpPr txBox="1"/>
            <p:nvPr/>
          </p:nvSpPr>
          <p:spPr>
            <a:xfrm>
              <a:off x="8624616" y="5564226"/>
              <a:ext cx="2412006" cy="530145"/>
            </a:xfrm>
            <a:prstGeom prst="rect">
              <a:avLst/>
            </a:prstGeom>
            <a:noFill/>
          </p:spPr>
          <p:txBody>
            <a:bodyPr wrap="square" rtlCol="0">
              <a:spAutoFit/>
            </a:bodyPr>
            <a:lstStyle/>
            <a:p>
              <a:pPr>
                <a:lnSpc>
                  <a:spcPct val="150000"/>
                </a:lnSpc>
              </a:pPr>
              <a:r>
                <a:rPr lang="id-ID" sz="1000" dirty="0">
                  <a:latin typeface="+mj-lt"/>
                </a:rPr>
                <a:t>Suitable for all category</a:t>
              </a:r>
              <a:r>
                <a:rPr lang="en-US" sz="1000" dirty="0">
                  <a:latin typeface="+mj-lt"/>
                </a:rPr>
                <a:t>, Lorem Ipsum is not simply random</a:t>
              </a:r>
              <a:endParaRPr lang="en-US" sz="1000" b="1" dirty="0">
                <a:latin typeface="+mj-lt"/>
              </a:endParaRPr>
            </a:p>
          </p:txBody>
        </p:sp>
      </p:grpSp>
      <p:grpSp>
        <p:nvGrpSpPr>
          <p:cNvPr id="90" name="Group 89">
            <a:extLst>
              <a:ext uri="{FF2B5EF4-FFF2-40B4-BE49-F238E27FC236}">
                <a16:creationId xmlns:a16="http://schemas.microsoft.com/office/drawing/2014/main" id="{655B4C06-78E0-4101-BAE5-C5444C2DF9D7}"/>
              </a:ext>
            </a:extLst>
          </p:cNvPr>
          <p:cNvGrpSpPr/>
          <p:nvPr/>
        </p:nvGrpSpPr>
        <p:grpSpPr>
          <a:xfrm>
            <a:off x="1468929" y="2050093"/>
            <a:ext cx="2455235" cy="823568"/>
            <a:chOff x="1411084" y="2386149"/>
            <a:chExt cx="2455235" cy="823568"/>
          </a:xfrm>
        </p:grpSpPr>
        <p:sp>
          <p:nvSpPr>
            <p:cNvPr id="91" name="TextBox 90">
              <a:extLst>
                <a:ext uri="{FF2B5EF4-FFF2-40B4-BE49-F238E27FC236}">
                  <a16:creationId xmlns:a16="http://schemas.microsoft.com/office/drawing/2014/main" id="{1DB2CF79-69F8-4F5D-BA09-D5EEDBF6229B}"/>
                </a:ext>
              </a:extLst>
            </p:cNvPr>
            <p:cNvSpPr txBox="1"/>
            <p:nvPr/>
          </p:nvSpPr>
          <p:spPr>
            <a:xfrm>
              <a:off x="2804811" y="2386149"/>
              <a:ext cx="1061508" cy="338554"/>
            </a:xfrm>
            <a:prstGeom prst="rect">
              <a:avLst/>
            </a:prstGeom>
            <a:noFill/>
          </p:spPr>
          <p:txBody>
            <a:bodyPr wrap="none" rtlCol="0">
              <a:spAutoFit/>
            </a:bodyPr>
            <a:lstStyle/>
            <a:p>
              <a:pPr algn="r"/>
              <a:r>
                <a:rPr lang="id-ID" sz="1600" b="1" dirty="0">
                  <a:solidFill>
                    <a:schemeClr val="accent3"/>
                  </a:solidFill>
                  <a:latin typeface="+mj-lt"/>
                </a:rPr>
                <a:t>Respectful</a:t>
              </a:r>
            </a:p>
          </p:txBody>
        </p:sp>
        <p:sp>
          <p:nvSpPr>
            <p:cNvPr id="92" name="TextBox 91">
              <a:extLst>
                <a:ext uri="{FF2B5EF4-FFF2-40B4-BE49-F238E27FC236}">
                  <a16:creationId xmlns:a16="http://schemas.microsoft.com/office/drawing/2014/main" id="{8D4AA54D-F322-48BA-AED5-69480CB9AFB5}"/>
                </a:ext>
              </a:extLst>
            </p:cNvPr>
            <p:cNvSpPr txBox="1"/>
            <p:nvPr/>
          </p:nvSpPr>
          <p:spPr>
            <a:xfrm>
              <a:off x="1411084" y="2679572"/>
              <a:ext cx="2455235" cy="530145"/>
            </a:xfrm>
            <a:prstGeom prst="rect">
              <a:avLst/>
            </a:prstGeom>
            <a:noFill/>
          </p:spPr>
          <p:txBody>
            <a:bodyPr wrap="square" rtlCol="0">
              <a:spAutoFit/>
            </a:bodyPr>
            <a:lstStyle/>
            <a:p>
              <a:pPr algn="r">
                <a:lnSpc>
                  <a:spcPct val="150000"/>
                </a:lnSpc>
              </a:pPr>
              <a:r>
                <a:rPr lang="id-ID" sz="1000" dirty="0"/>
                <a:t>Suitable for all category</a:t>
              </a:r>
              <a:r>
                <a:rPr lang="en-US" sz="1000" dirty="0"/>
                <a:t>, Lorem Ipsum is not simply random</a:t>
              </a:r>
              <a:endParaRPr lang="en-US" sz="1000" b="1" dirty="0"/>
            </a:p>
          </p:txBody>
        </p:sp>
      </p:grpSp>
      <p:grpSp>
        <p:nvGrpSpPr>
          <p:cNvPr id="93" name="Group 92">
            <a:extLst>
              <a:ext uri="{FF2B5EF4-FFF2-40B4-BE49-F238E27FC236}">
                <a16:creationId xmlns:a16="http://schemas.microsoft.com/office/drawing/2014/main" id="{B9C85DC4-D326-43E8-A3CF-BC54296CC712}"/>
              </a:ext>
            </a:extLst>
          </p:cNvPr>
          <p:cNvGrpSpPr/>
          <p:nvPr/>
        </p:nvGrpSpPr>
        <p:grpSpPr>
          <a:xfrm>
            <a:off x="796022" y="3335408"/>
            <a:ext cx="2261804" cy="823568"/>
            <a:chOff x="1604516" y="3853724"/>
            <a:chExt cx="2261804" cy="823568"/>
          </a:xfrm>
        </p:grpSpPr>
        <p:sp>
          <p:nvSpPr>
            <p:cNvPr id="94" name="TextBox 93">
              <a:extLst>
                <a:ext uri="{FF2B5EF4-FFF2-40B4-BE49-F238E27FC236}">
                  <a16:creationId xmlns:a16="http://schemas.microsoft.com/office/drawing/2014/main" id="{0C56BBE7-4CF4-4C96-974C-746B97744E25}"/>
                </a:ext>
              </a:extLst>
            </p:cNvPr>
            <p:cNvSpPr txBox="1"/>
            <p:nvPr/>
          </p:nvSpPr>
          <p:spPr>
            <a:xfrm>
              <a:off x="2277423" y="3853724"/>
              <a:ext cx="1588897" cy="338554"/>
            </a:xfrm>
            <a:prstGeom prst="rect">
              <a:avLst/>
            </a:prstGeom>
            <a:noFill/>
          </p:spPr>
          <p:txBody>
            <a:bodyPr wrap="none" rtlCol="0">
              <a:spAutoFit/>
            </a:bodyPr>
            <a:lstStyle/>
            <a:p>
              <a:pPr algn="r"/>
              <a:r>
                <a:rPr lang="id-ID" sz="1600" b="1" dirty="0">
                  <a:solidFill>
                    <a:schemeClr val="accent2"/>
                  </a:solidFill>
                  <a:latin typeface="+mj-lt"/>
                </a:rPr>
                <a:t>Accomplishment</a:t>
              </a:r>
            </a:p>
          </p:txBody>
        </p:sp>
        <p:sp>
          <p:nvSpPr>
            <p:cNvPr id="95" name="TextBox 94">
              <a:extLst>
                <a:ext uri="{FF2B5EF4-FFF2-40B4-BE49-F238E27FC236}">
                  <a16:creationId xmlns:a16="http://schemas.microsoft.com/office/drawing/2014/main" id="{C2549EF1-1B08-499C-80B8-0C3AC11DBA45}"/>
                </a:ext>
              </a:extLst>
            </p:cNvPr>
            <p:cNvSpPr txBox="1"/>
            <p:nvPr/>
          </p:nvSpPr>
          <p:spPr>
            <a:xfrm>
              <a:off x="1604516" y="4147147"/>
              <a:ext cx="2261803" cy="530145"/>
            </a:xfrm>
            <a:prstGeom prst="rect">
              <a:avLst/>
            </a:prstGeom>
            <a:noFill/>
          </p:spPr>
          <p:txBody>
            <a:bodyPr wrap="square" rtlCol="0">
              <a:spAutoFit/>
            </a:bodyPr>
            <a:lstStyle/>
            <a:p>
              <a:pPr algn="r">
                <a:lnSpc>
                  <a:spcPct val="150000"/>
                </a:lnSpc>
              </a:pPr>
              <a:r>
                <a:rPr lang="id-ID" sz="1000" dirty="0"/>
                <a:t>Suitable for all category</a:t>
              </a:r>
              <a:r>
                <a:rPr lang="en-US" sz="1000" dirty="0"/>
                <a:t>, Lorem Ipsum is not simply random</a:t>
              </a:r>
              <a:endParaRPr lang="en-US" sz="1000" b="1" dirty="0"/>
            </a:p>
          </p:txBody>
        </p:sp>
      </p:grpSp>
      <p:grpSp>
        <p:nvGrpSpPr>
          <p:cNvPr id="96" name="Group 95">
            <a:extLst>
              <a:ext uri="{FF2B5EF4-FFF2-40B4-BE49-F238E27FC236}">
                <a16:creationId xmlns:a16="http://schemas.microsoft.com/office/drawing/2014/main" id="{85B76693-6E9A-4B80-A6C8-62157982C9F7}"/>
              </a:ext>
            </a:extLst>
          </p:cNvPr>
          <p:cNvGrpSpPr/>
          <p:nvPr/>
        </p:nvGrpSpPr>
        <p:grpSpPr>
          <a:xfrm>
            <a:off x="796023" y="5042723"/>
            <a:ext cx="2227572" cy="823568"/>
            <a:chOff x="1638748" y="5270803"/>
            <a:chExt cx="2227572" cy="823568"/>
          </a:xfrm>
        </p:grpSpPr>
        <p:sp>
          <p:nvSpPr>
            <p:cNvPr id="97" name="TextBox 96">
              <a:extLst>
                <a:ext uri="{FF2B5EF4-FFF2-40B4-BE49-F238E27FC236}">
                  <a16:creationId xmlns:a16="http://schemas.microsoft.com/office/drawing/2014/main" id="{E8A46AB7-4CCA-40AE-9FDF-79347ADB5550}"/>
                </a:ext>
              </a:extLst>
            </p:cNvPr>
            <p:cNvSpPr txBox="1"/>
            <p:nvPr/>
          </p:nvSpPr>
          <p:spPr>
            <a:xfrm>
              <a:off x="2900991" y="5270803"/>
              <a:ext cx="965328" cy="338554"/>
            </a:xfrm>
            <a:prstGeom prst="rect">
              <a:avLst/>
            </a:prstGeom>
            <a:noFill/>
          </p:spPr>
          <p:txBody>
            <a:bodyPr wrap="none" rtlCol="0">
              <a:spAutoFit/>
            </a:bodyPr>
            <a:lstStyle/>
            <a:p>
              <a:pPr algn="r"/>
              <a:r>
                <a:rPr lang="id-ID" sz="1600" b="1" dirty="0">
                  <a:solidFill>
                    <a:schemeClr val="accent1"/>
                  </a:solidFill>
                  <a:latin typeface="+mj-lt"/>
                </a:rPr>
                <a:t>Energetic</a:t>
              </a:r>
            </a:p>
          </p:txBody>
        </p:sp>
        <p:sp>
          <p:nvSpPr>
            <p:cNvPr id="98" name="TextBox 97">
              <a:extLst>
                <a:ext uri="{FF2B5EF4-FFF2-40B4-BE49-F238E27FC236}">
                  <a16:creationId xmlns:a16="http://schemas.microsoft.com/office/drawing/2014/main" id="{000FA4AB-86DD-44D1-930D-F865BA2939F8}"/>
                </a:ext>
              </a:extLst>
            </p:cNvPr>
            <p:cNvSpPr txBox="1"/>
            <p:nvPr/>
          </p:nvSpPr>
          <p:spPr>
            <a:xfrm>
              <a:off x="1638748" y="5564226"/>
              <a:ext cx="2227572" cy="530145"/>
            </a:xfrm>
            <a:prstGeom prst="rect">
              <a:avLst/>
            </a:prstGeom>
            <a:noFill/>
          </p:spPr>
          <p:txBody>
            <a:bodyPr wrap="square" rtlCol="0">
              <a:spAutoFit/>
            </a:bodyPr>
            <a:lstStyle/>
            <a:p>
              <a:pPr algn="r">
                <a:lnSpc>
                  <a:spcPct val="150000"/>
                </a:lnSpc>
              </a:pPr>
              <a:r>
                <a:rPr lang="id-ID" sz="1000" dirty="0"/>
                <a:t>Suitable for all category</a:t>
              </a:r>
              <a:r>
                <a:rPr lang="en-US" sz="1000" dirty="0"/>
                <a:t>, Lorem Ipsum is not simply random</a:t>
              </a:r>
              <a:endParaRPr lang="en-US" sz="1000" b="1" dirty="0"/>
            </a:p>
          </p:txBody>
        </p:sp>
      </p:grpSp>
      <p:grpSp>
        <p:nvGrpSpPr>
          <p:cNvPr id="99" name="Group 98">
            <a:extLst>
              <a:ext uri="{FF2B5EF4-FFF2-40B4-BE49-F238E27FC236}">
                <a16:creationId xmlns:a16="http://schemas.microsoft.com/office/drawing/2014/main" id="{F7BC0603-A22B-44BF-83FD-252512225383}"/>
              </a:ext>
            </a:extLst>
          </p:cNvPr>
          <p:cNvGrpSpPr/>
          <p:nvPr/>
        </p:nvGrpSpPr>
        <p:grpSpPr>
          <a:xfrm>
            <a:off x="7425292" y="2057328"/>
            <a:ext cx="344442" cy="500499"/>
            <a:chOff x="-1587" y="-1587"/>
            <a:chExt cx="4211637" cy="6119812"/>
          </a:xfrm>
          <a:solidFill>
            <a:schemeClr val="bg1"/>
          </a:solidFill>
        </p:grpSpPr>
        <p:sp>
          <p:nvSpPr>
            <p:cNvPr id="100" name="Freeform 39">
              <a:extLst>
                <a:ext uri="{FF2B5EF4-FFF2-40B4-BE49-F238E27FC236}">
                  <a16:creationId xmlns:a16="http://schemas.microsoft.com/office/drawing/2014/main" id="{5E5B4379-E36B-4DAB-93BA-BFA87D449131}"/>
                </a:ext>
              </a:extLst>
            </p:cNvPr>
            <p:cNvSpPr>
              <a:spLocks noEditPoints="1"/>
            </p:cNvSpPr>
            <p:nvPr/>
          </p:nvSpPr>
          <p:spPr bwMode="auto">
            <a:xfrm>
              <a:off x="-1587" y="-1587"/>
              <a:ext cx="4211637" cy="6119812"/>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Freeform 40">
              <a:extLst>
                <a:ext uri="{FF2B5EF4-FFF2-40B4-BE49-F238E27FC236}">
                  <a16:creationId xmlns:a16="http://schemas.microsoft.com/office/drawing/2014/main" id="{A50A8A25-8E81-43A8-92FF-FBC180A46E25}"/>
                </a:ext>
              </a:extLst>
            </p:cNvPr>
            <p:cNvSpPr>
              <a:spLocks/>
            </p:cNvSpPr>
            <p:nvPr/>
          </p:nvSpPr>
          <p:spPr bwMode="auto">
            <a:xfrm>
              <a:off x="957263" y="955675"/>
              <a:ext cx="1239837" cy="1239837"/>
            </a:xfrm>
            <a:custGeom>
              <a:avLst/>
              <a:gdLst>
                <a:gd name="T0" fmla="*/ 305 w 330"/>
                <a:gd name="T1" fmla="*/ 0 h 330"/>
                <a:gd name="T2" fmla="*/ 0 w 330"/>
                <a:gd name="T3" fmla="*/ 305 h 330"/>
                <a:gd name="T4" fmla="*/ 25 w 330"/>
                <a:gd name="T5" fmla="*/ 330 h 330"/>
                <a:gd name="T6" fmla="*/ 50 w 330"/>
                <a:gd name="T7" fmla="*/ 305 h 330"/>
                <a:gd name="T8" fmla="*/ 305 w 330"/>
                <a:gd name="T9" fmla="*/ 50 h 330"/>
                <a:gd name="T10" fmla="*/ 330 w 330"/>
                <a:gd name="T11" fmla="*/ 25 h 330"/>
                <a:gd name="T12" fmla="*/ 305 w 330"/>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30" h="330">
                  <a:moveTo>
                    <a:pt x="305" y="0"/>
                  </a:moveTo>
                  <a:cubicBezTo>
                    <a:pt x="137" y="0"/>
                    <a:pt x="0" y="137"/>
                    <a:pt x="0" y="305"/>
                  </a:cubicBezTo>
                  <a:cubicBezTo>
                    <a:pt x="0" y="319"/>
                    <a:pt x="11" y="330"/>
                    <a:pt x="25" y="330"/>
                  </a:cubicBezTo>
                  <a:cubicBezTo>
                    <a:pt x="39" y="330"/>
                    <a:pt x="50" y="319"/>
                    <a:pt x="50" y="305"/>
                  </a:cubicBezTo>
                  <a:cubicBezTo>
                    <a:pt x="50" y="165"/>
                    <a:pt x="165" y="50"/>
                    <a:pt x="305" y="50"/>
                  </a:cubicBezTo>
                  <a:cubicBezTo>
                    <a:pt x="319" y="50"/>
                    <a:pt x="330" y="39"/>
                    <a:pt x="330" y="25"/>
                  </a:cubicBezTo>
                  <a:cubicBezTo>
                    <a:pt x="330" y="11"/>
                    <a:pt x="319" y="0"/>
                    <a:pt x="30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02" name="Group 101">
            <a:extLst>
              <a:ext uri="{FF2B5EF4-FFF2-40B4-BE49-F238E27FC236}">
                <a16:creationId xmlns:a16="http://schemas.microsoft.com/office/drawing/2014/main" id="{FBD09174-F48B-4821-9648-4C9E0EA03CF3}"/>
              </a:ext>
            </a:extLst>
          </p:cNvPr>
          <p:cNvGrpSpPr/>
          <p:nvPr/>
        </p:nvGrpSpPr>
        <p:grpSpPr>
          <a:xfrm>
            <a:off x="8303001" y="3384207"/>
            <a:ext cx="375061" cy="374912"/>
            <a:chOff x="0" y="1588"/>
            <a:chExt cx="4016375" cy="4014787"/>
          </a:xfrm>
          <a:solidFill>
            <a:schemeClr val="bg1"/>
          </a:solidFill>
        </p:grpSpPr>
        <p:sp>
          <p:nvSpPr>
            <p:cNvPr id="103" name="Freeform 48">
              <a:extLst>
                <a:ext uri="{FF2B5EF4-FFF2-40B4-BE49-F238E27FC236}">
                  <a16:creationId xmlns:a16="http://schemas.microsoft.com/office/drawing/2014/main" id="{69F17598-0023-4A82-9A61-04D5711B4207}"/>
                </a:ext>
              </a:extLst>
            </p:cNvPr>
            <p:cNvSpPr>
              <a:spLocks noEditPoints="1"/>
            </p:cNvSpPr>
            <p:nvPr/>
          </p:nvSpPr>
          <p:spPr bwMode="auto">
            <a:xfrm>
              <a:off x="0" y="1588"/>
              <a:ext cx="4016375" cy="4014787"/>
            </a:xfrm>
            <a:custGeom>
              <a:avLst/>
              <a:gdLst>
                <a:gd name="T0" fmla="*/ 690 w 1068"/>
                <a:gd name="T1" fmla="*/ 335 h 1068"/>
                <a:gd name="T2" fmla="*/ 534 w 1068"/>
                <a:gd name="T3" fmla="*/ 0 h 1068"/>
                <a:gd name="T4" fmla="*/ 301 w 1068"/>
                <a:gd name="T5" fmla="*/ 342 h 1068"/>
                <a:gd name="T6" fmla="*/ 267 w 1068"/>
                <a:gd name="T7" fmla="*/ 360 h 1068"/>
                <a:gd name="T8" fmla="*/ 100 w 1068"/>
                <a:gd name="T9" fmla="*/ 334 h 1068"/>
                <a:gd name="T10" fmla="*/ 0 w 1068"/>
                <a:gd name="T11" fmla="*/ 968 h 1068"/>
                <a:gd name="T12" fmla="*/ 201 w 1068"/>
                <a:gd name="T13" fmla="*/ 1068 h 1068"/>
                <a:gd name="T14" fmla="*/ 291 w 1068"/>
                <a:gd name="T15" fmla="*/ 1011 h 1068"/>
                <a:gd name="T16" fmla="*/ 301 w 1068"/>
                <a:gd name="T17" fmla="*/ 1013 h 1068"/>
                <a:gd name="T18" fmla="*/ 635 w 1068"/>
                <a:gd name="T19" fmla="*/ 1068 h 1068"/>
                <a:gd name="T20" fmla="*/ 937 w 1068"/>
                <a:gd name="T21" fmla="*/ 1004 h 1068"/>
                <a:gd name="T22" fmla="*/ 952 w 1068"/>
                <a:gd name="T23" fmla="*/ 909 h 1068"/>
                <a:gd name="T24" fmla="*/ 1007 w 1068"/>
                <a:gd name="T25" fmla="*/ 732 h 1068"/>
                <a:gd name="T26" fmla="*/ 1039 w 1068"/>
                <a:gd name="T27" fmla="*/ 560 h 1068"/>
                <a:gd name="T28" fmla="*/ 1068 w 1068"/>
                <a:gd name="T29" fmla="*/ 481 h 1068"/>
                <a:gd name="T30" fmla="*/ 974 w 1068"/>
                <a:gd name="T31" fmla="*/ 349 h 1068"/>
                <a:gd name="T32" fmla="*/ 201 w 1068"/>
                <a:gd name="T33" fmla="*/ 1001 h 1068"/>
                <a:gd name="T34" fmla="*/ 67 w 1068"/>
                <a:gd name="T35" fmla="*/ 968 h 1068"/>
                <a:gd name="T36" fmla="*/ 100 w 1068"/>
                <a:gd name="T37" fmla="*/ 401 h 1068"/>
                <a:gd name="T38" fmla="*/ 234 w 1068"/>
                <a:gd name="T39" fmla="*/ 434 h 1068"/>
                <a:gd name="T40" fmla="*/ 1001 w 1068"/>
                <a:gd name="T41" fmla="*/ 485 h 1068"/>
                <a:gd name="T42" fmla="*/ 868 w 1068"/>
                <a:gd name="T43" fmla="*/ 534 h 1068"/>
                <a:gd name="T44" fmla="*/ 868 w 1068"/>
                <a:gd name="T45" fmla="*/ 567 h 1068"/>
                <a:gd name="T46" fmla="*/ 986 w 1068"/>
                <a:gd name="T47" fmla="*/ 629 h 1068"/>
                <a:gd name="T48" fmla="*/ 835 w 1068"/>
                <a:gd name="T49" fmla="*/ 701 h 1068"/>
                <a:gd name="T50" fmla="*/ 835 w 1068"/>
                <a:gd name="T51" fmla="*/ 734 h 1068"/>
                <a:gd name="T52" fmla="*/ 944 w 1068"/>
                <a:gd name="T53" fmla="*/ 803 h 1068"/>
                <a:gd name="T54" fmla="*/ 801 w 1068"/>
                <a:gd name="T55" fmla="*/ 868 h 1068"/>
                <a:gd name="T56" fmla="*/ 801 w 1068"/>
                <a:gd name="T57" fmla="*/ 901 h 1068"/>
                <a:gd name="T58" fmla="*/ 888 w 1068"/>
                <a:gd name="T59" fmla="*/ 948 h 1068"/>
                <a:gd name="T60" fmla="*/ 818 w 1068"/>
                <a:gd name="T61" fmla="*/ 1001 h 1068"/>
                <a:gd name="T62" fmla="*/ 450 w 1068"/>
                <a:gd name="T63" fmla="*/ 980 h 1068"/>
                <a:gd name="T64" fmla="*/ 268 w 1068"/>
                <a:gd name="T65" fmla="*/ 914 h 1068"/>
                <a:gd name="T66" fmla="*/ 294 w 1068"/>
                <a:gd name="T67" fmla="*/ 418 h 1068"/>
                <a:gd name="T68" fmla="*/ 501 w 1068"/>
                <a:gd name="T69" fmla="*/ 100 h 1068"/>
                <a:gd name="T70" fmla="*/ 632 w 1068"/>
                <a:gd name="T71" fmla="*/ 225 h 1068"/>
                <a:gd name="T72" fmla="*/ 962 w 1068"/>
                <a:gd name="T73" fmla="*/ 413 h 1068"/>
                <a:gd name="T74" fmla="*/ 1001 w 1068"/>
                <a:gd name="T75" fmla="*/ 485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8" h="1068">
                  <a:moveTo>
                    <a:pt x="974" y="349"/>
                  </a:moveTo>
                  <a:cubicBezTo>
                    <a:pt x="932" y="339"/>
                    <a:pt x="834" y="339"/>
                    <a:pt x="690" y="335"/>
                  </a:cubicBezTo>
                  <a:cubicBezTo>
                    <a:pt x="697" y="304"/>
                    <a:pt x="699" y="275"/>
                    <a:pt x="699" y="225"/>
                  </a:cubicBezTo>
                  <a:cubicBezTo>
                    <a:pt x="699" y="105"/>
                    <a:pt x="611" y="0"/>
                    <a:pt x="534" y="0"/>
                  </a:cubicBezTo>
                  <a:cubicBezTo>
                    <a:pt x="480" y="0"/>
                    <a:pt x="435" y="45"/>
                    <a:pt x="434" y="99"/>
                  </a:cubicBezTo>
                  <a:cubicBezTo>
                    <a:pt x="433" y="167"/>
                    <a:pt x="413" y="283"/>
                    <a:pt x="301" y="342"/>
                  </a:cubicBezTo>
                  <a:cubicBezTo>
                    <a:pt x="292" y="346"/>
                    <a:pt x="269" y="357"/>
                    <a:pt x="265" y="359"/>
                  </a:cubicBezTo>
                  <a:cubicBezTo>
                    <a:pt x="267" y="360"/>
                    <a:pt x="267" y="360"/>
                    <a:pt x="267" y="360"/>
                  </a:cubicBezTo>
                  <a:cubicBezTo>
                    <a:pt x="250" y="345"/>
                    <a:pt x="225" y="334"/>
                    <a:pt x="201" y="334"/>
                  </a:cubicBezTo>
                  <a:cubicBezTo>
                    <a:pt x="100" y="334"/>
                    <a:pt x="100" y="334"/>
                    <a:pt x="100" y="334"/>
                  </a:cubicBezTo>
                  <a:cubicBezTo>
                    <a:pt x="45" y="334"/>
                    <a:pt x="0" y="379"/>
                    <a:pt x="0" y="434"/>
                  </a:cubicBezTo>
                  <a:cubicBezTo>
                    <a:pt x="0" y="968"/>
                    <a:pt x="0" y="968"/>
                    <a:pt x="0" y="968"/>
                  </a:cubicBezTo>
                  <a:cubicBezTo>
                    <a:pt x="0" y="1023"/>
                    <a:pt x="45" y="1068"/>
                    <a:pt x="100" y="1068"/>
                  </a:cubicBezTo>
                  <a:cubicBezTo>
                    <a:pt x="201" y="1068"/>
                    <a:pt x="201" y="1068"/>
                    <a:pt x="201" y="1068"/>
                  </a:cubicBezTo>
                  <a:cubicBezTo>
                    <a:pt x="240" y="1068"/>
                    <a:pt x="273" y="1044"/>
                    <a:pt x="290" y="1010"/>
                  </a:cubicBezTo>
                  <a:cubicBezTo>
                    <a:pt x="290" y="1011"/>
                    <a:pt x="291" y="1011"/>
                    <a:pt x="291" y="1011"/>
                  </a:cubicBezTo>
                  <a:cubicBezTo>
                    <a:pt x="293" y="1011"/>
                    <a:pt x="296" y="1012"/>
                    <a:pt x="299" y="1013"/>
                  </a:cubicBezTo>
                  <a:cubicBezTo>
                    <a:pt x="300" y="1013"/>
                    <a:pt x="300" y="1013"/>
                    <a:pt x="301" y="1013"/>
                  </a:cubicBezTo>
                  <a:cubicBezTo>
                    <a:pt x="320" y="1018"/>
                    <a:pt x="357" y="1027"/>
                    <a:pt x="436" y="1045"/>
                  </a:cubicBezTo>
                  <a:cubicBezTo>
                    <a:pt x="453" y="1049"/>
                    <a:pt x="542" y="1068"/>
                    <a:pt x="635" y="1068"/>
                  </a:cubicBezTo>
                  <a:cubicBezTo>
                    <a:pt x="818" y="1068"/>
                    <a:pt x="818" y="1068"/>
                    <a:pt x="818" y="1068"/>
                  </a:cubicBezTo>
                  <a:cubicBezTo>
                    <a:pt x="873" y="1068"/>
                    <a:pt x="913" y="1047"/>
                    <a:pt x="937" y="1004"/>
                  </a:cubicBezTo>
                  <a:cubicBezTo>
                    <a:pt x="938" y="1003"/>
                    <a:pt x="945" y="988"/>
                    <a:pt x="952" y="968"/>
                  </a:cubicBezTo>
                  <a:cubicBezTo>
                    <a:pt x="956" y="952"/>
                    <a:pt x="958" y="931"/>
                    <a:pt x="952" y="909"/>
                  </a:cubicBezTo>
                  <a:cubicBezTo>
                    <a:pt x="988" y="884"/>
                    <a:pt x="1000" y="847"/>
                    <a:pt x="1007" y="823"/>
                  </a:cubicBezTo>
                  <a:cubicBezTo>
                    <a:pt x="1020" y="783"/>
                    <a:pt x="1016" y="753"/>
                    <a:pt x="1007" y="732"/>
                  </a:cubicBezTo>
                  <a:cubicBezTo>
                    <a:pt x="1027" y="713"/>
                    <a:pt x="1045" y="684"/>
                    <a:pt x="1052" y="640"/>
                  </a:cubicBezTo>
                  <a:cubicBezTo>
                    <a:pt x="1056" y="612"/>
                    <a:pt x="1052" y="584"/>
                    <a:pt x="1039" y="560"/>
                  </a:cubicBezTo>
                  <a:cubicBezTo>
                    <a:pt x="1058" y="539"/>
                    <a:pt x="1066" y="513"/>
                    <a:pt x="1067" y="488"/>
                  </a:cubicBezTo>
                  <a:cubicBezTo>
                    <a:pt x="1068" y="481"/>
                    <a:pt x="1068" y="481"/>
                    <a:pt x="1068" y="481"/>
                  </a:cubicBezTo>
                  <a:cubicBezTo>
                    <a:pt x="1068" y="476"/>
                    <a:pt x="1068" y="474"/>
                    <a:pt x="1068" y="464"/>
                  </a:cubicBezTo>
                  <a:cubicBezTo>
                    <a:pt x="1068" y="422"/>
                    <a:pt x="1039" y="368"/>
                    <a:pt x="974" y="349"/>
                  </a:cubicBezTo>
                  <a:close/>
                  <a:moveTo>
                    <a:pt x="234" y="968"/>
                  </a:moveTo>
                  <a:cubicBezTo>
                    <a:pt x="234" y="986"/>
                    <a:pt x="219" y="1001"/>
                    <a:pt x="201" y="1001"/>
                  </a:cubicBezTo>
                  <a:cubicBezTo>
                    <a:pt x="100" y="1001"/>
                    <a:pt x="100" y="1001"/>
                    <a:pt x="100" y="1001"/>
                  </a:cubicBezTo>
                  <a:cubicBezTo>
                    <a:pt x="82" y="1001"/>
                    <a:pt x="67" y="986"/>
                    <a:pt x="67" y="968"/>
                  </a:cubicBezTo>
                  <a:cubicBezTo>
                    <a:pt x="67" y="434"/>
                    <a:pt x="67" y="434"/>
                    <a:pt x="67" y="434"/>
                  </a:cubicBezTo>
                  <a:cubicBezTo>
                    <a:pt x="67" y="415"/>
                    <a:pt x="82" y="401"/>
                    <a:pt x="100" y="401"/>
                  </a:cubicBezTo>
                  <a:cubicBezTo>
                    <a:pt x="201" y="401"/>
                    <a:pt x="201" y="401"/>
                    <a:pt x="201" y="401"/>
                  </a:cubicBezTo>
                  <a:cubicBezTo>
                    <a:pt x="219" y="401"/>
                    <a:pt x="234" y="415"/>
                    <a:pt x="234" y="434"/>
                  </a:cubicBezTo>
                  <a:lnTo>
                    <a:pt x="234" y="968"/>
                  </a:lnTo>
                  <a:close/>
                  <a:moveTo>
                    <a:pt x="1001" y="485"/>
                  </a:moveTo>
                  <a:cubicBezTo>
                    <a:pt x="1000" y="502"/>
                    <a:pt x="993" y="534"/>
                    <a:pt x="935" y="534"/>
                  </a:cubicBezTo>
                  <a:cubicBezTo>
                    <a:pt x="885" y="534"/>
                    <a:pt x="868" y="534"/>
                    <a:pt x="868" y="534"/>
                  </a:cubicBezTo>
                  <a:cubicBezTo>
                    <a:pt x="859" y="534"/>
                    <a:pt x="851" y="541"/>
                    <a:pt x="851" y="551"/>
                  </a:cubicBezTo>
                  <a:cubicBezTo>
                    <a:pt x="851" y="560"/>
                    <a:pt x="859" y="567"/>
                    <a:pt x="868" y="567"/>
                  </a:cubicBezTo>
                  <a:cubicBezTo>
                    <a:pt x="868" y="567"/>
                    <a:pt x="883" y="567"/>
                    <a:pt x="933" y="567"/>
                  </a:cubicBezTo>
                  <a:cubicBezTo>
                    <a:pt x="983" y="567"/>
                    <a:pt x="989" y="609"/>
                    <a:pt x="986" y="629"/>
                  </a:cubicBezTo>
                  <a:cubicBezTo>
                    <a:pt x="982" y="654"/>
                    <a:pt x="970" y="701"/>
                    <a:pt x="914" y="701"/>
                  </a:cubicBezTo>
                  <a:cubicBezTo>
                    <a:pt x="858" y="701"/>
                    <a:pt x="835" y="701"/>
                    <a:pt x="835" y="701"/>
                  </a:cubicBezTo>
                  <a:cubicBezTo>
                    <a:pt x="825" y="701"/>
                    <a:pt x="818" y="708"/>
                    <a:pt x="818" y="718"/>
                  </a:cubicBezTo>
                  <a:cubicBezTo>
                    <a:pt x="818" y="727"/>
                    <a:pt x="825" y="734"/>
                    <a:pt x="835" y="734"/>
                  </a:cubicBezTo>
                  <a:cubicBezTo>
                    <a:pt x="835" y="734"/>
                    <a:pt x="874" y="734"/>
                    <a:pt x="900" y="734"/>
                  </a:cubicBezTo>
                  <a:cubicBezTo>
                    <a:pt x="957" y="734"/>
                    <a:pt x="952" y="777"/>
                    <a:pt x="944" y="803"/>
                  </a:cubicBezTo>
                  <a:cubicBezTo>
                    <a:pt x="933" y="837"/>
                    <a:pt x="926" y="868"/>
                    <a:pt x="856" y="868"/>
                  </a:cubicBezTo>
                  <a:cubicBezTo>
                    <a:pt x="831" y="868"/>
                    <a:pt x="801" y="868"/>
                    <a:pt x="801" y="868"/>
                  </a:cubicBezTo>
                  <a:cubicBezTo>
                    <a:pt x="792" y="868"/>
                    <a:pt x="784" y="875"/>
                    <a:pt x="784" y="884"/>
                  </a:cubicBezTo>
                  <a:cubicBezTo>
                    <a:pt x="784" y="894"/>
                    <a:pt x="792" y="901"/>
                    <a:pt x="801" y="901"/>
                  </a:cubicBezTo>
                  <a:cubicBezTo>
                    <a:pt x="801" y="901"/>
                    <a:pt x="824" y="901"/>
                    <a:pt x="853" y="901"/>
                  </a:cubicBezTo>
                  <a:cubicBezTo>
                    <a:pt x="890" y="901"/>
                    <a:pt x="892" y="936"/>
                    <a:pt x="888" y="948"/>
                  </a:cubicBezTo>
                  <a:cubicBezTo>
                    <a:pt x="884" y="962"/>
                    <a:pt x="879" y="972"/>
                    <a:pt x="878" y="972"/>
                  </a:cubicBezTo>
                  <a:cubicBezTo>
                    <a:pt x="868" y="990"/>
                    <a:pt x="852" y="1001"/>
                    <a:pt x="818" y="1001"/>
                  </a:cubicBezTo>
                  <a:cubicBezTo>
                    <a:pt x="635" y="1001"/>
                    <a:pt x="635" y="1001"/>
                    <a:pt x="635" y="1001"/>
                  </a:cubicBezTo>
                  <a:cubicBezTo>
                    <a:pt x="544" y="1001"/>
                    <a:pt x="453" y="980"/>
                    <a:pt x="450" y="980"/>
                  </a:cubicBezTo>
                  <a:cubicBezTo>
                    <a:pt x="312" y="948"/>
                    <a:pt x="304" y="946"/>
                    <a:pt x="296" y="943"/>
                  </a:cubicBezTo>
                  <a:cubicBezTo>
                    <a:pt x="296" y="943"/>
                    <a:pt x="268" y="938"/>
                    <a:pt x="268" y="914"/>
                  </a:cubicBezTo>
                  <a:cubicBezTo>
                    <a:pt x="267" y="453"/>
                    <a:pt x="267" y="453"/>
                    <a:pt x="267" y="453"/>
                  </a:cubicBezTo>
                  <a:cubicBezTo>
                    <a:pt x="267" y="437"/>
                    <a:pt x="277" y="423"/>
                    <a:pt x="294" y="418"/>
                  </a:cubicBezTo>
                  <a:cubicBezTo>
                    <a:pt x="296" y="417"/>
                    <a:pt x="299" y="416"/>
                    <a:pt x="301" y="415"/>
                  </a:cubicBezTo>
                  <a:cubicBezTo>
                    <a:pt x="453" y="352"/>
                    <a:pt x="500" y="214"/>
                    <a:pt x="501" y="100"/>
                  </a:cubicBezTo>
                  <a:cubicBezTo>
                    <a:pt x="501" y="84"/>
                    <a:pt x="513" y="67"/>
                    <a:pt x="534" y="67"/>
                  </a:cubicBezTo>
                  <a:cubicBezTo>
                    <a:pt x="570" y="67"/>
                    <a:pt x="632" y="138"/>
                    <a:pt x="632" y="225"/>
                  </a:cubicBezTo>
                  <a:cubicBezTo>
                    <a:pt x="632" y="304"/>
                    <a:pt x="629" y="318"/>
                    <a:pt x="601" y="401"/>
                  </a:cubicBezTo>
                  <a:cubicBezTo>
                    <a:pt x="935" y="401"/>
                    <a:pt x="932" y="405"/>
                    <a:pt x="962" y="413"/>
                  </a:cubicBezTo>
                  <a:cubicBezTo>
                    <a:pt x="998" y="423"/>
                    <a:pt x="1002" y="454"/>
                    <a:pt x="1002" y="464"/>
                  </a:cubicBezTo>
                  <a:cubicBezTo>
                    <a:pt x="1002" y="476"/>
                    <a:pt x="1001" y="474"/>
                    <a:pt x="1001" y="4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49">
              <a:extLst>
                <a:ext uri="{FF2B5EF4-FFF2-40B4-BE49-F238E27FC236}">
                  <a16:creationId xmlns:a16="http://schemas.microsoft.com/office/drawing/2014/main" id="{EC259CC4-EA8E-45AE-8C9E-13F21287AA75}"/>
                </a:ext>
              </a:extLst>
            </p:cNvPr>
            <p:cNvSpPr>
              <a:spLocks noEditPoints="1"/>
            </p:cNvSpPr>
            <p:nvPr/>
          </p:nvSpPr>
          <p:spPr bwMode="auto">
            <a:xfrm>
              <a:off x="376238" y="3263900"/>
              <a:ext cx="379413" cy="376237"/>
            </a:xfrm>
            <a:custGeom>
              <a:avLst/>
              <a:gdLst>
                <a:gd name="T0" fmla="*/ 50 w 101"/>
                <a:gd name="T1" fmla="*/ 0 h 100"/>
                <a:gd name="T2" fmla="*/ 0 w 101"/>
                <a:gd name="T3" fmla="*/ 50 h 100"/>
                <a:gd name="T4" fmla="*/ 50 w 101"/>
                <a:gd name="T5" fmla="*/ 100 h 100"/>
                <a:gd name="T6" fmla="*/ 101 w 101"/>
                <a:gd name="T7" fmla="*/ 50 h 100"/>
                <a:gd name="T8" fmla="*/ 50 w 101"/>
                <a:gd name="T9" fmla="*/ 0 h 100"/>
                <a:gd name="T10" fmla="*/ 50 w 101"/>
                <a:gd name="T11" fmla="*/ 67 h 100"/>
                <a:gd name="T12" fmla="*/ 34 w 101"/>
                <a:gd name="T13" fmla="*/ 50 h 100"/>
                <a:gd name="T14" fmla="*/ 50 w 101"/>
                <a:gd name="T15" fmla="*/ 33 h 100"/>
                <a:gd name="T16" fmla="*/ 67 w 101"/>
                <a:gd name="T17" fmla="*/ 50 h 100"/>
                <a:gd name="T18" fmla="*/ 50 w 101"/>
                <a:gd name="T1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0">
                  <a:moveTo>
                    <a:pt x="50" y="0"/>
                  </a:moveTo>
                  <a:cubicBezTo>
                    <a:pt x="23" y="0"/>
                    <a:pt x="0" y="22"/>
                    <a:pt x="0" y="50"/>
                  </a:cubicBezTo>
                  <a:cubicBezTo>
                    <a:pt x="0" y="77"/>
                    <a:pt x="23" y="100"/>
                    <a:pt x="50" y="100"/>
                  </a:cubicBezTo>
                  <a:cubicBezTo>
                    <a:pt x="78" y="100"/>
                    <a:pt x="101" y="77"/>
                    <a:pt x="101" y="50"/>
                  </a:cubicBezTo>
                  <a:cubicBezTo>
                    <a:pt x="101" y="22"/>
                    <a:pt x="78" y="0"/>
                    <a:pt x="50" y="0"/>
                  </a:cubicBezTo>
                  <a:close/>
                  <a:moveTo>
                    <a:pt x="50" y="67"/>
                  </a:moveTo>
                  <a:cubicBezTo>
                    <a:pt x="41" y="67"/>
                    <a:pt x="34" y="59"/>
                    <a:pt x="34" y="50"/>
                  </a:cubicBezTo>
                  <a:cubicBezTo>
                    <a:pt x="34" y="41"/>
                    <a:pt x="41" y="33"/>
                    <a:pt x="50" y="33"/>
                  </a:cubicBezTo>
                  <a:cubicBezTo>
                    <a:pt x="60" y="33"/>
                    <a:pt x="67" y="41"/>
                    <a:pt x="67" y="50"/>
                  </a:cubicBezTo>
                  <a:cubicBezTo>
                    <a:pt x="67" y="59"/>
                    <a:pt x="60" y="67"/>
                    <a:pt x="50" y="6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05" name="Group 104">
            <a:extLst>
              <a:ext uri="{FF2B5EF4-FFF2-40B4-BE49-F238E27FC236}">
                <a16:creationId xmlns:a16="http://schemas.microsoft.com/office/drawing/2014/main" id="{D2247C4A-E2C5-405B-A9DD-284F1A3CEB45}"/>
              </a:ext>
            </a:extLst>
          </p:cNvPr>
          <p:cNvGrpSpPr/>
          <p:nvPr/>
        </p:nvGrpSpPr>
        <p:grpSpPr>
          <a:xfrm>
            <a:off x="4207451" y="2121185"/>
            <a:ext cx="460440" cy="397165"/>
            <a:chOff x="-122237" y="-128588"/>
            <a:chExt cx="4632324" cy="3995738"/>
          </a:xfrm>
          <a:solidFill>
            <a:schemeClr val="bg1"/>
          </a:solidFill>
        </p:grpSpPr>
        <p:sp>
          <p:nvSpPr>
            <p:cNvPr id="106" name="Freeform 34">
              <a:extLst>
                <a:ext uri="{FF2B5EF4-FFF2-40B4-BE49-F238E27FC236}">
                  <a16:creationId xmlns:a16="http://schemas.microsoft.com/office/drawing/2014/main" id="{59D98F29-E5DB-49CC-8F71-948CAB1996C4}"/>
                </a:ext>
              </a:extLst>
            </p:cNvPr>
            <p:cNvSpPr>
              <a:spLocks noEditPoints="1"/>
            </p:cNvSpPr>
            <p:nvPr/>
          </p:nvSpPr>
          <p:spPr bwMode="auto">
            <a:xfrm>
              <a:off x="-122237" y="-128588"/>
              <a:ext cx="4632324" cy="3995738"/>
            </a:xfrm>
            <a:custGeom>
              <a:avLst/>
              <a:gdLst>
                <a:gd name="T0" fmla="*/ 1096 w 1232"/>
                <a:gd name="T1" fmla="*/ 134 h 1062"/>
                <a:gd name="T2" fmla="*/ 616 w 1232"/>
                <a:gd name="T3" fmla="*/ 123 h 1062"/>
                <a:gd name="T4" fmla="*/ 136 w 1232"/>
                <a:gd name="T5" fmla="*/ 134 h 1062"/>
                <a:gd name="T6" fmla="*/ 136 w 1232"/>
                <a:gd name="T7" fmla="*/ 622 h 1062"/>
                <a:gd name="T8" fmla="*/ 538 w 1232"/>
                <a:gd name="T9" fmla="*/ 1020 h 1062"/>
                <a:gd name="T10" fmla="*/ 694 w 1232"/>
                <a:gd name="T11" fmla="*/ 1020 h 1062"/>
                <a:gd name="T12" fmla="*/ 1096 w 1232"/>
                <a:gd name="T13" fmla="*/ 622 h 1062"/>
                <a:gd name="T14" fmla="*/ 1096 w 1232"/>
                <a:gd name="T15" fmla="*/ 134 h 1062"/>
                <a:gd name="T16" fmla="*/ 1044 w 1232"/>
                <a:gd name="T17" fmla="*/ 570 h 1062"/>
                <a:gd name="T18" fmla="*/ 642 w 1232"/>
                <a:gd name="T19" fmla="*/ 968 h 1062"/>
                <a:gd name="T20" fmla="*/ 590 w 1232"/>
                <a:gd name="T21" fmla="*/ 968 h 1062"/>
                <a:gd name="T22" fmla="*/ 188 w 1232"/>
                <a:gd name="T23" fmla="*/ 570 h 1062"/>
                <a:gd name="T24" fmla="*/ 188 w 1232"/>
                <a:gd name="T25" fmla="*/ 185 h 1062"/>
                <a:gd name="T26" fmla="*/ 567 w 1232"/>
                <a:gd name="T27" fmla="*/ 177 h 1062"/>
                <a:gd name="T28" fmla="*/ 616 w 1232"/>
                <a:gd name="T29" fmla="*/ 221 h 1062"/>
                <a:gd name="T30" fmla="*/ 665 w 1232"/>
                <a:gd name="T31" fmla="*/ 177 h 1062"/>
                <a:gd name="T32" fmla="*/ 1044 w 1232"/>
                <a:gd name="T33" fmla="*/ 185 h 1062"/>
                <a:gd name="T34" fmla="*/ 1044 w 1232"/>
                <a:gd name="T35" fmla="*/ 57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2" h="1062">
                  <a:moveTo>
                    <a:pt x="1096" y="134"/>
                  </a:moveTo>
                  <a:cubicBezTo>
                    <a:pt x="964" y="3"/>
                    <a:pt x="753" y="0"/>
                    <a:pt x="616" y="123"/>
                  </a:cubicBezTo>
                  <a:cubicBezTo>
                    <a:pt x="479" y="0"/>
                    <a:pt x="268" y="3"/>
                    <a:pt x="136" y="134"/>
                  </a:cubicBezTo>
                  <a:cubicBezTo>
                    <a:pt x="0" y="268"/>
                    <a:pt x="0" y="487"/>
                    <a:pt x="136" y="622"/>
                  </a:cubicBezTo>
                  <a:cubicBezTo>
                    <a:pt x="175" y="660"/>
                    <a:pt x="538" y="1020"/>
                    <a:pt x="538" y="1020"/>
                  </a:cubicBezTo>
                  <a:cubicBezTo>
                    <a:pt x="581" y="1062"/>
                    <a:pt x="651" y="1062"/>
                    <a:pt x="694" y="1020"/>
                  </a:cubicBezTo>
                  <a:cubicBezTo>
                    <a:pt x="694" y="1020"/>
                    <a:pt x="1092" y="626"/>
                    <a:pt x="1096" y="622"/>
                  </a:cubicBezTo>
                  <a:cubicBezTo>
                    <a:pt x="1232" y="487"/>
                    <a:pt x="1232" y="268"/>
                    <a:pt x="1096" y="134"/>
                  </a:cubicBezTo>
                  <a:close/>
                  <a:moveTo>
                    <a:pt x="1044" y="570"/>
                  </a:moveTo>
                  <a:cubicBezTo>
                    <a:pt x="642" y="968"/>
                    <a:pt x="642" y="968"/>
                    <a:pt x="642" y="968"/>
                  </a:cubicBezTo>
                  <a:cubicBezTo>
                    <a:pt x="628" y="982"/>
                    <a:pt x="604" y="982"/>
                    <a:pt x="590" y="968"/>
                  </a:cubicBezTo>
                  <a:cubicBezTo>
                    <a:pt x="188" y="570"/>
                    <a:pt x="188" y="570"/>
                    <a:pt x="188" y="570"/>
                  </a:cubicBezTo>
                  <a:cubicBezTo>
                    <a:pt x="81" y="464"/>
                    <a:pt x="81" y="291"/>
                    <a:pt x="188" y="185"/>
                  </a:cubicBezTo>
                  <a:cubicBezTo>
                    <a:pt x="291" y="82"/>
                    <a:pt x="458" y="79"/>
                    <a:pt x="567" y="177"/>
                  </a:cubicBezTo>
                  <a:cubicBezTo>
                    <a:pt x="616" y="221"/>
                    <a:pt x="616" y="221"/>
                    <a:pt x="616" y="221"/>
                  </a:cubicBezTo>
                  <a:cubicBezTo>
                    <a:pt x="665" y="177"/>
                    <a:pt x="665" y="177"/>
                    <a:pt x="665" y="177"/>
                  </a:cubicBezTo>
                  <a:cubicBezTo>
                    <a:pt x="774" y="79"/>
                    <a:pt x="941" y="82"/>
                    <a:pt x="1044" y="185"/>
                  </a:cubicBezTo>
                  <a:cubicBezTo>
                    <a:pt x="1151" y="291"/>
                    <a:pt x="1151" y="464"/>
                    <a:pt x="1044" y="5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Freeform 35">
              <a:extLst>
                <a:ext uri="{FF2B5EF4-FFF2-40B4-BE49-F238E27FC236}">
                  <a16:creationId xmlns:a16="http://schemas.microsoft.com/office/drawing/2014/main" id="{C7D09517-A2AF-46C2-9631-A4B8CD9EA26F}"/>
                </a:ext>
              </a:extLst>
            </p:cNvPr>
            <p:cNvSpPr>
              <a:spLocks/>
            </p:cNvSpPr>
            <p:nvPr/>
          </p:nvSpPr>
          <p:spPr bwMode="auto">
            <a:xfrm>
              <a:off x="688975" y="681038"/>
              <a:ext cx="650875" cy="650875"/>
            </a:xfrm>
            <a:custGeom>
              <a:avLst/>
              <a:gdLst>
                <a:gd name="T0" fmla="*/ 154 w 173"/>
                <a:gd name="T1" fmla="*/ 0 h 173"/>
                <a:gd name="T2" fmla="*/ 154 w 173"/>
                <a:gd name="T3" fmla="*/ 0 h 173"/>
                <a:gd name="T4" fmla="*/ 0 w 173"/>
                <a:gd name="T5" fmla="*/ 154 h 173"/>
                <a:gd name="T6" fmla="*/ 0 w 173"/>
                <a:gd name="T7" fmla="*/ 154 h 173"/>
                <a:gd name="T8" fmla="*/ 18 w 173"/>
                <a:gd name="T9" fmla="*/ 173 h 173"/>
                <a:gd name="T10" fmla="*/ 36 w 173"/>
                <a:gd name="T11" fmla="*/ 154 h 173"/>
                <a:gd name="T12" fmla="*/ 36 w 173"/>
                <a:gd name="T13" fmla="*/ 154 h 173"/>
                <a:gd name="T14" fmla="*/ 154 w 173"/>
                <a:gd name="T15" fmla="*/ 36 h 173"/>
                <a:gd name="T16" fmla="*/ 154 w 173"/>
                <a:gd name="T17" fmla="*/ 36 h 173"/>
                <a:gd name="T18" fmla="*/ 173 w 173"/>
                <a:gd name="T19" fmla="*/ 18 h 173"/>
                <a:gd name="T20" fmla="*/ 154 w 173"/>
                <a:gd name="T2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73">
                  <a:moveTo>
                    <a:pt x="154" y="0"/>
                  </a:moveTo>
                  <a:cubicBezTo>
                    <a:pt x="154" y="0"/>
                    <a:pt x="154" y="0"/>
                    <a:pt x="154" y="0"/>
                  </a:cubicBezTo>
                  <a:cubicBezTo>
                    <a:pt x="69" y="0"/>
                    <a:pt x="0" y="69"/>
                    <a:pt x="0" y="154"/>
                  </a:cubicBezTo>
                  <a:cubicBezTo>
                    <a:pt x="0" y="154"/>
                    <a:pt x="0" y="154"/>
                    <a:pt x="0" y="154"/>
                  </a:cubicBezTo>
                  <a:cubicBezTo>
                    <a:pt x="0" y="165"/>
                    <a:pt x="8" y="173"/>
                    <a:pt x="18" y="173"/>
                  </a:cubicBezTo>
                  <a:cubicBezTo>
                    <a:pt x="28" y="173"/>
                    <a:pt x="36" y="165"/>
                    <a:pt x="36" y="154"/>
                  </a:cubicBezTo>
                  <a:cubicBezTo>
                    <a:pt x="36" y="154"/>
                    <a:pt x="36" y="154"/>
                    <a:pt x="36" y="154"/>
                  </a:cubicBezTo>
                  <a:cubicBezTo>
                    <a:pt x="36" y="89"/>
                    <a:pt x="89" y="36"/>
                    <a:pt x="154" y="36"/>
                  </a:cubicBezTo>
                  <a:cubicBezTo>
                    <a:pt x="154" y="36"/>
                    <a:pt x="154" y="36"/>
                    <a:pt x="154" y="36"/>
                  </a:cubicBezTo>
                  <a:cubicBezTo>
                    <a:pt x="165" y="36"/>
                    <a:pt x="173" y="28"/>
                    <a:pt x="173" y="18"/>
                  </a:cubicBezTo>
                  <a:cubicBezTo>
                    <a:pt x="173" y="8"/>
                    <a:pt x="165" y="0"/>
                    <a:pt x="15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8" name="Freeform 211">
            <a:extLst>
              <a:ext uri="{FF2B5EF4-FFF2-40B4-BE49-F238E27FC236}">
                <a16:creationId xmlns:a16="http://schemas.microsoft.com/office/drawing/2014/main" id="{D83A9C10-0E46-4FEF-A412-439E147741F3}"/>
              </a:ext>
            </a:extLst>
          </p:cNvPr>
          <p:cNvSpPr>
            <a:spLocks noEditPoints="1"/>
          </p:cNvSpPr>
          <p:nvPr/>
        </p:nvSpPr>
        <p:spPr bwMode="auto">
          <a:xfrm>
            <a:off x="3348057" y="3464116"/>
            <a:ext cx="413397" cy="310281"/>
          </a:xfrm>
          <a:custGeom>
            <a:avLst/>
            <a:gdLst>
              <a:gd name="T0" fmla="*/ 925 w 1124"/>
              <a:gd name="T1" fmla="*/ 21 h 843"/>
              <a:gd name="T2" fmla="*/ 249 w 1124"/>
              <a:gd name="T3" fmla="*/ 0 h 843"/>
              <a:gd name="T4" fmla="*/ 21 w 1124"/>
              <a:gd name="T5" fmla="*/ 199 h 843"/>
              <a:gd name="T6" fmla="*/ 18 w 1124"/>
              <a:gd name="T7" fmla="*/ 295 h 843"/>
              <a:gd name="T8" fmla="*/ 562 w 1124"/>
              <a:gd name="T9" fmla="*/ 843 h 843"/>
              <a:gd name="T10" fmla="*/ 1106 w 1124"/>
              <a:gd name="T11" fmla="*/ 295 h 843"/>
              <a:gd name="T12" fmla="*/ 1103 w 1124"/>
              <a:gd name="T13" fmla="*/ 199 h 843"/>
              <a:gd name="T14" fmla="*/ 484 w 1124"/>
              <a:gd name="T15" fmla="*/ 246 h 843"/>
              <a:gd name="T16" fmla="*/ 640 w 1124"/>
              <a:gd name="T17" fmla="*/ 246 h 843"/>
              <a:gd name="T18" fmla="*/ 685 w 1124"/>
              <a:gd name="T19" fmla="*/ 78 h 843"/>
              <a:gd name="T20" fmla="*/ 667 w 1124"/>
              <a:gd name="T21" fmla="*/ 223 h 843"/>
              <a:gd name="T22" fmla="*/ 457 w 1124"/>
              <a:gd name="T23" fmla="*/ 223 h 843"/>
              <a:gd name="T24" fmla="*/ 439 w 1124"/>
              <a:gd name="T25" fmla="*/ 78 h 843"/>
              <a:gd name="T26" fmla="*/ 457 w 1124"/>
              <a:gd name="T27" fmla="*/ 223 h 843"/>
              <a:gd name="T28" fmla="*/ 562 w 1124"/>
              <a:gd name="T29" fmla="*/ 718 h 843"/>
              <a:gd name="T30" fmla="*/ 649 w 1124"/>
              <a:gd name="T31" fmla="*/ 281 h 843"/>
              <a:gd name="T32" fmla="*/ 858 w 1124"/>
              <a:gd name="T33" fmla="*/ 281 h 843"/>
              <a:gd name="T34" fmla="*/ 685 w 1124"/>
              <a:gd name="T35" fmla="*/ 281 h 843"/>
              <a:gd name="T36" fmla="*/ 781 w 1124"/>
              <a:gd name="T37" fmla="*/ 174 h 843"/>
              <a:gd name="T38" fmla="*/ 695 w 1124"/>
              <a:gd name="T39" fmla="*/ 246 h 843"/>
              <a:gd name="T40" fmla="*/ 851 w 1124"/>
              <a:gd name="T41" fmla="*/ 70 h 843"/>
              <a:gd name="T42" fmla="*/ 727 w 1124"/>
              <a:gd name="T43" fmla="*/ 70 h 843"/>
              <a:gd name="T44" fmla="*/ 484 w 1124"/>
              <a:gd name="T45" fmla="*/ 70 h 843"/>
              <a:gd name="T46" fmla="*/ 562 w 1124"/>
              <a:gd name="T47" fmla="*/ 135 h 843"/>
              <a:gd name="T48" fmla="*/ 273 w 1124"/>
              <a:gd name="T49" fmla="*/ 70 h 843"/>
              <a:gd name="T50" fmla="*/ 341 w 1124"/>
              <a:gd name="T51" fmla="*/ 126 h 843"/>
              <a:gd name="T52" fmla="*/ 429 w 1124"/>
              <a:gd name="T53" fmla="*/ 246 h 843"/>
              <a:gd name="T54" fmla="*/ 343 w 1124"/>
              <a:gd name="T55" fmla="*/ 174 h 843"/>
              <a:gd name="T56" fmla="*/ 525 w 1124"/>
              <a:gd name="T57" fmla="*/ 712 h 843"/>
              <a:gd name="T58" fmla="*/ 439 w 1124"/>
              <a:gd name="T59" fmla="*/ 281 h 843"/>
              <a:gd name="T60" fmla="*/ 101 w 1124"/>
              <a:gd name="T61" fmla="*/ 281 h 843"/>
              <a:gd name="T62" fmla="*/ 446 w 1124"/>
              <a:gd name="T63" fmla="*/ 649 h 843"/>
              <a:gd name="T64" fmla="*/ 1023 w 1124"/>
              <a:gd name="T65" fmla="*/ 281 h 843"/>
              <a:gd name="T66" fmla="*/ 899 w 1124"/>
              <a:gd name="T67" fmla="*/ 281 h 843"/>
              <a:gd name="T68" fmla="*/ 808 w 1124"/>
              <a:gd name="T69" fmla="*/ 151 h 843"/>
              <a:gd name="T70" fmla="*/ 1051 w 1124"/>
              <a:gd name="T71" fmla="*/ 246 h 843"/>
              <a:gd name="T72" fmla="*/ 235 w 1124"/>
              <a:gd name="T73" fmla="*/ 84 h 843"/>
              <a:gd name="T74" fmla="*/ 221 w 1124"/>
              <a:gd name="T75" fmla="*/ 246 h 843"/>
              <a:gd name="T76" fmla="*/ 235 w 1124"/>
              <a:gd name="T77" fmla="*/ 8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4" h="843">
                <a:moveTo>
                  <a:pt x="1103" y="199"/>
                </a:moveTo>
                <a:cubicBezTo>
                  <a:pt x="925" y="21"/>
                  <a:pt x="925" y="21"/>
                  <a:pt x="925" y="21"/>
                </a:cubicBezTo>
                <a:cubicBezTo>
                  <a:pt x="912" y="7"/>
                  <a:pt x="894" y="0"/>
                  <a:pt x="875" y="0"/>
                </a:cubicBezTo>
                <a:cubicBezTo>
                  <a:pt x="249" y="0"/>
                  <a:pt x="249" y="0"/>
                  <a:pt x="249" y="0"/>
                </a:cubicBezTo>
                <a:cubicBezTo>
                  <a:pt x="230" y="0"/>
                  <a:pt x="212" y="7"/>
                  <a:pt x="199" y="21"/>
                </a:cubicBezTo>
                <a:cubicBezTo>
                  <a:pt x="21" y="199"/>
                  <a:pt x="21" y="199"/>
                  <a:pt x="21" y="199"/>
                </a:cubicBezTo>
                <a:cubicBezTo>
                  <a:pt x="7" y="213"/>
                  <a:pt x="0" y="231"/>
                  <a:pt x="0" y="249"/>
                </a:cubicBezTo>
                <a:cubicBezTo>
                  <a:pt x="0" y="266"/>
                  <a:pt x="6" y="282"/>
                  <a:pt x="18" y="295"/>
                </a:cubicBezTo>
                <a:cubicBezTo>
                  <a:pt x="509" y="819"/>
                  <a:pt x="509" y="819"/>
                  <a:pt x="509" y="819"/>
                </a:cubicBezTo>
                <a:cubicBezTo>
                  <a:pt x="523" y="834"/>
                  <a:pt x="542" y="843"/>
                  <a:pt x="562" y="843"/>
                </a:cubicBezTo>
                <a:cubicBezTo>
                  <a:pt x="582" y="843"/>
                  <a:pt x="601" y="834"/>
                  <a:pt x="615" y="819"/>
                </a:cubicBezTo>
                <a:cubicBezTo>
                  <a:pt x="1106" y="295"/>
                  <a:pt x="1106" y="295"/>
                  <a:pt x="1106" y="295"/>
                </a:cubicBezTo>
                <a:cubicBezTo>
                  <a:pt x="1118" y="282"/>
                  <a:pt x="1124" y="265"/>
                  <a:pt x="1124" y="248"/>
                </a:cubicBezTo>
                <a:cubicBezTo>
                  <a:pt x="1124" y="230"/>
                  <a:pt x="1117" y="213"/>
                  <a:pt x="1103" y="199"/>
                </a:cubicBezTo>
                <a:close/>
                <a:moveTo>
                  <a:pt x="640" y="246"/>
                </a:moveTo>
                <a:cubicBezTo>
                  <a:pt x="484" y="246"/>
                  <a:pt x="484" y="246"/>
                  <a:pt x="484" y="246"/>
                </a:cubicBezTo>
                <a:cubicBezTo>
                  <a:pt x="562" y="181"/>
                  <a:pt x="562" y="181"/>
                  <a:pt x="562" y="181"/>
                </a:cubicBezTo>
                <a:lnTo>
                  <a:pt x="640" y="246"/>
                </a:lnTo>
                <a:close/>
                <a:moveTo>
                  <a:pt x="589" y="158"/>
                </a:moveTo>
                <a:cubicBezTo>
                  <a:pt x="685" y="78"/>
                  <a:pt x="685" y="78"/>
                  <a:pt x="685" y="78"/>
                </a:cubicBezTo>
                <a:cubicBezTo>
                  <a:pt x="756" y="149"/>
                  <a:pt x="756" y="149"/>
                  <a:pt x="756" y="149"/>
                </a:cubicBezTo>
                <a:cubicBezTo>
                  <a:pt x="667" y="223"/>
                  <a:pt x="667" y="223"/>
                  <a:pt x="667" y="223"/>
                </a:cubicBezTo>
                <a:lnTo>
                  <a:pt x="589" y="158"/>
                </a:lnTo>
                <a:close/>
                <a:moveTo>
                  <a:pt x="457" y="223"/>
                </a:moveTo>
                <a:cubicBezTo>
                  <a:pt x="368" y="149"/>
                  <a:pt x="368" y="149"/>
                  <a:pt x="368" y="149"/>
                </a:cubicBezTo>
                <a:cubicBezTo>
                  <a:pt x="439" y="78"/>
                  <a:pt x="439" y="78"/>
                  <a:pt x="439" y="78"/>
                </a:cubicBezTo>
                <a:cubicBezTo>
                  <a:pt x="535" y="158"/>
                  <a:pt x="535" y="158"/>
                  <a:pt x="535" y="158"/>
                </a:cubicBezTo>
                <a:lnTo>
                  <a:pt x="457" y="223"/>
                </a:lnTo>
                <a:close/>
                <a:moveTo>
                  <a:pt x="649" y="281"/>
                </a:moveTo>
                <a:cubicBezTo>
                  <a:pt x="562" y="718"/>
                  <a:pt x="562" y="718"/>
                  <a:pt x="562" y="718"/>
                </a:cubicBezTo>
                <a:cubicBezTo>
                  <a:pt x="475" y="281"/>
                  <a:pt x="475" y="281"/>
                  <a:pt x="475" y="281"/>
                </a:cubicBezTo>
                <a:lnTo>
                  <a:pt x="649" y="281"/>
                </a:lnTo>
                <a:close/>
                <a:moveTo>
                  <a:pt x="685" y="281"/>
                </a:moveTo>
                <a:cubicBezTo>
                  <a:pt x="858" y="281"/>
                  <a:pt x="858" y="281"/>
                  <a:pt x="858" y="281"/>
                </a:cubicBezTo>
                <a:cubicBezTo>
                  <a:pt x="599" y="712"/>
                  <a:pt x="599" y="712"/>
                  <a:pt x="599" y="712"/>
                </a:cubicBezTo>
                <a:lnTo>
                  <a:pt x="685" y="281"/>
                </a:lnTo>
                <a:close/>
                <a:moveTo>
                  <a:pt x="695" y="246"/>
                </a:moveTo>
                <a:cubicBezTo>
                  <a:pt x="781" y="174"/>
                  <a:pt x="781" y="174"/>
                  <a:pt x="781" y="174"/>
                </a:cubicBezTo>
                <a:cubicBezTo>
                  <a:pt x="853" y="246"/>
                  <a:pt x="853" y="246"/>
                  <a:pt x="853" y="246"/>
                </a:cubicBezTo>
                <a:lnTo>
                  <a:pt x="695" y="246"/>
                </a:lnTo>
                <a:close/>
                <a:moveTo>
                  <a:pt x="727" y="70"/>
                </a:moveTo>
                <a:cubicBezTo>
                  <a:pt x="851" y="70"/>
                  <a:pt x="851" y="70"/>
                  <a:pt x="851" y="70"/>
                </a:cubicBezTo>
                <a:cubicBezTo>
                  <a:pt x="783" y="126"/>
                  <a:pt x="783" y="126"/>
                  <a:pt x="783" y="126"/>
                </a:cubicBezTo>
                <a:lnTo>
                  <a:pt x="727" y="70"/>
                </a:lnTo>
                <a:close/>
                <a:moveTo>
                  <a:pt x="562" y="135"/>
                </a:moveTo>
                <a:cubicBezTo>
                  <a:pt x="484" y="70"/>
                  <a:pt x="484" y="70"/>
                  <a:pt x="484" y="70"/>
                </a:cubicBezTo>
                <a:cubicBezTo>
                  <a:pt x="640" y="70"/>
                  <a:pt x="640" y="70"/>
                  <a:pt x="640" y="70"/>
                </a:cubicBezTo>
                <a:lnTo>
                  <a:pt x="562" y="135"/>
                </a:lnTo>
                <a:close/>
                <a:moveTo>
                  <a:pt x="341" y="126"/>
                </a:moveTo>
                <a:cubicBezTo>
                  <a:pt x="273" y="70"/>
                  <a:pt x="273" y="70"/>
                  <a:pt x="273" y="70"/>
                </a:cubicBezTo>
                <a:cubicBezTo>
                  <a:pt x="397" y="70"/>
                  <a:pt x="397" y="70"/>
                  <a:pt x="397" y="70"/>
                </a:cubicBezTo>
                <a:lnTo>
                  <a:pt x="341" y="126"/>
                </a:lnTo>
                <a:close/>
                <a:moveTo>
                  <a:pt x="343" y="174"/>
                </a:moveTo>
                <a:cubicBezTo>
                  <a:pt x="429" y="246"/>
                  <a:pt x="429" y="246"/>
                  <a:pt x="429" y="246"/>
                </a:cubicBezTo>
                <a:cubicBezTo>
                  <a:pt x="271" y="246"/>
                  <a:pt x="271" y="246"/>
                  <a:pt x="271" y="246"/>
                </a:cubicBezTo>
                <a:lnTo>
                  <a:pt x="343" y="174"/>
                </a:lnTo>
                <a:close/>
                <a:moveTo>
                  <a:pt x="439" y="281"/>
                </a:moveTo>
                <a:cubicBezTo>
                  <a:pt x="525" y="712"/>
                  <a:pt x="525" y="712"/>
                  <a:pt x="525" y="712"/>
                </a:cubicBezTo>
                <a:cubicBezTo>
                  <a:pt x="266" y="281"/>
                  <a:pt x="266" y="281"/>
                  <a:pt x="266" y="281"/>
                </a:cubicBezTo>
                <a:lnTo>
                  <a:pt x="439" y="281"/>
                </a:lnTo>
                <a:close/>
                <a:moveTo>
                  <a:pt x="446" y="649"/>
                </a:moveTo>
                <a:cubicBezTo>
                  <a:pt x="101" y="281"/>
                  <a:pt x="101" y="281"/>
                  <a:pt x="101" y="281"/>
                </a:cubicBezTo>
                <a:cubicBezTo>
                  <a:pt x="225" y="281"/>
                  <a:pt x="225" y="281"/>
                  <a:pt x="225" y="281"/>
                </a:cubicBezTo>
                <a:lnTo>
                  <a:pt x="446" y="649"/>
                </a:lnTo>
                <a:close/>
                <a:moveTo>
                  <a:pt x="899" y="281"/>
                </a:moveTo>
                <a:cubicBezTo>
                  <a:pt x="1023" y="281"/>
                  <a:pt x="1023" y="281"/>
                  <a:pt x="1023" y="281"/>
                </a:cubicBezTo>
                <a:cubicBezTo>
                  <a:pt x="678" y="649"/>
                  <a:pt x="678" y="649"/>
                  <a:pt x="678" y="649"/>
                </a:cubicBezTo>
                <a:lnTo>
                  <a:pt x="899" y="281"/>
                </a:lnTo>
                <a:close/>
                <a:moveTo>
                  <a:pt x="903" y="246"/>
                </a:moveTo>
                <a:cubicBezTo>
                  <a:pt x="808" y="151"/>
                  <a:pt x="808" y="151"/>
                  <a:pt x="808" y="151"/>
                </a:cubicBezTo>
                <a:cubicBezTo>
                  <a:pt x="889" y="84"/>
                  <a:pt x="889" y="84"/>
                  <a:pt x="889" y="84"/>
                </a:cubicBezTo>
                <a:cubicBezTo>
                  <a:pt x="1051" y="246"/>
                  <a:pt x="1051" y="246"/>
                  <a:pt x="1051" y="246"/>
                </a:cubicBezTo>
                <a:lnTo>
                  <a:pt x="903" y="246"/>
                </a:lnTo>
                <a:close/>
                <a:moveTo>
                  <a:pt x="235" y="84"/>
                </a:moveTo>
                <a:cubicBezTo>
                  <a:pt x="316" y="151"/>
                  <a:pt x="316" y="151"/>
                  <a:pt x="316" y="151"/>
                </a:cubicBezTo>
                <a:cubicBezTo>
                  <a:pt x="221" y="246"/>
                  <a:pt x="221" y="246"/>
                  <a:pt x="221" y="246"/>
                </a:cubicBezTo>
                <a:cubicBezTo>
                  <a:pt x="70" y="246"/>
                  <a:pt x="70" y="246"/>
                  <a:pt x="70" y="246"/>
                </a:cubicBezTo>
                <a:lnTo>
                  <a:pt x="235"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09" name="Group 108">
            <a:extLst>
              <a:ext uri="{FF2B5EF4-FFF2-40B4-BE49-F238E27FC236}">
                <a16:creationId xmlns:a16="http://schemas.microsoft.com/office/drawing/2014/main" id="{758A066B-9C1F-4F7D-B7FF-957DBD3A78FD}"/>
              </a:ext>
            </a:extLst>
          </p:cNvPr>
          <p:cNvGrpSpPr/>
          <p:nvPr/>
        </p:nvGrpSpPr>
        <p:grpSpPr>
          <a:xfrm>
            <a:off x="3334121" y="5083662"/>
            <a:ext cx="451851" cy="449859"/>
            <a:chOff x="-365126" y="-2462213"/>
            <a:chExt cx="4321176" cy="4302126"/>
          </a:xfrm>
          <a:solidFill>
            <a:schemeClr val="bg1"/>
          </a:solidFill>
        </p:grpSpPr>
        <p:sp>
          <p:nvSpPr>
            <p:cNvPr id="110" name="Freeform 5">
              <a:extLst>
                <a:ext uri="{FF2B5EF4-FFF2-40B4-BE49-F238E27FC236}">
                  <a16:creationId xmlns:a16="http://schemas.microsoft.com/office/drawing/2014/main" id="{CE709CA2-2813-4FFB-B301-92F4AC6EEEC3}"/>
                </a:ext>
              </a:extLst>
            </p:cNvPr>
            <p:cNvSpPr>
              <a:spLocks noEditPoints="1"/>
            </p:cNvSpPr>
            <p:nvPr/>
          </p:nvSpPr>
          <p:spPr bwMode="auto">
            <a:xfrm>
              <a:off x="-365126" y="-2058988"/>
              <a:ext cx="3937000" cy="3898901"/>
            </a:xfrm>
            <a:custGeom>
              <a:avLst/>
              <a:gdLst>
                <a:gd name="T0" fmla="*/ 744 w 1047"/>
                <a:gd name="T1" fmla="*/ 26 h 1037"/>
                <a:gd name="T2" fmla="*/ 681 w 1047"/>
                <a:gd name="T3" fmla="*/ 0 h 1037"/>
                <a:gd name="T4" fmla="*/ 618 w 1047"/>
                <a:gd name="T5" fmla="*/ 26 h 1037"/>
                <a:gd name="T6" fmla="*/ 568 w 1047"/>
                <a:gd name="T7" fmla="*/ 77 h 1037"/>
                <a:gd name="T8" fmla="*/ 541 w 1047"/>
                <a:gd name="T9" fmla="*/ 140 h 1037"/>
                <a:gd name="T10" fmla="*/ 555 w 1047"/>
                <a:gd name="T11" fmla="*/ 187 h 1037"/>
                <a:gd name="T12" fmla="*/ 69 w 1047"/>
                <a:gd name="T13" fmla="*/ 382 h 1037"/>
                <a:gd name="T14" fmla="*/ 7 w 1047"/>
                <a:gd name="T15" fmla="*/ 460 h 1037"/>
                <a:gd name="T16" fmla="*/ 37 w 1047"/>
                <a:gd name="T17" fmla="*/ 556 h 1037"/>
                <a:gd name="T18" fmla="*/ 491 w 1047"/>
                <a:gd name="T19" fmla="*/ 1006 h 1037"/>
                <a:gd name="T20" fmla="*/ 565 w 1047"/>
                <a:gd name="T21" fmla="*/ 1037 h 1037"/>
                <a:gd name="T22" fmla="*/ 567 w 1047"/>
                <a:gd name="T23" fmla="*/ 1037 h 1037"/>
                <a:gd name="T24" fmla="*/ 589 w 1047"/>
                <a:gd name="T25" fmla="*/ 1035 h 1037"/>
                <a:gd name="T26" fmla="*/ 667 w 1047"/>
                <a:gd name="T27" fmla="*/ 969 h 1037"/>
                <a:gd name="T28" fmla="*/ 858 w 1047"/>
                <a:gd name="T29" fmla="*/ 491 h 1037"/>
                <a:gd name="T30" fmla="*/ 907 w 1047"/>
                <a:gd name="T31" fmla="*/ 506 h 1037"/>
                <a:gd name="T32" fmla="*/ 970 w 1047"/>
                <a:gd name="T33" fmla="*/ 480 h 1037"/>
                <a:gd name="T34" fmla="*/ 1020 w 1047"/>
                <a:gd name="T35" fmla="*/ 429 h 1037"/>
                <a:gd name="T36" fmla="*/ 1047 w 1047"/>
                <a:gd name="T37" fmla="*/ 366 h 1037"/>
                <a:gd name="T38" fmla="*/ 1021 w 1047"/>
                <a:gd name="T39" fmla="*/ 303 h 1037"/>
                <a:gd name="T40" fmla="*/ 744 w 1047"/>
                <a:gd name="T41" fmla="*/ 26 h 1037"/>
                <a:gd name="T42" fmla="*/ 601 w 1047"/>
                <a:gd name="T43" fmla="*/ 943 h 1037"/>
                <a:gd name="T44" fmla="*/ 575 w 1047"/>
                <a:gd name="T45" fmla="*/ 965 h 1037"/>
                <a:gd name="T46" fmla="*/ 566 w 1047"/>
                <a:gd name="T47" fmla="*/ 966 h 1037"/>
                <a:gd name="T48" fmla="*/ 542 w 1047"/>
                <a:gd name="T49" fmla="*/ 955 h 1037"/>
                <a:gd name="T50" fmla="*/ 87 w 1047"/>
                <a:gd name="T51" fmla="*/ 505 h 1037"/>
                <a:gd name="T52" fmla="*/ 77 w 1047"/>
                <a:gd name="T53" fmla="*/ 473 h 1037"/>
                <a:gd name="T54" fmla="*/ 98 w 1047"/>
                <a:gd name="T55" fmla="*/ 447 h 1037"/>
                <a:gd name="T56" fmla="*/ 320 w 1047"/>
                <a:gd name="T57" fmla="*/ 358 h 1037"/>
                <a:gd name="T58" fmla="*/ 770 w 1047"/>
                <a:gd name="T59" fmla="*/ 520 h 1037"/>
                <a:gd name="T60" fmla="*/ 601 w 1047"/>
                <a:gd name="T61" fmla="*/ 943 h 1037"/>
                <a:gd name="T62" fmla="*/ 970 w 1047"/>
                <a:gd name="T63" fmla="*/ 378 h 1037"/>
                <a:gd name="T64" fmla="*/ 919 w 1047"/>
                <a:gd name="T65" fmla="*/ 429 h 1037"/>
                <a:gd name="T66" fmla="*/ 894 w 1047"/>
                <a:gd name="T67" fmla="*/ 429 h 1037"/>
                <a:gd name="T68" fmla="*/ 831 w 1047"/>
                <a:gd name="T69" fmla="*/ 366 h 1037"/>
                <a:gd name="T70" fmla="*/ 780 w 1047"/>
                <a:gd name="T71" fmla="*/ 494 h 1037"/>
                <a:gd name="T72" fmla="*/ 784 w 1047"/>
                <a:gd name="T73" fmla="*/ 483 h 1037"/>
                <a:gd name="T74" fmla="*/ 468 w 1047"/>
                <a:gd name="T75" fmla="*/ 350 h 1037"/>
                <a:gd name="T76" fmla="*/ 376 w 1047"/>
                <a:gd name="T77" fmla="*/ 336 h 1037"/>
                <a:gd name="T78" fmla="*/ 679 w 1047"/>
                <a:gd name="T79" fmla="*/ 214 h 1037"/>
                <a:gd name="T80" fmla="*/ 618 w 1047"/>
                <a:gd name="T81" fmla="*/ 153 h 1037"/>
                <a:gd name="T82" fmla="*/ 618 w 1047"/>
                <a:gd name="T83" fmla="*/ 128 h 1037"/>
                <a:gd name="T84" fmla="*/ 669 w 1047"/>
                <a:gd name="T85" fmla="*/ 77 h 1037"/>
                <a:gd name="T86" fmla="*/ 694 w 1047"/>
                <a:gd name="T87" fmla="*/ 77 h 1037"/>
                <a:gd name="T88" fmla="*/ 970 w 1047"/>
                <a:gd name="T89" fmla="*/ 353 h 1037"/>
                <a:gd name="T90" fmla="*/ 970 w 1047"/>
                <a:gd name="T91" fmla="*/ 378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1" name="Freeform 6">
              <a:extLst>
                <a:ext uri="{FF2B5EF4-FFF2-40B4-BE49-F238E27FC236}">
                  <a16:creationId xmlns:a16="http://schemas.microsoft.com/office/drawing/2014/main" id="{BF5101BA-B09D-4C60-9283-1C97377B7326}"/>
                </a:ext>
              </a:extLst>
            </p:cNvPr>
            <p:cNvSpPr>
              <a:spLocks noEditPoints="1"/>
            </p:cNvSpPr>
            <p:nvPr/>
          </p:nvSpPr>
          <p:spPr bwMode="auto">
            <a:xfrm>
              <a:off x="1536700" y="-311150"/>
              <a:ext cx="669925" cy="673100"/>
            </a:xfrm>
            <a:custGeom>
              <a:avLst/>
              <a:gdLst>
                <a:gd name="T0" fmla="*/ 89 w 178"/>
                <a:gd name="T1" fmla="*/ 179 h 179"/>
                <a:gd name="T2" fmla="*/ 178 w 178"/>
                <a:gd name="T3" fmla="*/ 89 h 179"/>
                <a:gd name="T4" fmla="*/ 89 w 178"/>
                <a:gd name="T5" fmla="*/ 0 h 179"/>
                <a:gd name="T6" fmla="*/ 0 w 178"/>
                <a:gd name="T7" fmla="*/ 89 h 179"/>
                <a:gd name="T8" fmla="*/ 89 w 178"/>
                <a:gd name="T9" fmla="*/ 179 h 179"/>
                <a:gd name="T10" fmla="*/ 89 w 178"/>
                <a:gd name="T11" fmla="*/ 36 h 179"/>
                <a:gd name="T12" fmla="*/ 143 w 178"/>
                <a:gd name="T13" fmla="*/ 89 h 179"/>
                <a:gd name="T14" fmla="*/ 89 w 178"/>
                <a:gd name="T15" fmla="*/ 143 h 179"/>
                <a:gd name="T16" fmla="*/ 35 w 178"/>
                <a:gd name="T17" fmla="*/ 89 h 179"/>
                <a:gd name="T18" fmla="*/ 89 w 178"/>
                <a:gd name="T19"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2" name="Freeform 7">
              <a:extLst>
                <a:ext uri="{FF2B5EF4-FFF2-40B4-BE49-F238E27FC236}">
                  <a16:creationId xmlns:a16="http://schemas.microsoft.com/office/drawing/2014/main" id="{569453CC-A492-4B9E-853E-4117B638EAD0}"/>
                </a:ext>
              </a:extLst>
            </p:cNvPr>
            <p:cNvSpPr>
              <a:spLocks noEditPoints="1"/>
            </p:cNvSpPr>
            <p:nvPr/>
          </p:nvSpPr>
          <p:spPr bwMode="auto">
            <a:xfrm>
              <a:off x="3282950" y="-2462213"/>
              <a:ext cx="673100" cy="673100"/>
            </a:xfrm>
            <a:custGeom>
              <a:avLst/>
              <a:gdLst>
                <a:gd name="T0" fmla="*/ 90 w 179"/>
                <a:gd name="T1" fmla="*/ 0 h 179"/>
                <a:gd name="T2" fmla="*/ 0 w 179"/>
                <a:gd name="T3" fmla="*/ 89 h 179"/>
                <a:gd name="T4" fmla="*/ 90 w 179"/>
                <a:gd name="T5" fmla="*/ 179 h 179"/>
                <a:gd name="T6" fmla="*/ 179 w 179"/>
                <a:gd name="T7" fmla="*/ 89 h 179"/>
                <a:gd name="T8" fmla="*/ 90 w 179"/>
                <a:gd name="T9" fmla="*/ 0 h 179"/>
                <a:gd name="T10" fmla="*/ 90 w 179"/>
                <a:gd name="T11" fmla="*/ 143 h 179"/>
                <a:gd name="T12" fmla="*/ 36 w 179"/>
                <a:gd name="T13" fmla="*/ 89 h 179"/>
                <a:gd name="T14" fmla="*/ 90 w 179"/>
                <a:gd name="T15" fmla="*/ 36 h 179"/>
                <a:gd name="T16" fmla="*/ 143 w 179"/>
                <a:gd name="T17" fmla="*/ 89 h 179"/>
                <a:gd name="T18" fmla="*/ 90 w 179"/>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3" name="Freeform 8">
              <a:extLst>
                <a:ext uri="{FF2B5EF4-FFF2-40B4-BE49-F238E27FC236}">
                  <a16:creationId xmlns:a16="http://schemas.microsoft.com/office/drawing/2014/main" id="{639694B4-7FE5-47CE-AF41-7248CBF5F530}"/>
                </a:ext>
              </a:extLst>
            </p:cNvPr>
            <p:cNvSpPr>
              <a:spLocks noEditPoints="1"/>
            </p:cNvSpPr>
            <p:nvPr/>
          </p:nvSpPr>
          <p:spPr bwMode="auto">
            <a:xfrm>
              <a:off x="728662" y="-446088"/>
              <a:ext cx="538163" cy="536575"/>
            </a:xfrm>
            <a:custGeom>
              <a:avLst/>
              <a:gdLst>
                <a:gd name="T0" fmla="*/ 0 w 143"/>
                <a:gd name="T1" fmla="*/ 72 h 143"/>
                <a:gd name="T2" fmla="*/ 72 w 143"/>
                <a:gd name="T3" fmla="*/ 143 h 143"/>
                <a:gd name="T4" fmla="*/ 143 w 143"/>
                <a:gd name="T5" fmla="*/ 72 h 143"/>
                <a:gd name="T6" fmla="*/ 72 w 143"/>
                <a:gd name="T7" fmla="*/ 0 h 143"/>
                <a:gd name="T8" fmla="*/ 0 w 143"/>
                <a:gd name="T9" fmla="*/ 72 h 143"/>
                <a:gd name="T10" fmla="*/ 72 w 143"/>
                <a:gd name="T11" fmla="*/ 36 h 143"/>
                <a:gd name="T12" fmla="*/ 107 w 143"/>
                <a:gd name="T13" fmla="*/ 72 h 143"/>
                <a:gd name="T14" fmla="*/ 72 w 143"/>
                <a:gd name="T15" fmla="*/ 108 h 143"/>
                <a:gd name="T16" fmla="*/ 36 w 143"/>
                <a:gd name="T17" fmla="*/ 72 h 143"/>
                <a:gd name="T18" fmla="*/ 72 w 143"/>
                <a:gd name="T19"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Oval 9">
              <a:extLst>
                <a:ext uri="{FF2B5EF4-FFF2-40B4-BE49-F238E27FC236}">
                  <a16:creationId xmlns:a16="http://schemas.microsoft.com/office/drawing/2014/main" id="{0346BF71-7E0E-4CE4-95EA-B8C3B7A77A9B}"/>
                </a:ext>
              </a:extLst>
            </p:cNvPr>
            <p:cNvSpPr>
              <a:spLocks noChangeArrowheads="1"/>
            </p:cNvSpPr>
            <p:nvPr/>
          </p:nvSpPr>
          <p:spPr bwMode="auto">
            <a:xfrm>
              <a:off x="1266825" y="496888"/>
              <a:ext cx="269875" cy="26670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Oval 10">
              <a:extLst>
                <a:ext uri="{FF2B5EF4-FFF2-40B4-BE49-F238E27FC236}">
                  <a16:creationId xmlns:a16="http://schemas.microsoft.com/office/drawing/2014/main" id="{FCCCFC13-82A7-426E-9B24-D6A8EF725018}"/>
                </a:ext>
              </a:extLst>
            </p:cNvPr>
            <p:cNvSpPr>
              <a:spLocks noChangeArrowheads="1"/>
            </p:cNvSpPr>
            <p:nvPr/>
          </p:nvSpPr>
          <p:spPr bwMode="auto">
            <a:xfrm>
              <a:off x="3417887" y="-1522413"/>
              <a:ext cx="269875" cy="2714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16" name="Freeform 14">
            <a:extLst>
              <a:ext uri="{FF2B5EF4-FFF2-40B4-BE49-F238E27FC236}">
                <a16:creationId xmlns:a16="http://schemas.microsoft.com/office/drawing/2014/main" id="{AEDC64CA-2F99-4C8B-85C3-31C8C4969D45}"/>
              </a:ext>
            </a:extLst>
          </p:cNvPr>
          <p:cNvSpPr>
            <a:spLocks noEditPoints="1"/>
          </p:cNvSpPr>
          <p:nvPr/>
        </p:nvSpPr>
        <p:spPr bwMode="auto">
          <a:xfrm>
            <a:off x="8263911" y="5068769"/>
            <a:ext cx="426462" cy="426201"/>
          </a:xfrm>
          <a:custGeom>
            <a:avLst/>
            <a:gdLst>
              <a:gd name="T0" fmla="*/ 434 w 688"/>
              <a:gd name="T1" fmla="*/ 77 h 688"/>
              <a:gd name="T2" fmla="*/ 284 w 688"/>
              <a:gd name="T3" fmla="*/ 194 h 688"/>
              <a:gd name="T4" fmla="*/ 175 w 688"/>
              <a:gd name="T5" fmla="*/ 194 h 688"/>
              <a:gd name="T6" fmla="*/ 0 w 688"/>
              <a:gd name="T7" fmla="*/ 301 h 688"/>
              <a:gd name="T8" fmla="*/ 129 w 688"/>
              <a:gd name="T9" fmla="*/ 452 h 688"/>
              <a:gd name="T10" fmla="*/ 172 w 688"/>
              <a:gd name="T11" fmla="*/ 688 h 688"/>
              <a:gd name="T12" fmla="*/ 301 w 688"/>
              <a:gd name="T13" fmla="*/ 645 h 688"/>
              <a:gd name="T14" fmla="*/ 279 w 688"/>
              <a:gd name="T15" fmla="*/ 581 h 688"/>
              <a:gd name="T16" fmla="*/ 280 w 688"/>
              <a:gd name="T17" fmla="*/ 429 h 688"/>
              <a:gd name="T18" fmla="*/ 283 w 688"/>
              <a:gd name="T19" fmla="*/ 418 h 688"/>
              <a:gd name="T20" fmla="*/ 290 w 688"/>
              <a:gd name="T21" fmla="*/ 412 h 688"/>
              <a:gd name="T22" fmla="*/ 296 w 688"/>
              <a:gd name="T23" fmla="*/ 410 h 688"/>
              <a:gd name="T24" fmla="*/ 434 w 688"/>
              <a:gd name="T25" fmla="*/ 525 h 688"/>
              <a:gd name="T26" fmla="*/ 688 w 688"/>
              <a:gd name="T27" fmla="*/ 301 h 688"/>
              <a:gd name="T28" fmla="*/ 430 w 688"/>
              <a:gd name="T29" fmla="*/ 301 h 688"/>
              <a:gd name="T30" fmla="*/ 495 w 688"/>
              <a:gd name="T31" fmla="*/ 237 h 688"/>
              <a:gd name="T32" fmla="*/ 495 w 688"/>
              <a:gd name="T33" fmla="*/ 366 h 688"/>
              <a:gd name="T34" fmla="*/ 430 w 688"/>
              <a:gd name="T35" fmla="*/ 301 h 688"/>
              <a:gd name="T36" fmla="*/ 86 w 688"/>
              <a:gd name="T37" fmla="*/ 237 h 688"/>
              <a:gd name="T38" fmla="*/ 215 w 688"/>
              <a:gd name="T39" fmla="*/ 301 h 688"/>
              <a:gd name="T40" fmla="*/ 86 w 688"/>
              <a:gd name="T41" fmla="*/ 366 h 688"/>
              <a:gd name="T42" fmla="*/ 258 w 688"/>
              <a:gd name="T43" fmla="*/ 645 h 688"/>
              <a:gd name="T44" fmla="*/ 172 w 688"/>
              <a:gd name="T45" fmla="*/ 452 h 688"/>
              <a:gd name="T46" fmla="*/ 175 w 688"/>
              <a:gd name="T47" fmla="*/ 409 h 688"/>
              <a:gd name="T48" fmla="*/ 240 w 688"/>
              <a:gd name="T49" fmla="*/ 409 h 688"/>
              <a:gd name="T50" fmla="*/ 236 w 688"/>
              <a:gd name="T51" fmla="*/ 581 h 688"/>
              <a:gd name="T52" fmla="*/ 258 w 688"/>
              <a:gd name="T53" fmla="*/ 627 h 688"/>
              <a:gd name="T54" fmla="*/ 284 w 688"/>
              <a:gd name="T55" fmla="*/ 366 h 688"/>
              <a:gd name="T56" fmla="*/ 280 w 688"/>
              <a:gd name="T57" fmla="*/ 366 h 688"/>
              <a:gd name="T58" fmla="*/ 280 w 688"/>
              <a:gd name="T59" fmla="*/ 237 h 688"/>
              <a:gd name="T60" fmla="*/ 396 w 688"/>
              <a:gd name="T61" fmla="*/ 193 h 688"/>
              <a:gd name="T62" fmla="*/ 396 w 688"/>
              <a:gd name="T63" fmla="*/ 409 h 688"/>
              <a:gd name="T64" fmla="*/ 538 w 688"/>
              <a:gd name="T65" fmla="*/ 559 h 688"/>
              <a:gd name="T66" fmla="*/ 495 w 688"/>
              <a:gd name="T67" fmla="*/ 409 h 688"/>
              <a:gd name="T68" fmla="*/ 495 w 688"/>
              <a:gd name="T69" fmla="*/ 194 h 688"/>
              <a:gd name="T70" fmla="*/ 538 w 688"/>
              <a:gd name="T71" fmla="*/ 43 h 688"/>
              <a:gd name="T72" fmla="*/ 538 w 688"/>
              <a:gd name="T73" fmla="*/ 559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8" h="688">
                <a:moveTo>
                  <a:pt x="538" y="0"/>
                </a:moveTo>
                <a:cubicBezTo>
                  <a:pt x="493" y="0"/>
                  <a:pt x="459" y="30"/>
                  <a:pt x="434" y="77"/>
                </a:cubicBezTo>
                <a:cubicBezTo>
                  <a:pt x="433" y="77"/>
                  <a:pt x="433" y="77"/>
                  <a:pt x="433" y="77"/>
                </a:cubicBezTo>
                <a:cubicBezTo>
                  <a:pt x="397" y="148"/>
                  <a:pt x="343" y="194"/>
                  <a:pt x="284" y="194"/>
                </a:cubicBezTo>
                <a:cubicBezTo>
                  <a:pt x="270" y="194"/>
                  <a:pt x="270" y="194"/>
                  <a:pt x="270" y="194"/>
                </a:cubicBezTo>
                <a:cubicBezTo>
                  <a:pt x="175" y="194"/>
                  <a:pt x="175" y="194"/>
                  <a:pt x="175" y="194"/>
                </a:cubicBezTo>
                <a:cubicBezTo>
                  <a:pt x="86" y="194"/>
                  <a:pt x="86" y="194"/>
                  <a:pt x="86" y="194"/>
                </a:cubicBezTo>
                <a:cubicBezTo>
                  <a:pt x="38" y="194"/>
                  <a:pt x="0" y="241"/>
                  <a:pt x="0" y="301"/>
                </a:cubicBezTo>
                <a:cubicBezTo>
                  <a:pt x="0" y="361"/>
                  <a:pt x="38" y="409"/>
                  <a:pt x="86" y="409"/>
                </a:cubicBezTo>
                <a:cubicBezTo>
                  <a:pt x="110" y="409"/>
                  <a:pt x="129" y="428"/>
                  <a:pt x="129" y="452"/>
                </a:cubicBezTo>
                <a:cubicBezTo>
                  <a:pt x="129" y="645"/>
                  <a:pt x="129" y="645"/>
                  <a:pt x="129" y="645"/>
                </a:cubicBezTo>
                <a:cubicBezTo>
                  <a:pt x="129" y="669"/>
                  <a:pt x="148" y="688"/>
                  <a:pt x="172" y="688"/>
                </a:cubicBezTo>
                <a:cubicBezTo>
                  <a:pt x="258" y="688"/>
                  <a:pt x="258" y="688"/>
                  <a:pt x="258" y="688"/>
                </a:cubicBezTo>
                <a:cubicBezTo>
                  <a:pt x="282" y="688"/>
                  <a:pt x="301" y="669"/>
                  <a:pt x="301" y="645"/>
                </a:cubicBezTo>
                <a:cubicBezTo>
                  <a:pt x="301" y="624"/>
                  <a:pt x="301" y="624"/>
                  <a:pt x="301" y="624"/>
                </a:cubicBezTo>
                <a:cubicBezTo>
                  <a:pt x="301" y="602"/>
                  <a:pt x="279" y="592"/>
                  <a:pt x="279" y="581"/>
                </a:cubicBezTo>
                <a:cubicBezTo>
                  <a:pt x="279" y="430"/>
                  <a:pt x="279" y="430"/>
                  <a:pt x="279" y="430"/>
                </a:cubicBezTo>
                <a:cubicBezTo>
                  <a:pt x="279" y="429"/>
                  <a:pt x="280" y="429"/>
                  <a:pt x="280" y="429"/>
                </a:cubicBezTo>
                <a:cubicBezTo>
                  <a:pt x="280" y="426"/>
                  <a:pt x="281" y="423"/>
                  <a:pt x="282" y="420"/>
                </a:cubicBezTo>
                <a:cubicBezTo>
                  <a:pt x="283" y="419"/>
                  <a:pt x="283" y="419"/>
                  <a:pt x="283" y="418"/>
                </a:cubicBezTo>
                <a:cubicBezTo>
                  <a:pt x="285" y="416"/>
                  <a:pt x="287" y="414"/>
                  <a:pt x="290" y="412"/>
                </a:cubicBezTo>
                <a:cubicBezTo>
                  <a:pt x="290" y="412"/>
                  <a:pt x="290" y="412"/>
                  <a:pt x="290" y="412"/>
                </a:cubicBezTo>
                <a:cubicBezTo>
                  <a:pt x="290" y="412"/>
                  <a:pt x="290" y="412"/>
                  <a:pt x="291" y="412"/>
                </a:cubicBezTo>
                <a:cubicBezTo>
                  <a:pt x="292" y="411"/>
                  <a:pt x="294" y="410"/>
                  <a:pt x="296" y="410"/>
                </a:cubicBezTo>
                <a:cubicBezTo>
                  <a:pt x="350" y="416"/>
                  <a:pt x="400" y="459"/>
                  <a:pt x="433" y="525"/>
                </a:cubicBezTo>
                <a:cubicBezTo>
                  <a:pt x="434" y="525"/>
                  <a:pt x="434" y="525"/>
                  <a:pt x="434" y="525"/>
                </a:cubicBezTo>
                <a:cubicBezTo>
                  <a:pt x="459" y="572"/>
                  <a:pt x="493" y="602"/>
                  <a:pt x="538" y="602"/>
                </a:cubicBezTo>
                <a:cubicBezTo>
                  <a:pt x="636" y="602"/>
                  <a:pt x="688" y="451"/>
                  <a:pt x="688" y="301"/>
                </a:cubicBezTo>
                <a:cubicBezTo>
                  <a:pt x="688" y="151"/>
                  <a:pt x="636" y="0"/>
                  <a:pt x="538" y="0"/>
                </a:cubicBezTo>
                <a:close/>
                <a:moveTo>
                  <a:pt x="430" y="301"/>
                </a:moveTo>
                <a:cubicBezTo>
                  <a:pt x="430" y="279"/>
                  <a:pt x="431" y="257"/>
                  <a:pt x="434" y="237"/>
                </a:cubicBezTo>
                <a:cubicBezTo>
                  <a:pt x="495" y="237"/>
                  <a:pt x="495" y="237"/>
                  <a:pt x="495" y="237"/>
                </a:cubicBezTo>
                <a:cubicBezTo>
                  <a:pt x="518" y="237"/>
                  <a:pt x="538" y="265"/>
                  <a:pt x="538" y="301"/>
                </a:cubicBezTo>
                <a:cubicBezTo>
                  <a:pt x="538" y="337"/>
                  <a:pt x="518" y="366"/>
                  <a:pt x="495" y="366"/>
                </a:cubicBezTo>
                <a:cubicBezTo>
                  <a:pt x="434" y="366"/>
                  <a:pt x="434" y="366"/>
                  <a:pt x="434" y="366"/>
                </a:cubicBezTo>
                <a:cubicBezTo>
                  <a:pt x="431" y="345"/>
                  <a:pt x="430" y="323"/>
                  <a:pt x="430" y="301"/>
                </a:cubicBezTo>
                <a:close/>
                <a:moveTo>
                  <a:pt x="43" y="301"/>
                </a:moveTo>
                <a:cubicBezTo>
                  <a:pt x="43" y="265"/>
                  <a:pt x="62" y="237"/>
                  <a:pt x="86" y="237"/>
                </a:cubicBezTo>
                <a:cubicBezTo>
                  <a:pt x="237" y="237"/>
                  <a:pt x="237" y="237"/>
                  <a:pt x="237" y="237"/>
                </a:cubicBezTo>
                <a:cubicBezTo>
                  <a:pt x="223" y="252"/>
                  <a:pt x="215" y="275"/>
                  <a:pt x="215" y="301"/>
                </a:cubicBezTo>
                <a:cubicBezTo>
                  <a:pt x="215" y="327"/>
                  <a:pt x="223" y="350"/>
                  <a:pt x="237" y="366"/>
                </a:cubicBezTo>
                <a:cubicBezTo>
                  <a:pt x="86" y="366"/>
                  <a:pt x="86" y="366"/>
                  <a:pt x="86" y="366"/>
                </a:cubicBezTo>
                <a:cubicBezTo>
                  <a:pt x="62" y="366"/>
                  <a:pt x="43" y="337"/>
                  <a:pt x="43" y="301"/>
                </a:cubicBezTo>
                <a:close/>
                <a:moveTo>
                  <a:pt x="258" y="645"/>
                </a:moveTo>
                <a:cubicBezTo>
                  <a:pt x="172" y="645"/>
                  <a:pt x="172" y="645"/>
                  <a:pt x="172" y="645"/>
                </a:cubicBezTo>
                <a:cubicBezTo>
                  <a:pt x="172" y="452"/>
                  <a:pt x="172" y="452"/>
                  <a:pt x="172" y="452"/>
                </a:cubicBezTo>
                <a:cubicBezTo>
                  <a:pt x="172" y="436"/>
                  <a:pt x="168" y="421"/>
                  <a:pt x="160" y="409"/>
                </a:cubicBezTo>
                <a:cubicBezTo>
                  <a:pt x="175" y="409"/>
                  <a:pt x="175" y="409"/>
                  <a:pt x="175" y="409"/>
                </a:cubicBezTo>
                <a:cubicBezTo>
                  <a:pt x="175" y="409"/>
                  <a:pt x="175" y="409"/>
                  <a:pt x="175" y="409"/>
                </a:cubicBezTo>
                <a:cubicBezTo>
                  <a:pt x="240" y="409"/>
                  <a:pt x="240" y="409"/>
                  <a:pt x="240" y="409"/>
                </a:cubicBezTo>
                <a:cubicBezTo>
                  <a:pt x="238" y="415"/>
                  <a:pt x="236" y="423"/>
                  <a:pt x="236" y="430"/>
                </a:cubicBezTo>
                <a:cubicBezTo>
                  <a:pt x="236" y="581"/>
                  <a:pt x="236" y="581"/>
                  <a:pt x="236" y="581"/>
                </a:cubicBezTo>
                <a:cubicBezTo>
                  <a:pt x="236" y="601"/>
                  <a:pt x="248" y="615"/>
                  <a:pt x="255" y="623"/>
                </a:cubicBezTo>
                <a:cubicBezTo>
                  <a:pt x="256" y="624"/>
                  <a:pt x="257" y="626"/>
                  <a:pt x="258" y="627"/>
                </a:cubicBezTo>
                <a:lnTo>
                  <a:pt x="258" y="645"/>
                </a:lnTo>
                <a:close/>
                <a:moveTo>
                  <a:pt x="284" y="366"/>
                </a:moveTo>
                <a:cubicBezTo>
                  <a:pt x="280" y="366"/>
                  <a:pt x="280" y="366"/>
                  <a:pt x="280" y="366"/>
                </a:cubicBezTo>
                <a:cubicBezTo>
                  <a:pt x="280" y="366"/>
                  <a:pt x="280" y="366"/>
                  <a:pt x="280" y="366"/>
                </a:cubicBezTo>
                <a:cubicBezTo>
                  <a:pt x="256" y="366"/>
                  <a:pt x="237" y="337"/>
                  <a:pt x="237" y="301"/>
                </a:cubicBezTo>
                <a:cubicBezTo>
                  <a:pt x="237" y="265"/>
                  <a:pt x="256" y="237"/>
                  <a:pt x="280" y="237"/>
                </a:cubicBezTo>
                <a:cubicBezTo>
                  <a:pt x="284" y="237"/>
                  <a:pt x="284" y="237"/>
                  <a:pt x="284" y="237"/>
                </a:cubicBezTo>
                <a:cubicBezTo>
                  <a:pt x="325" y="237"/>
                  <a:pt x="363" y="221"/>
                  <a:pt x="396" y="193"/>
                </a:cubicBezTo>
                <a:cubicBezTo>
                  <a:pt x="390" y="228"/>
                  <a:pt x="387" y="264"/>
                  <a:pt x="387" y="301"/>
                </a:cubicBezTo>
                <a:cubicBezTo>
                  <a:pt x="387" y="338"/>
                  <a:pt x="390" y="375"/>
                  <a:pt x="396" y="409"/>
                </a:cubicBezTo>
                <a:cubicBezTo>
                  <a:pt x="363" y="382"/>
                  <a:pt x="325" y="366"/>
                  <a:pt x="284" y="366"/>
                </a:cubicBezTo>
                <a:close/>
                <a:moveTo>
                  <a:pt x="538" y="559"/>
                </a:moveTo>
                <a:cubicBezTo>
                  <a:pt x="494" y="559"/>
                  <a:pt x="457" y="497"/>
                  <a:pt x="440" y="409"/>
                </a:cubicBezTo>
                <a:cubicBezTo>
                  <a:pt x="495" y="409"/>
                  <a:pt x="495" y="409"/>
                  <a:pt x="495" y="409"/>
                </a:cubicBezTo>
                <a:cubicBezTo>
                  <a:pt x="543" y="409"/>
                  <a:pt x="581" y="361"/>
                  <a:pt x="581" y="301"/>
                </a:cubicBezTo>
                <a:cubicBezTo>
                  <a:pt x="581" y="241"/>
                  <a:pt x="543" y="194"/>
                  <a:pt x="495" y="194"/>
                </a:cubicBezTo>
                <a:cubicBezTo>
                  <a:pt x="440" y="194"/>
                  <a:pt x="440" y="194"/>
                  <a:pt x="440" y="194"/>
                </a:cubicBezTo>
                <a:cubicBezTo>
                  <a:pt x="457" y="105"/>
                  <a:pt x="494" y="43"/>
                  <a:pt x="538" y="43"/>
                </a:cubicBezTo>
                <a:cubicBezTo>
                  <a:pt x="597" y="43"/>
                  <a:pt x="645" y="159"/>
                  <a:pt x="645" y="301"/>
                </a:cubicBezTo>
                <a:cubicBezTo>
                  <a:pt x="645" y="443"/>
                  <a:pt x="597" y="559"/>
                  <a:pt x="538" y="5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7" name="TextBox 116">
            <a:extLst>
              <a:ext uri="{FF2B5EF4-FFF2-40B4-BE49-F238E27FC236}">
                <a16:creationId xmlns:a16="http://schemas.microsoft.com/office/drawing/2014/main" id="{90583DFF-1CE5-4452-94E2-6428CCEC28ED}"/>
              </a:ext>
            </a:extLst>
          </p:cNvPr>
          <p:cNvSpPr txBox="1"/>
          <p:nvPr/>
        </p:nvSpPr>
        <p:spPr>
          <a:xfrm>
            <a:off x="9326047" y="1871525"/>
            <a:ext cx="1112805" cy="584775"/>
          </a:xfrm>
          <a:prstGeom prst="rect">
            <a:avLst/>
          </a:prstGeom>
          <a:noFill/>
        </p:spPr>
        <p:txBody>
          <a:bodyPr wrap="none" rtlCol="0">
            <a:spAutoFit/>
          </a:bodyPr>
          <a:lstStyle/>
          <a:p>
            <a:r>
              <a:rPr lang="id-ID" sz="3200" dirty="0">
                <a:solidFill>
                  <a:schemeClr val="accent4"/>
                </a:solidFill>
                <a:latin typeface="Montserrat" panose="00000500000000000000" pitchFamily="50" charset="0"/>
              </a:rPr>
              <a:t>91%</a:t>
            </a:r>
          </a:p>
        </p:txBody>
      </p:sp>
      <p:sp>
        <p:nvSpPr>
          <p:cNvPr id="118" name="TextBox 117">
            <a:extLst>
              <a:ext uri="{FF2B5EF4-FFF2-40B4-BE49-F238E27FC236}">
                <a16:creationId xmlns:a16="http://schemas.microsoft.com/office/drawing/2014/main" id="{5D06DEA1-30FF-4F85-ADD0-4F9561A1D8C6}"/>
              </a:ext>
            </a:extLst>
          </p:cNvPr>
          <p:cNvSpPr txBox="1"/>
          <p:nvPr/>
        </p:nvSpPr>
        <p:spPr>
          <a:xfrm>
            <a:off x="9649233" y="3110010"/>
            <a:ext cx="1112805" cy="584775"/>
          </a:xfrm>
          <a:prstGeom prst="rect">
            <a:avLst/>
          </a:prstGeom>
          <a:noFill/>
        </p:spPr>
        <p:txBody>
          <a:bodyPr wrap="none" rtlCol="0">
            <a:spAutoFit/>
          </a:bodyPr>
          <a:lstStyle/>
          <a:p>
            <a:r>
              <a:rPr lang="id-ID" sz="3200" dirty="0">
                <a:solidFill>
                  <a:schemeClr val="accent5"/>
                </a:solidFill>
                <a:latin typeface="Montserrat" panose="00000500000000000000" pitchFamily="50" charset="0"/>
              </a:rPr>
              <a:t>52%</a:t>
            </a:r>
          </a:p>
        </p:txBody>
      </p:sp>
      <p:sp>
        <p:nvSpPr>
          <p:cNvPr id="119" name="TextBox 118">
            <a:extLst>
              <a:ext uri="{FF2B5EF4-FFF2-40B4-BE49-F238E27FC236}">
                <a16:creationId xmlns:a16="http://schemas.microsoft.com/office/drawing/2014/main" id="{FC3F22FB-7951-464C-A7F7-2F027A37DE05}"/>
              </a:ext>
            </a:extLst>
          </p:cNvPr>
          <p:cNvSpPr txBox="1"/>
          <p:nvPr/>
        </p:nvSpPr>
        <p:spPr>
          <a:xfrm>
            <a:off x="9991437" y="4850868"/>
            <a:ext cx="1112805" cy="584775"/>
          </a:xfrm>
          <a:prstGeom prst="rect">
            <a:avLst/>
          </a:prstGeom>
          <a:noFill/>
        </p:spPr>
        <p:txBody>
          <a:bodyPr wrap="none" rtlCol="0">
            <a:spAutoFit/>
          </a:bodyPr>
          <a:lstStyle/>
          <a:p>
            <a:r>
              <a:rPr lang="id-ID" sz="3200" dirty="0">
                <a:solidFill>
                  <a:schemeClr val="accent6"/>
                </a:solidFill>
                <a:latin typeface="Montserrat" panose="00000500000000000000" pitchFamily="50" charset="0"/>
              </a:rPr>
              <a:t>37%</a:t>
            </a:r>
          </a:p>
        </p:txBody>
      </p:sp>
      <p:sp>
        <p:nvSpPr>
          <p:cNvPr id="120" name="TextBox 119">
            <a:extLst>
              <a:ext uri="{FF2B5EF4-FFF2-40B4-BE49-F238E27FC236}">
                <a16:creationId xmlns:a16="http://schemas.microsoft.com/office/drawing/2014/main" id="{D41089EE-B17D-4A61-88AB-7AE314D51AAA}"/>
              </a:ext>
            </a:extLst>
          </p:cNvPr>
          <p:cNvSpPr txBox="1"/>
          <p:nvPr/>
        </p:nvSpPr>
        <p:spPr>
          <a:xfrm>
            <a:off x="94056" y="3165428"/>
            <a:ext cx="1112805" cy="584775"/>
          </a:xfrm>
          <a:prstGeom prst="rect">
            <a:avLst/>
          </a:prstGeom>
          <a:noFill/>
        </p:spPr>
        <p:txBody>
          <a:bodyPr wrap="none" rtlCol="0">
            <a:spAutoFit/>
          </a:bodyPr>
          <a:lstStyle/>
          <a:p>
            <a:r>
              <a:rPr lang="id-ID" sz="3200" dirty="0">
                <a:solidFill>
                  <a:schemeClr val="accent2"/>
                </a:solidFill>
                <a:latin typeface="Montserrat" panose="00000500000000000000" pitchFamily="50" charset="0"/>
              </a:rPr>
              <a:t>46%</a:t>
            </a:r>
          </a:p>
        </p:txBody>
      </p:sp>
      <p:sp>
        <p:nvSpPr>
          <p:cNvPr id="121" name="TextBox 120">
            <a:extLst>
              <a:ext uri="{FF2B5EF4-FFF2-40B4-BE49-F238E27FC236}">
                <a16:creationId xmlns:a16="http://schemas.microsoft.com/office/drawing/2014/main" id="{7050CAF1-31F7-45C9-B1C1-41D05F702EC0}"/>
              </a:ext>
            </a:extLst>
          </p:cNvPr>
          <p:cNvSpPr txBox="1"/>
          <p:nvPr/>
        </p:nvSpPr>
        <p:spPr>
          <a:xfrm>
            <a:off x="1627397" y="1871525"/>
            <a:ext cx="1112805" cy="584775"/>
          </a:xfrm>
          <a:prstGeom prst="rect">
            <a:avLst/>
          </a:prstGeom>
          <a:noFill/>
        </p:spPr>
        <p:txBody>
          <a:bodyPr wrap="none" rtlCol="0">
            <a:spAutoFit/>
          </a:bodyPr>
          <a:lstStyle/>
          <a:p>
            <a:r>
              <a:rPr lang="id-ID" sz="3200" dirty="0">
                <a:solidFill>
                  <a:schemeClr val="accent3"/>
                </a:solidFill>
                <a:latin typeface="Montserrat" panose="00000500000000000000" pitchFamily="50" charset="0"/>
              </a:rPr>
              <a:t>76%</a:t>
            </a:r>
          </a:p>
        </p:txBody>
      </p:sp>
      <p:sp>
        <p:nvSpPr>
          <p:cNvPr id="122" name="TextBox 121">
            <a:extLst>
              <a:ext uri="{FF2B5EF4-FFF2-40B4-BE49-F238E27FC236}">
                <a16:creationId xmlns:a16="http://schemas.microsoft.com/office/drawing/2014/main" id="{EE37681E-7F64-4677-A8DE-D333846F0938}"/>
              </a:ext>
            </a:extLst>
          </p:cNvPr>
          <p:cNvSpPr txBox="1"/>
          <p:nvPr/>
        </p:nvSpPr>
        <p:spPr>
          <a:xfrm>
            <a:off x="840467" y="4850868"/>
            <a:ext cx="1112805" cy="584775"/>
          </a:xfrm>
          <a:prstGeom prst="rect">
            <a:avLst/>
          </a:prstGeom>
          <a:noFill/>
        </p:spPr>
        <p:txBody>
          <a:bodyPr wrap="none" rtlCol="0">
            <a:spAutoFit/>
          </a:bodyPr>
          <a:lstStyle/>
          <a:p>
            <a:r>
              <a:rPr lang="id-ID" sz="3200" dirty="0">
                <a:solidFill>
                  <a:schemeClr val="accent1"/>
                </a:solidFill>
                <a:latin typeface="Montserrat" panose="00000500000000000000" pitchFamily="50" charset="0"/>
              </a:rPr>
              <a:t>25%</a:t>
            </a:r>
          </a:p>
        </p:txBody>
      </p:sp>
    </p:spTree>
    <p:extLst>
      <p:ext uri="{BB962C8B-B14F-4D97-AF65-F5344CB8AC3E}">
        <p14:creationId xmlns:p14="http://schemas.microsoft.com/office/powerpoint/2010/main" val="381908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A2EB-2E2D-43F1-992E-16E5B981B12C}"/>
              </a:ext>
            </a:extLst>
          </p:cNvPr>
          <p:cNvSpPr>
            <a:spLocks noGrp="1"/>
          </p:cNvSpPr>
          <p:nvPr>
            <p:ph type="title"/>
          </p:nvPr>
        </p:nvSpPr>
        <p:spPr/>
        <p:txBody>
          <a:bodyPr/>
          <a:lstStyle/>
          <a:p>
            <a:r>
              <a:rPr lang="en-US" dirty="0"/>
              <a:t>Infographic Slides</a:t>
            </a:r>
            <a:endParaRPr lang="id-ID" dirty="0"/>
          </a:p>
        </p:txBody>
      </p:sp>
      <p:sp>
        <p:nvSpPr>
          <p:cNvPr id="3" name="Text Placeholder 2">
            <a:extLst>
              <a:ext uri="{FF2B5EF4-FFF2-40B4-BE49-F238E27FC236}">
                <a16:creationId xmlns:a16="http://schemas.microsoft.com/office/drawing/2014/main" id="{744AD585-472B-413C-9CEA-896F134C2E10}"/>
              </a:ext>
            </a:extLst>
          </p:cNvPr>
          <p:cNvSpPr>
            <a:spLocks noGrp="1"/>
          </p:cNvSpPr>
          <p:nvPr>
            <p:ph type="body" sz="quarter" idx="13"/>
          </p:nvPr>
        </p:nvSpPr>
        <p:spPr>
          <a:xfrm>
            <a:off x="1055688" y="1233294"/>
            <a:ext cx="10080625" cy="257369"/>
          </a:xfrm>
        </p:spPr>
        <p:txBody>
          <a:bodyPr/>
          <a:lstStyle/>
          <a:p>
            <a:r>
              <a:rPr lang="en-US" dirty="0"/>
              <a:t>Replace your short text in here</a:t>
            </a:r>
          </a:p>
        </p:txBody>
      </p:sp>
      <p:graphicFrame>
        <p:nvGraphicFramePr>
          <p:cNvPr id="4" name="Diagram 3">
            <a:extLst>
              <a:ext uri="{FF2B5EF4-FFF2-40B4-BE49-F238E27FC236}">
                <a16:creationId xmlns:a16="http://schemas.microsoft.com/office/drawing/2014/main" id="{51B627A1-8EC6-4FB8-B9AC-61F1F39A8AD0}"/>
              </a:ext>
            </a:extLst>
          </p:cNvPr>
          <p:cNvGraphicFramePr/>
          <p:nvPr/>
        </p:nvGraphicFramePr>
        <p:xfrm>
          <a:off x="-388984" y="1725508"/>
          <a:ext cx="6484984" cy="4323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그룹 83">
            <a:extLst>
              <a:ext uri="{FF2B5EF4-FFF2-40B4-BE49-F238E27FC236}">
                <a16:creationId xmlns:a16="http://schemas.microsoft.com/office/drawing/2014/main" id="{92A11294-645E-4A12-8A21-452878C88CB6}"/>
              </a:ext>
            </a:extLst>
          </p:cNvPr>
          <p:cNvGrpSpPr/>
          <p:nvPr/>
        </p:nvGrpSpPr>
        <p:grpSpPr>
          <a:xfrm>
            <a:off x="3401466" y="4486919"/>
            <a:ext cx="923264" cy="707578"/>
            <a:chOff x="5083175" y="4152900"/>
            <a:chExt cx="2663825" cy="2041525"/>
          </a:xfrm>
        </p:grpSpPr>
        <p:sp>
          <p:nvSpPr>
            <p:cNvPr id="6" name="Freeform 74">
              <a:extLst>
                <a:ext uri="{FF2B5EF4-FFF2-40B4-BE49-F238E27FC236}">
                  <a16:creationId xmlns:a16="http://schemas.microsoft.com/office/drawing/2014/main" id="{1D29B856-829C-419A-AD2A-98F5489EF443}"/>
                </a:ext>
              </a:extLst>
            </p:cNvPr>
            <p:cNvSpPr>
              <a:spLocks/>
            </p:cNvSpPr>
            <p:nvPr userDrawn="1"/>
          </p:nvSpPr>
          <p:spPr bwMode="auto">
            <a:xfrm>
              <a:off x="5378450" y="4657725"/>
              <a:ext cx="2073275" cy="1379538"/>
            </a:xfrm>
            <a:custGeom>
              <a:avLst/>
              <a:gdLst>
                <a:gd name="T0" fmla="*/ 0 w 552"/>
                <a:gd name="T1" fmla="*/ 366 h 366"/>
                <a:gd name="T2" fmla="*/ 0 w 552"/>
                <a:gd name="T3" fmla="*/ 25 h 366"/>
                <a:gd name="T4" fmla="*/ 26 w 552"/>
                <a:gd name="T5" fmla="*/ 0 h 366"/>
                <a:gd name="T6" fmla="*/ 526 w 552"/>
                <a:gd name="T7" fmla="*/ 0 h 366"/>
                <a:gd name="T8" fmla="*/ 552 w 552"/>
                <a:gd name="T9" fmla="*/ 25 h 366"/>
                <a:gd name="T10" fmla="*/ 552 w 552"/>
                <a:gd name="T11" fmla="*/ 366 h 366"/>
              </a:gdLst>
              <a:ahLst/>
              <a:cxnLst>
                <a:cxn ang="0">
                  <a:pos x="T0" y="T1"/>
                </a:cxn>
                <a:cxn ang="0">
                  <a:pos x="T2" y="T3"/>
                </a:cxn>
                <a:cxn ang="0">
                  <a:pos x="T4" y="T5"/>
                </a:cxn>
                <a:cxn ang="0">
                  <a:pos x="T6" y="T7"/>
                </a:cxn>
                <a:cxn ang="0">
                  <a:pos x="T8" y="T9"/>
                </a:cxn>
                <a:cxn ang="0">
                  <a:pos x="T10" y="T11"/>
                </a:cxn>
              </a:cxnLst>
              <a:rect l="0" t="0" r="r" b="b"/>
              <a:pathLst>
                <a:path w="552" h="366">
                  <a:moveTo>
                    <a:pt x="0" y="366"/>
                  </a:moveTo>
                  <a:cubicBezTo>
                    <a:pt x="0" y="25"/>
                    <a:pt x="0" y="25"/>
                    <a:pt x="0" y="25"/>
                  </a:cubicBezTo>
                  <a:cubicBezTo>
                    <a:pt x="0" y="11"/>
                    <a:pt x="12" y="0"/>
                    <a:pt x="26" y="0"/>
                  </a:cubicBezTo>
                  <a:cubicBezTo>
                    <a:pt x="526" y="0"/>
                    <a:pt x="526" y="0"/>
                    <a:pt x="526" y="0"/>
                  </a:cubicBezTo>
                  <a:cubicBezTo>
                    <a:pt x="541" y="0"/>
                    <a:pt x="552" y="11"/>
                    <a:pt x="552" y="25"/>
                  </a:cubicBezTo>
                  <a:cubicBezTo>
                    <a:pt x="552" y="366"/>
                    <a:pt x="552" y="366"/>
                    <a:pt x="552" y="366"/>
                  </a:cubicBezTo>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 name="Freeform 75">
              <a:extLst>
                <a:ext uri="{FF2B5EF4-FFF2-40B4-BE49-F238E27FC236}">
                  <a16:creationId xmlns:a16="http://schemas.microsoft.com/office/drawing/2014/main" id="{C38CEC57-7FB1-4323-B8D6-EE89DE5D2508}"/>
                </a:ext>
              </a:extLst>
            </p:cNvPr>
            <p:cNvSpPr>
              <a:spLocks/>
            </p:cNvSpPr>
            <p:nvPr userDrawn="1"/>
          </p:nvSpPr>
          <p:spPr bwMode="auto">
            <a:xfrm>
              <a:off x="5356225" y="4635500"/>
              <a:ext cx="2117725" cy="1401763"/>
            </a:xfrm>
            <a:custGeom>
              <a:avLst/>
              <a:gdLst>
                <a:gd name="T0" fmla="*/ 552 w 564"/>
                <a:gd name="T1" fmla="*/ 372 h 372"/>
                <a:gd name="T2" fmla="*/ 552 w 564"/>
                <a:gd name="T3" fmla="*/ 31 h 372"/>
                <a:gd name="T4" fmla="*/ 532 w 564"/>
                <a:gd name="T5" fmla="*/ 12 h 372"/>
                <a:gd name="T6" fmla="*/ 532 w 564"/>
                <a:gd name="T7" fmla="*/ 12 h 372"/>
                <a:gd name="T8" fmla="*/ 32 w 564"/>
                <a:gd name="T9" fmla="*/ 12 h 372"/>
                <a:gd name="T10" fmla="*/ 12 w 564"/>
                <a:gd name="T11" fmla="*/ 31 h 372"/>
                <a:gd name="T12" fmla="*/ 12 w 564"/>
                <a:gd name="T13" fmla="*/ 31 h 372"/>
                <a:gd name="T14" fmla="*/ 12 w 564"/>
                <a:gd name="T15" fmla="*/ 372 h 372"/>
                <a:gd name="T16" fmla="*/ 0 w 564"/>
                <a:gd name="T17" fmla="*/ 372 h 372"/>
                <a:gd name="T18" fmla="*/ 0 w 564"/>
                <a:gd name="T19" fmla="*/ 31 h 372"/>
                <a:gd name="T20" fmla="*/ 32 w 564"/>
                <a:gd name="T21" fmla="*/ 0 h 372"/>
                <a:gd name="T22" fmla="*/ 32 w 564"/>
                <a:gd name="T23" fmla="*/ 0 h 372"/>
                <a:gd name="T24" fmla="*/ 532 w 564"/>
                <a:gd name="T25" fmla="*/ 0 h 372"/>
                <a:gd name="T26" fmla="*/ 564 w 564"/>
                <a:gd name="T27" fmla="*/ 31 h 372"/>
                <a:gd name="T28" fmla="*/ 564 w 564"/>
                <a:gd name="T29" fmla="*/ 31 h 372"/>
                <a:gd name="T30" fmla="*/ 564 w 564"/>
                <a:gd name="T31" fmla="*/ 372 h 372"/>
                <a:gd name="T32" fmla="*/ 552 w 564"/>
                <a:gd name="T33"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372">
                  <a:moveTo>
                    <a:pt x="552" y="372"/>
                  </a:moveTo>
                  <a:cubicBezTo>
                    <a:pt x="552" y="31"/>
                    <a:pt x="552" y="31"/>
                    <a:pt x="552" y="31"/>
                  </a:cubicBezTo>
                  <a:cubicBezTo>
                    <a:pt x="552" y="21"/>
                    <a:pt x="543" y="12"/>
                    <a:pt x="532" y="12"/>
                  </a:cubicBezTo>
                  <a:cubicBezTo>
                    <a:pt x="532" y="12"/>
                    <a:pt x="532" y="12"/>
                    <a:pt x="532" y="12"/>
                  </a:cubicBezTo>
                  <a:cubicBezTo>
                    <a:pt x="32" y="12"/>
                    <a:pt x="32" y="12"/>
                    <a:pt x="32" y="12"/>
                  </a:cubicBezTo>
                  <a:cubicBezTo>
                    <a:pt x="21" y="12"/>
                    <a:pt x="12" y="21"/>
                    <a:pt x="12" y="31"/>
                  </a:cubicBezTo>
                  <a:cubicBezTo>
                    <a:pt x="12" y="31"/>
                    <a:pt x="12" y="31"/>
                    <a:pt x="12" y="31"/>
                  </a:cubicBezTo>
                  <a:cubicBezTo>
                    <a:pt x="12" y="372"/>
                    <a:pt x="12" y="372"/>
                    <a:pt x="12" y="372"/>
                  </a:cubicBezTo>
                  <a:cubicBezTo>
                    <a:pt x="0" y="372"/>
                    <a:pt x="0" y="372"/>
                    <a:pt x="0" y="372"/>
                  </a:cubicBezTo>
                  <a:cubicBezTo>
                    <a:pt x="0" y="31"/>
                    <a:pt x="0" y="31"/>
                    <a:pt x="0" y="31"/>
                  </a:cubicBezTo>
                  <a:cubicBezTo>
                    <a:pt x="0" y="14"/>
                    <a:pt x="14" y="0"/>
                    <a:pt x="32" y="0"/>
                  </a:cubicBezTo>
                  <a:cubicBezTo>
                    <a:pt x="32" y="0"/>
                    <a:pt x="32" y="0"/>
                    <a:pt x="32" y="0"/>
                  </a:cubicBezTo>
                  <a:cubicBezTo>
                    <a:pt x="532" y="0"/>
                    <a:pt x="532" y="0"/>
                    <a:pt x="532" y="0"/>
                  </a:cubicBezTo>
                  <a:cubicBezTo>
                    <a:pt x="550" y="0"/>
                    <a:pt x="564" y="14"/>
                    <a:pt x="564" y="31"/>
                  </a:cubicBezTo>
                  <a:cubicBezTo>
                    <a:pt x="564" y="31"/>
                    <a:pt x="564" y="31"/>
                    <a:pt x="564" y="31"/>
                  </a:cubicBezTo>
                  <a:cubicBezTo>
                    <a:pt x="564" y="372"/>
                    <a:pt x="564" y="372"/>
                    <a:pt x="564" y="372"/>
                  </a:cubicBezTo>
                  <a:cubicBezTo>
                    <a:pt x="552" y="372"/>
                    <a:pt x="552" y="372"/>
                    <a:pt x="552" y="372"/>
                  </a:cubicBezTo>
                  <a:close/>
                </a:path>
              </a:pathLst>
            </a:custGeom>
            <a:solidFill>
              <a:srgbClr val="424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 name="Rectangle 76">
              <a:extLst>
                <a:ext uri="{FF2B5EF4-FFF2-40B4-BE49-F238E27FC236}">
                  <a16:creationId xmlns:a16="http://schemas.microsoft.com/office/drawing/2014/main" id="{7030D0DB-F4DD-444A-BA35-1BF44E4D3038}"/>
                </a:ext>
              </a:extLst>
            </p:cNvPr>
            <p:cNvSpPr>
              <a:spLocks noChangeArrowheads="1"/>
            </p:cNvSpPr>
            <p:nvPr userDrawn="1"/>
          </p:nvSpPr>
          <p:spPr bwMode="auto">
            <a:xfrm>
              <a:off x="5487988" y="4767263"/>
              <a:ext cx="1854200" cy="1171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 name="Freeform 77">
              <a:extLst>
                <a:ext uri="{FF2B5EF4-FFF2-40B4-BE49-F238E27FC236}">
                  <a16:creationId xmlns:a16="http://schemas.microsoft.com/office/drawing/2014/main" id="{A0EB634E-5BBF-43BA-8C14-AA228292A65C}"/>
                </a:ext>
              </a:extLst>
            </p:cNvPr>
            <p:cNvSpPr>
              <a:spLocks noEditPoints="1"/>
            </p:cNvSpPr>
            <p:nvPr userDrawn="1"/>
          </p:nvSpPr>
          <p:spPr bwMode="auto">
            <a:xfrm>
              <a:off x="5465763" y="4745038"/>
              <a:ext cx="1898650" cy="1216025"/>
            </a:xfrm>
            <a:custGeom>
              <a:avLst/>
              <a:gdLst>
                <a:gd name="T0" fmla="*/ 1168 w 1196"/>
                <a:gd name="T1" fmla="*/ 28 h 766"/>
                <a:gd name="T2" fmla="*/ 1168 w 1196"/>
                <a:gd name="T3" fmla="*/ 738 h 766"/>
                <a:gd name="T4" fmla="*/ 28 w 1196"/>
                <a:gd name="T5" fmla="*/ 738 h 766"/>
                <a:gd name="T6" fmla="*/ 28 w 1196"/>
                <a:gd name="T7" fmla="*/ 28 h 766"/>
                <a:gd name="T8" fmla="*/ 1168 w 1196"/>
                <a:gd name="T9" fmla="*/ 28 h 766"/>
                <a:gd name="T10" fmla="*/ 1196 w 1196"/>
                <a:gd name="T11" fmla="*/ 0 h 766"/>
                <a:gd name="T12" fmla="*/ 1168 w 1196"/>
                <a:gd name="T13" fmla="*/ 0 h 766"/>
                <a:gd name="T14" fmla="*/ 28 w 1196"/>
                <a:gd name="T15" fmla="*/ 0 h 766"/>
                <a:gd name="T16" fmla="*/ 0 w 1196"/>
                <a:gd name="T17" fmla="*/ 0 h 766"/>
                <a:gd name="T18" fmla="*/ 0 w 1196"/>
                <a:gd name="T19" fmla="*/ 28 h 766"/>
                <a:gd name="T20" fmla="*/ 0 w 1196"/>
                <a:gd name="T21" fmla="*/ 738 h 766"/>
                <a:gd name="T22" fmla="*/ 0 w 1196"/>
                <a:gd name="T23" fmla="*/ 766 h 766"/>
                <a:gd name="T24" fmla="*/ 28 w 1196"/>
                <a:gd name="T25" fmla="*/ 766 h 766"/>
                <a:gd name="T26" fmla="*/ 1168 w 1196"/>
                <a:gd name="T27" fmla="*/ 766 h 766"/>
                <a:gd name="T28" fmla="*/ 1196 w 1196"/>
                <a:gd name="T29" fmla="*/ 766 h 766"/>
                <a:gd name="T30" fmla="*/ 1196 w 1196"/>
                <a:gd name="T31" fmla="*/ 738 h 766"/>
                <a:gd name="T32" fmla="*/ 1196 w 1196"/>
                <a:gd name="T33" fmla="*/ 28 h 766"/>
                <a:gd name="T34" fmla="*/ 1196 w 1196"/>
                <a:gd name="T35" fmla="*/ 0 h 766"/>
                <a:gd name="T36" fmla="*/ 1196 w 1196"/>
                <a:gd name="T37"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 h="766">
                  <a:moveTo>
                    <a:pt x="1168" y="28"/>
                  </a:moveTo>
                  <a:lnTo>
                    <a:pt x="1168" y="738"/>
                  </a:lnTo>
                  <a:lnTo>
                    <a:pt x="28" y="738"/>
                  </a:lnTo>
                  <a:lnTo>
                    <a:pt x="28" y="28"/>
                  </a:lnTo>
                  <a:lnTo>
                    <a:pt x="1168" y="28"/>
                  </a:lnTo>
                  <a:close/>
                  <a:moveTo>
                    <a:pt x="1196" y="0"/>
                  </a:moveTo>
                  <a:lnTo>
                    <a:pt x="1168" y="0"/>
                  </a:lnTo>
                  <a:lnTo>
                    <a:pt x="28" y="0"/>
                  </a:lnTo>
                  <a:lnTo>
                    <a:pt x="0" y="0"/>
                  </a:lnTo>
                  <a:lnTo>
                    <a:pt x="0" y="28"/>
                  </a:lnTo>
                  <a:lnTo>
                    <a:pt x="0" y="738"/>
                  </a:lnTo>
                  <a:lnTo>
                    <a:pt x="0" y="766"/>
                  </a:lnTo>
                  <a:lnTo>
                    <a:pt x="28" y="766"/>
                  </a:lnTo>
                  <a:lnTo>
                    <a:pt x="1168" y="766"/>
                  </a:lnTo>
                  <a:lnTo>
                    <a:pt x="1196" y="766"/>
                  </a:lnTo>
                  <a:lnTo>
                    <a:pt x="1196" y="738"/>
                  </a:lnTo>
                  <a:lnTo>
                    <a:pt x="1196" y="28"/>
                  </a:lnTo>
                  <a:lnTo>
                    <a:pt x="1196" y="0"/>
                  </a:lnTo>
                  <a:lnTo>
                    <a:pt x="1196" y="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 name="Freeform 78">
              <a:extLst>
                <a:ext uri="{FF2B5EF4-FFF2-40B4-BE49-F238E27FC236}">
                  <a16:creationId xmlns:a16="http://schemas.microsoft.com/office/drawing/2014/main" id="{9491359F-5878-4487-ABB9-E351DD184CD9}"/>
                </a:ext>
              </a:extLst>
            </p:cNvPr>
            <p:cNvSpPr>
              <a:spLocks noEditPoints="1"/>
            </p:cNvSpPr>
            <p:nvPr userDrawn="1"/>
          </p:nvSpPr>
          <p:spPr bwMode="auto">
            <a:xfrm>
              <a:off x="5465763" y="4745038"/>
              <a:ext cx="1898650" cy="1216025"/>
            </a:xfrm>
            <a:custGeom>
              <a:avLst/>
              <a:gdLst>
                <a:gd name="T0" fmla="*/ 1168 w 1196"/>
                <a:gd name="T1" fmla="*/ 28 h 766"/>
                <a:gd name="T2" fmla="*/ 1168 w 1196"/>
                <a:gd name="T3" fmla="*/ 738 h 766"/>
                <a:gd name="T4" fmla="*/ 28 w 1196"/>
                <a:gd name="T5" fmla="*/ 738 h 766"/>
                <a:gd name="T6" fmla="*/ 28 w 1196"/>
                <a:gd name="T7" fmla="*/ 28 h 766"/>
                <a:gd name="T8" fmla="*/ 1168 w 1196"/>
                <a:gd name="T9" fmla="*/ 28 h 766"/>
                <a:gd name="T10" fmla="*/ 1196 w 1196"/>
                <a:gd name="T11" fmla="*/ 0 h 766"/>
                <a:gd name="T12" fmla="*/ 1168 w 1196"/>
                <a:gd name="T13" fmla="*/ 0 h 766"/>
                <a:gd name="T14" fmla="*/ 28 w 1196"/>
                <a:gd name="T15" fmla="*/ 0 h 766"/>
                <a:gd name="T16" fmla="*/ 0 w 1196"/>
                <a:gd name="T17" fmla="*/ 0 h 766"/>
                <a:gd name="T18" fmla="*/ 0 w 1196"/>
                <a:gd name="T19" fmla="*/ 28 h 766"/>
                <a:gd name="T20" fmla="*/ 0 w 1196"/>
                <a:gd name="T21" fmla="*/ 738 h 766"/>
                <a:gd name="T22" fmla="*/ 0 w 1196"/>
                <a:gd name="T23" fmla="*/ 766 h 766"/>
                <a:gd name="T24" fmla="*/ 28 w 1196"/>
                <a:gd name="T25" fmla="*/ 766 h 766"/>
                <a:gd name="T26" fmla="*/ 1168 w 1196"/>
                <a:gd name="T27" fmla="*/ 766 h 766"/>
                <a:gd name="T28" fmla="*/ 1196 w 1196"/>
                <a:gd name="T29" fmla="*/ 766 h 766"/>
                <a:gd name="T30" fmla="*/ 1196 w 1196"/>
                <a:gd name="T31" fmla="*/ 738 h 766"/>
                <a:gd name="T32" fmla="*/ 1196 w 1196"/>
                <a:gd name="T33" fmla="*/ 28 h 766"/>
                <a:gd name="T34" fmla="*/ 1196 w 1196"/>
                <a:gd name="T35" fmla="*/ 0 h 766"/>
                <a:gd name="T36" fmla="*/ 1196 w 1196"/>
                <a:gd name="T37"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 h="766">
                  <a:moveTo>
                    <a:pt x="1168" y="28"/>
                  </a:moveTo>
                  <a:lnTo>
                    <a:pt x="1168" y="738"/>
                  </a:lnTo>
                  <a:lnTo>
                    <a:pt x="28" y="738"/>
                  </a:lnTo>
                  <a:lnTo>
                    <a:pt x="28" y="28"/>
                  </a:lnTo>
                  <a:lnTo>
                    <a:pt x="1168" y="28"/>
                  </a:lnTo>
                  <a:moveTo>
                    <a:pt x="1196" y="0"/>
                  </a:moveTo>
                  <a:lnTo>
                    <a:pt x="1168" y="0"/>
                  </a:lnTo>
                  <a:lnTo>
                    <a:pt x="28" y="0"/>
                  </a:lnTo>
                  <a:lnTo>
                    <a:pt x="0" y="0"/>
                  </a:lnTo>
                  <a:lnTo>
                    <a:pt x="0" y="28"/>
                  </a:lnTo>
                  <a:lnTo>
                    <a:pt x="0" y="738"/>
                  </a:lnTo>
                  <a:lnTo>
                    <a:pt x="0" y="766"/>
                  </a:lnTo>
                  <a:lnTo>
                    <a:pt x="28" y="766"/>
                  </a:lnTo>
                  <a:lnTo>
                    <a:pt x="1168" y="766"/>
                  </a:lnTo>
                  <a:lnTo>
                    <a:pt x="1196" y="766"/>
                  </a:lnTo>
                  <a:lnTo>
                    <a:pt x="1196" y="738"/>
                  </a:lnTo>
                  <a:lnTo>
                    <a:pt x="1196" y="28"/>
                  </a:lnTo>
                  <a:lnTo>
                    <a:pt x="1196" y="0"/>
                  </a:lnTo>
                  <a:lnTo>
                    <a:pt x="11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 name="Freeform 79">
              <a:extLst>
                <a:ext uri="{FF2B5EF4-FFF2-40B4-BE49-F238E27FC236}">
                  <a16:creationId xmlns:a16="http://schemas.microsoft.com/office/drawing/2014/main" id="{A5EB665B-4654-4598-A700-C367CDF8CA63}"/>
                </a:ext>
              </a:extLst>
            </p:cNvPr>
            <p:cNvSpPr>
              <a:spLocks/>
            </p:cNvSpPr>
            <p:nvPr userDrawn="1"/>
          </p:nvSpPr>
          <p:spPr bwMode="auto">
            <a:xfrm>
              <a:off x="5105400" y="6029325"/>
              <a:ext cx="2619375" cy="142875"/>
            </a:xfrm>
            <a:custGeom>
              <a:avLst/>
              <a:gdLst>
                <a:gd name="T0" fmla="*/ 698 w 698"/>
                <a:gd name="T1" fmla="*/ 20 h 38"/>
                <a:gd name="T2" fmla="*/ 698 w 698"/>
                <a:gd name="T3" fmla="*/ 0 h 38"/>
                <a:gd name="T4" fmla="*/ 408 w 698"/>
                <a:gd name="T5" fmla="*/ 0 h 38"/>
                <a:gd name="T6" fmla="*/ 404 w 698"/>
                <a:gd name="T7" fmla="*/ 0 h 38"/>
                <a:gd name="T8" fmla="*/ 382 w 698"/>
                <a:gd name="T9" fmla="*/ 10 h 38"/>
                <a:gd name="T10" fmla="*/ 316 w 698"/>
                <a:gd name="T11" fmla="*/ 10 h 38"/>
                <a:gd name="T12" fmla="*/ 294 w 698"/>
                <a:gd name="T13" fmla="*/ 0 h 38"/>
                <a:gd name="T14" fmla="*/ 290 w 698"/>
                <a:gd name="T15" fmla="*/ 0 h 38"/>
                <a:gd name="T16" fmla="*/ 0 w 698"/>
                <a:gd name="T17" fmla="*/ 0 h 38"/>
                <a:gd name="T18" fmla="*/ 0 w 698"/>
                <a:gd name="T19" fmla="*/ 20 h 38"/>
                <a:gd name="T20" fmla="*/ 42 w 698"/>
                <a:gd name="T21" fmla="*/ 38 h 38"/>
                <a:gd name="T22" fmla="*/ 264 w 698"/>
                <a:gd name="T23" fmla="*/ 38 h 38"/>
                <a:gd name="T24" fmla="*/ 434 w 698"/>
                <a:gd name="T25" fmla="*/ 38 h 38"/>
                <a:gd name="T26" fmla="*/ 656 w 698"/>
                <a:gd name="T27" fmla="*/ 38 h 38"/>
                <a:gd name="T28" fmla="*/ 698 w 698"/>
                <a:gd name="T2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8" h="38">
                  <a:moveTo>
                    <a:pt x="698" y="20"/>
                  </a:moveTo>
                  <a:cubicBezTo>
                    <a:pt x="698" y="0"/>
                    <a:pt x="698" y="0"/>
                    <a:pt x="698" y="0"/>
                  </a:cubicBezTo>
                  <a:cubicBezTo>
                    <a:pt x="408" y="0"/>
                    <a:pt x="408" y="0"/>
                    <a:pt x="408" y="0"/>
                  </a:cubicBezTo>
                  <a:cubicBezTo>
                    <a:pt x="404" y="0"/>
                    <a:pt x="404" y="0"/>
                    <a:pt x="404" y="0"/>
                  </a:cubicBezTo>
                  <a:cubicBezTo>
                    <a:pt x="401" y="10"/>
                    <a:pt x="393" y="10"/>
                    <a:pt x="382" y="10"/>
                  </a:cubicBezTo>
                  <a:cubicBezTo>
                    <a:pt x="316" y="10"/>
                    <a:pt x="316" y="10"/>
                    <a:pt x="316" y="10"/>
                  </a:cubicBezTo>
                  <a:cubicBezTo>
                    <a:pt x="306" y="10"/>
                    <a:pt x="297" y="10"/>
                    <a:pt x="294" y="0"/>
                  </a:cubicBezTo>
                  <a:cubicBezTo>
                    <a:pt x="290" y="0"/>
                    <a:pt x="290" y="0"/>
                    <a:pt x="290" y="0"/>
                  </a:cubicBezTo>
                  <a:cubicBezTo>
                    <a:pt x="0" y="0"/>
                    <a:pt x="0" y="0"/>
                    <a:pt x="0" y="0"/>
                  </a:cubicBezTo>
                  <a:cubicBezTo>
                    <a:pt x="0" y="20"/>
                    <a:pt x="0" y="20"/>
                    <a:pt x="0" y="20"/>
                  </a:cubicBezTo>
                  <a:cubicBezTo>
                    <a:pt x="0" y="20"/>
                    <a:pt x="25" y="38"/>
                    <a:pt x="42" y="38"/>
                  </a:cubicBezTo>
                  <a:cubicBezTo>
                    <a:pt x="264" y="38"/>
                    <a:pt x="264" y="38"/>
                    <a:pt x="264" y="38"/>
                  </a:cubicBezTo>
                  <a:cubicBezTo>
                    <a:pt x="434" y="38"/>
                    <a:pt x="434" y="38"/>
                    <a:pt x="434" y="38"/>
                  </a:cubicBezTo>
                  <a:cubicBezTo>
                    <a:pt x="656" y="38"/>
                    <a:pt x="656" y="38"/>
                    <a:pt x="656" y="38"/>
                  </a:cubicBezTo>
                  <a:cubicBezTo>
                    <a:pt x="674" y="38"/>
                    <a:pt x="698" y="20"/>
                    <a:pt x="69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 name="Freeform 80">
              <a:extLst>
                <a:ext uri="{FF2B5EF4-FFF2-40B4-BE49-F238E27FC236}">
                  <a16:creationId xmlns:a16="http://schemas.microsoft.com/office/drawing/2014/main" id="{1097DA0C-FBF4-42F9-80F7-3404C3F49B16}"/>
                </a:ext>
              </a:extLst>
            </p:cNvPr>
            <p:cNvSpPr>
              <a:spLocks noEditPoints="1"/>
            </p:cNvSpPr>
            <p:nvPr userDrawn="1"/>
          </p:nvSpPr>
          <p:spPr bwMode="auto">
            <a:xfrm>
              <a:off x="5083175" y="6007100"/>
              <a:ext cx="2663825" cy="187325"/>
            </a:xfrm>
            <a:custGeom>
              <a:avLst/>
              <a:gdLst>
                <a:gd name="T0" fmla="*/ 270 w 710"/>
                <a:gd name="T1" fmla="*/ 50 h 50"/>
                <a:gd name="T2" fmla="*/ 18 w 710"/>
                <a:gd name="T3" fmla="*/ 41 h 50"/>
                <a:gd name="T4" fmla="*/ 3 w 710"/>
                <a:gd name="T5" fmla="*/ 31 h 50"/>
                <a:gd name="T6" fmla="*/ 0 w 710"/>
                <a:gd name="T7" fmla="*/ 29 h 50"/>
                <a:gd name="T8" fmla="*/ 296 w 710"/>
                <a:gd name="T9" fmla="*/ 0 h 50"/>
                <a:gd name="T10" fmla="*/ 306 w 710"/>
                <a:gd name="T11" fmla="*/ 5 h 50"/>
                <a:gd name="T12" fmla="*/ 310 w 710"/>
                <a:gd name="T13" fmla="*/ 9 h 50"/>
                <a:gd name="T14" fmla="*/ 321 w 710"/>
                <a:gd name="T15" fmla="*/ 10 h 50"/>
                <a:gd name="T16" fmla="*/ 322 w 710"/>
                <a:gd name="T17" fmla="*/ 10 h 50"/>
                <a:gd name="T18" fmla="*/ 390 w 710"/>
                <a:gd name="T19" fmla="*/ 10 h 50"/>
                <a:gd name="T20" fmla="*/ 401 w 710"/>
                <a:gd name="T21" fmla="*/ 9 h 50"/>
                <a:gd name="T22" fmla="*/ 404 w 710"/>
                <a:gd name="T23" fmla="*/ 5 h 50"/>
                <a:gd name="T24" fmla="*/ 406 w 710"/>
                <a:gd name="T25" fmla="*/ 0 h 50"/>
                <a:gd name="T26" fmla="*/ 414 w 710"/>
                <a:gd name="T27" fmla="*/ 0 h 50"/>
                <a:gd name="T28" fmla="*/ 710 w 710"/>
                <a:gd name="T29" fmla="*/ 26 h 50"/>
                <a:gd name="T30" fmla="*/ 707 w 710"/>
                <a:gd name="T31" fmla="*/ 31 h 50"/>
                <a:gd name="T32" fmla="*/ 692 w 710"/>
                <a:gd name="T33" fmla="*/ 41 h 50"/>
                <a:gd name="T34" fmla="*/ 662 w 710"/>
                <a:gd name="T35" fmla="*/ 50 h 50"/>
                <a:gd name="T36" fmla="*/ 270 w 710"/>
                <a:gd name="T37" fmla="*/ 38 h 50"/>
                <a:gd name="T38" fmla="*/ 662 w 710"/>
                <a:gd name="T39" fmla="*/ 38 h 50"/>
                <a:gd name="T40" fmla="*/ 696 w 710"/>
                <a:gd name="T41" fmla="*/ 24 h 50"/>
                <a:gd name="T42" fmla="*/ 698 w 710"/>
                <a:gd name="T43" fmla="*/ 23 h 50"/>
                <a:gd name="T44" fmla="*/ 414 w 710"/>
                <a:gd name="T45" fmla="*/ 12 h 50"/>
                <a:gd name="T46" fmla="*/ 404 w 710"/>
                <a:gd name="T47" fmla="*/ 20 h 50"/>
                <a:gd name="T48" fmla="*/ 390 w 710"/>
                <a:gd name="T49" fmla="*/ 22 h 50"/>
                <a:gd name="T50" fmla="*/ 388 w 710"/>
                <a:gd name="T51" fmla="*/ 22 h 50"/>
                <a:gd name="T52" fmla="*/ 321 w 710"/>
                <a:gd name="T53" fmla="*/ 22 h 50"/>
                <a:gd name="T54" fmla="*/ 306 w 710"/>
                <a:gd name="T55" fmla="*/ 20 h 50"/>
                <a:gd name="T56" fmla="*/ 296 w 710"/>
                <a:gd name="T57" fmla="*/ 12 h 50"/>
                <a:gd name="T58" fmla="*/ 12 w 710"/>
                <a:gd name="T59" fmla="*/ 12 h 50"/>
                <a:gd name="T60" fmla="*/ 14 w 710"/>
                <a:gd name="T61" fmla="*/ 24 h 50"/>
                <a:gd name="T62" fmla="*/ 24 w 710"/>
                <a:gd name="T63" fmla="*/ 30 h 50"/>
                <a:gd name="T64" fmla="*/ 48 w 710"/>
                <a:gd name="T65" fmla="*/ 38 h 50"/>
                <a:gd name="T66" fmla="*/ 270 w 710"/>
                <a:gd name="T6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50">
                  <a:moveTo>
                    <a:pt x="440" y="50"/>
                  </a:moveTo>
                  <a:cubicBezTo>
                    <a:pt x="270" y="50"/>
                    <a:pt x="270" y="50"/>
                    <a:pt x="270" y="50"/>
                  </a:cubicBezTo>
                  <a:cubicBezTo>
                    <a:pt x="48" y="50"/>
                    <a:pt x="48" y="50"/>
                    <a:pt x="48" y="50"/>
                  </a:cubicBezTo>
                  <a:cubicBezTo>
                    <a:pt x="37" y="50"/>
                    <a:pt x="26" y="45"/>
                    <a:pt x="18" y="41"/>
                  </a:cubicBezTo>
                  <a:cubicBezTo>
                    <a:pt x="18" y="41"/>
                    <a:pt x="18" y="41"/>
                    <a:pt x="18" y="41"/>
                  </a:cubicBezTo>
                  <a:cubicBezTo>
                    <a:pt x="9" y="36"/>
                    <a:pt x="3" y="31"/>
                    <a:pt x="3" y="31"/>
                  </a:cubicBezTo>
                  <a:cubicBezTo>
                    <a:pt x="3" y="31"/>
                    <a:pt x="3" y="31"/>
                    <a:pt x="3" y="31"/>
                  </a:cubicBezTo>
                  <a:cubicBezTo>
                    <a:pt x="0" y="29"/>
                    <a:pt x="0" y="29"/>
                    <a:pt x="0" y="29"/>
                  </a:cubicBezTo>
                  <a:cubicBezTo>
                    <a:pt x="0" y="0"/>
                    <a:pt x="0" y="0"/>
                    <a:pt x="0" y="0"/>
                  </a:cubicBezTo>
                  <a:cubicBezTo>
                    <a:pt x="296" y="0"/>
                    <a:pt x="296" y="0"/>
                    <a:pt x="296" y="0"/>
                  </a:cubicBezTo>
                  <a:cubicBezTo>
                    <a:pt x="305" y="0"/>
                    <a:pt x="305" y="0"/>
                    <a:pt x="305" y="0"/>
                  </a:cubicBezTo>
                  <a:cubicBezTo>
                    <a:pt x="306" y="5"/>
                    <a:pt x="306" y="5"/>
                    <a:pt x="306" y="5"/>
                  </a:cubicBezTo>
                  <a:cubicBezTo>
                    <a:pt x="307" y="8"/>
                    <a:pt x="307" y="8"/>
                    <a:pt x="310" y="9"/>
                  </a:cubicBezTo>
                  <a:cubicBezTo>
                    <a:pt x="310" y="9"/>
                    <a:pt x="310" y="9"/>
                    <a:pt x="310" y="9"/>
                  </a:cubicBezTo>
                  <a:cubicBezTo>
                    <a:pt x="312" y="10"/>
                    <a:pt x="316" y="10"/>
                    <a:pt x="321" y="10"/>
                  </a:cubicBezTo>
                  <a:cubicBezTo>
                    <a:pt x="321" y="10"/>
                    <a:pt x="321" y="10"/>
                    <a:pt x="321" y="10"/>
                  </a:cubicBezTo>
                  <a:cubicBezTo>
                    <a:pt x="321" y="10"/>
                    <a:pt x="322" y="10"/>
                    <a:pt x="322" y="10"/>
                  </a:cubicBezTo>
                  <a:cubicBezTo>
                    <a:pt x="322" y="10"/>
                    <a:pt x="322" y="10"/>
                    <a:pt x="322" y="10"/>
                  </a:cubicBezTo>
                  <a:cubicBezTo>
                    <a:pt x="388" y="10"/>
                    <a:pt x="388" y="10"/>
                    <a:pt x="388" y="10"/>
                  </a:cubicBezTo>
                  <a:cubicBezTo>
                    <a:pt x="389" y="10"/>
                    <a:pt x="389" y="10"/>
                    <a:pt x="390" y="10"/>
                  </a:cubicBezTo>
                  <a:cubicBezTo>
                    <a:pt x="390" y="10"/>
                    <a:pt x="390" y="10"/>
                    <a:pt x="390" y="10"/>
                  </a:cubicBezTo>
                  <a:cubicBezTo>
                    <a:pt x="394" y="10"/>
                    <a:pt x="398" y="10"/>
                    <a:pt x="401" y="9"/>
                  </a:cubicBezTo>
                  <a:cubicBezTo>
                    <a:pt x="401" y="9"/>
                    <a:pt x="401" y="9"/>
                    <a:pt x="401" y="9"/>
                  </a:cubicBezTo>
                  <a:cubicBezTo>
                    <a:pt x="403" y="8"/>
                    <a:pt x="403" y="8"/>
                    <a:pt x="404" y="5"/>
                  </a:cubicBezTo>
                  <a:cubicBezTo>
                    <a:pt x="404" y="5"/>
                    <a:pt x="404" y="5"/>
                    <a:pt x="404" y="5"/>
                  </a:cubicBezTo>
                  <a:cubicBezTo>
                    <a:pt x="406" y="0"/>
                    <a:pt x="406" y="0"/>
                    <a:pt x="406" y="0"/>
                  </a:cubicBezTo>
                  <a:cubicBezTo>
                    <a:pt x="410" y="0"/>
                    <a:pt x="410" y="0"/>
                    <a:pt x="410" y="0"/>
                  </a:cubicBezTo>
                  <a:cubicBezTo>
                    <a:pt x="414" y="0"/>
                    <a:pt x="414" y="0"/>
                    <a:pt x="414" y="0"/>
                  </a:cubicBezTo>
                  <a:cubicBezTo>
                    <a:pt x="710" y="0"/>
                    <a:pt x="710" y="0"/>
                    <a:pt x="710" y="0"/>
                  </a:cubicBezTo>
                  <a:cubicBezTo>
                    <a:pt x="710" y="26"/>
                    <a:pt x="710" y="26"/>
                    <a:pt x="710" y="26"/>
                  </a:cubicBezTo>
                  <a:cubicBezTo>
                    <a:pt x="710" y="29"/>
                    <a:pt x="710" y="29"/>
                    <a:pt x="710" y="29"/>
                  </a:cubicBezTo>
                  <a:cubicBezTo>
                    <a:pt x="707" y="31"/>
                    <a:pt x="707" y="31"/>
                    <a:pt x="707" y="31"/>
                  </a:cubicBezTo>
                  <a:cubicBezTo>
                    <a:pt x="707" y="31"/>
                    <a:pt x="701" y="36"/>
                    <a:pt x="692" y="41"/>
                  </a:cubicBezTo>
                  <a:cubicBezTo>
                    <a:pt x="692" y="41"/>
                    <a:pt x="692" y="41"/>
                    <a:pt x="692" y="41"/>
                  </a:cubicBezTo>
                  <a:cubicBezTo>
                    <a:pt x="684" y="45"/>
                    <a:pt x="673" y="50"/>
                    <a:pt x="662" y="50"/>
                  </a:cubicBezTo>
                  <a:cubicBezTo>
                    <a:pt x="662" y="50"/>
                    <a:pt x="662" y="50"/>
                    <a:pt x="662" y="50"/>
                  </a:cubicBezTo>
                  <a:cubicBezTo>
                    <a:pt x="440" y="50"/>
                    <a:pt x="440" y="50"/>
                    <a:pt x="440" y="50"/>
                  </a:cubicBezTo>
                  <a:close/>
                  <a:moveTo>
                    <a:pt x="270" y="38"/>
                  </a:moveTo>
                  <a:cubicBezTo>
                    <a:pt x="440" y="38"/>
                    <a:pt x="440" y="38"/>
                    <a:pt x="440" y="38"/>
                  </a:cubicBezTo>
                  <a:cubicBezTo>
                    <a:pt x="662" y="38"/>
                    <a:pt x="662" y="38"/>
                    <a:pt x="662" y="38"/>
                  </a:cubicBezTo>
                  <a:cubicBezTo>
                    <a:pt x="672" y="39"/>
                    <a:pt x="689" y="29"/>
                    <a:pt x="696" y="24"/>
                  </a:cubicBezTo>
                  <a:cubicBezTo>
                    <a:pt x="696" y="24"/>
                    <a:pt x="696" y="24"/>
                    <a:pt x="696" y="24"/>
                  </a:cubicBezTo>
                  <a:cubicBezTo>
                    <a:pt x="697" y="24"/>
                    <a:pt x="697" y="24"/>
                    <a:pt x="698" y="23"/>
                  </a:cubicBezTo>
                  <a:cubicBezTo>
                    <a:pt x="698" y="23"/>
                    <a:pt x="698" y="23"/>
                    <a:pt x="698" y="23"/>
                  </a:cubicBezTo>
                  <a:cubicBezTo>
                    <a:pt x="698" y="12"/>
                    <a:pt x="698" y="12"/>
                    <a:pt x="698" y="12"/>
                  </a:cubicBezTo>
                  <a:cubicBezTo>
                    <a:pt x="414" y="12"/>
                    <a:pt x="414" y="12"/>
                    <a:pt x="414" y="12"/>
                  </a:cubicBezTo>
                  <a:cubicBezTo>
                    <a:pt x="412" y="16"/>
                    <a:pt x="408" y="19"/>
                    <a:pt x="404" y="20"/>
                  </a:cubicBezTo>
                  <a:cubicBezTo>
                    <a:pt x="404" y="20"/>
                    <a:pt x="404" y="20"/>
                    <a:pt x="404" y="20"/>
                  </a:cubicBezTo>
                  <a:cubicBezTo>
                    <a:pt x="399" y="22"/>
                    <a:pt x="394" y="22"/>
                    <a:pt x="390" y="22"/>
                  </a:cubicBezTo>
                  <a:cubicBezTo>
                    <a:pt x="390" y="22"/>
                    <a:pt x="390" y="22"/>
                    <a:pt x="390" y="22"/>
                  </a:cubicBezTo>
                  <a:cubicBezTo>
                    <a:pt x="389" y="22"/>
                    <a:pt x="389" y="22"/>
                    <a:pt x="388" y="22"/>
                  </a:cubicBezTo>
                  <a:cubicBezTo>
                    <a:pt x="388" y="22"/>
                    <a:pt x="388" y="22"/>
                    <a:pt x="388" y="22"/>
                  </a:cubicBezTo>
                  <a:cubicBezTo>
                    <a:pt x="322" y="22"/>
                    <a:pt x="322" y="22"/>
                    <a:pt x="322" y="22"/>
                  </a:cubicBezTo>
                  <a:cubicBezTo>
                    <a:pt x="321" y="22"/>
                    <a:pt x="321" y="22"/>
                    <a:pt x="321" y="22"/>
                  </a:cubicBezTo>
                  <a:cubicBezTo>
                    <a:pt x="321" y="22"/>
                    <a:pt x="321" y="22"/>
                    <a:pt x="321" y="22"/>
                  </a:cubicBezTo>
                  <a:cubicBezTo>
                    <a:pt x="316" y="22"/>
                    <a:pt x="311" y="22"/>
                    <a:pt x="306" y="20"/>
                  </a:cubicBezTo>
                  <a:cubicBezTo>
                    <a:pt x="306" y="20"/>
                    <a:pt x="306" y="20"/>
                    <a:pt x="306" y="20"/>
                  </a:cubicBezTo>
                  <a:cubicBezTo>
                    <a:pt x="302" y="19"/>
                    <a:pt x="298" y="16"/>
                    <a:pt x="296" y="12"/>
                  </a:cubicBezTo>
                  <a:cubicBezTo>
                    <a:pt x="296" y="12"/>
                    <a:pt x="296" y="12"/>
                    <a:pt x="296" y="12"/>
                  </a:cubicBezTo>
                  <a:cubicBezTo>
                    <a:pt x="12" y="12"/>
                    <a:pt x="12" y="12"/>
                    <a:pt x="12" y="12"/>
                  </a:cubicBezTo>
                  <a:cubicBezTo>
                    <a:pt x="12" y="23"/>
                    <a:pt x="12" y="23"/>
                    <a:pt x="12" y="23"/>
                  </a:cubicBezTo>
                  <a:cubicBezTo>
                    <a:pt x="13" y="24"/>
                    <a:pt x="13" y="24"/>
                    <a:pt x="14" y="24"/>
                  </a:cubicBezTo>
                  <a:cubicBezTo>
                    <a:pt x="14" y="24"/>
                    <a:pt x="14" y="24"/>
                    <a:pt x="14" y="24"/>
                  </a:cubicBezTo>
                  <a:cubicBezTo>
                    <a:pt x="16" y="26"/>
                    <a:pt x="20" y="28"/>
                    <a:pt x="24" y="30"/>
                  </a:cubicBezTo>
                  <a:cubicBezTo>
                    <a:pt x="24" y="30"/>
                    <a:pt x="24" y="30"/>
                    <a:pt x="24" y="30"/>
                  </a:cubicBezTo>
                  <a:cubicBezTo>
                    <a:pt x="31" y="34"/>
                    <a:pt x="41" y="38"/>
                    <a:pt x="48" y="38"/>
                  </a:cubicBezTo>
                  <a:cubicBezTo>
                    <a:pt x="48" y="38"/>
                    <a:pt x="48" y="38"/>
                    <a:pt x="48" y="38"/>
                  </a:cubicBezTo>
                  <a:cubicBezTo>
                    <a:pt x="270" y="38"/>
                    <a:pt x="270" y="38"/>
                    <a:pt x="270" y="38"/>
                  </a:cubicBezTo>
                  <a:close/>
                </a:path>
              </a:pathLst>
            </a:custGeom>
            <a:solidFill>
              <a:srgbClr val="424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 name="Freeform 81">
              <a:extLst>
                <a:ext uri="{FF2B5EF4-FFF2-40B4-BE49-F238E27FC236}">
                  <a16:creationId xmlns:a16="http://schemas.microsoft.com/office/drawing/2014/main" id="{C42F24E7-3014-418E-932A-372942046ECE}"/>
                </a:ext>
              </a:extLst>
            </p:cNvPr>
            <p:cNvSpPr>
              <a:spLocks/>
            </p:cNvSpPr>
            <p:nvPr userDrawn="1"/>
          </p:nvSpPr>
          <p:spPr bwMode="auto">
            <a:xfrm>
              <a:off x="5867400" y="4176713"/>
              <a:ext cx="723900" cy="779463"/>
            </a:xfrm>
            <a:custGeom>
              <a:avLst/>
              <a:gdLst>
                <a:gd name="T0" fmla="*/ 172 w 193"/>
                <a:gd name="T1" fmla="*/ 207 h 207"/>
                <a:gd name="T2" fmla="*/ 172 w 193"/>
                <a:gd name="T3" fmla="*/ 186 h 207"/>
                <a:gd name="T4" fmla="*/ 193 w 193"/>
                <a:gd name="T5" fmla="*/ 146 h 207"/>
                <a:gd name="T6" fmla="*/ 193 w 193"/>
                <a:gd name="T7" fmla="*/ 57 h 207"/>
                <a:gd name="T8" fmla="*/ 192 w 193"/>
                <a:gd name="T9" fmla="*/ 38 h 207"/>
                <a:gd name="T10" fmla="*/ 173 w 193"/>
                <a:gd name="T11" fmla="*/ 19 h 207"/>
                <a:gd name="T12" fmla="*/ 154 w 193"/>
                <a:gd name="T13" fmla="*/ 33 h 207"/>
                <a:gd name="T14" fmla="*/ 154 w 193"/>
                <a:gd name="T15" fmla="*/ 28 h 207"/>
                <a:gd name="T16" fmla="*/ 135 w 193"/>
                <a:gd name="T17" fmla="*/ 9 h 207"/>
                <a:gd name="T18" fmla="*/ 116 w 193"/>
                <a:gd name="T19" fmla="*/ 28 h 207"/>
                <a:gd name="T20" fmla="*/ 116 w 193"/>
                <a:gd name="T21" fmla="*/ 19 h 207"/>
                <a:gd name="T22" fmla="*/ 97 w 193"/>
                <a:gd name="T23" fmla="*/ 0 h 207"/>
                <a:gd name="T24" fmla="*/ 78 w 193"/>
                <a:gd name="T25" fmla="*/ 19 h 207"/>
                <a:gd name="T26" fmla="*/ 78 w 193"/>
                <a:gd name="T27" fmla="*/ 30 h 207"/>
                <a:gd name="T28" fmla="*/ 78 w 193"/>
                <a:gd name="T29" fmla="*/ 31 h 207"/>
                <a:gd name="T30" fmla="*/ 59 w 193"/>
                <a:gd name="T31" fmla="*/ 11 h 207"/>
                <a:gd name="T32" fmla="*/ 39 w 193"/>
                <a:gd name="T33" fmla="*/ 31 h 207"/>
                <a:gd name="T34" fmla="*/ 39 w 193"/>
                <a:gd name="T35" fmla="*/ 112 h 207"/>
                <a:gd name="T36" fmla="*/ 39 w 193"/>
                <a:gd name="T37" fmla="*/ 102 h 207"/>
                <a:gd name="T38" fmla="*/ 39 w 193"/>
                <a:gd name="T39" fmla="*/ 63 h 207"/>
                <a:gd name="T40" fmla="*/ 10 w 193"/>
                <a:gd name="T41" fmla="*/ 34 h 207"/>
                <a:gd name="T42" fmla="*/ 0 w 193"/>
                <a:gd name="T43" fmla="*/ 34 h 207"/>
                <a:gd name="T44" fmla="*/ 0 w 193"/>
                <a:gd name="T45" fmla="*/ 34 h 207"/>
                <a:gd name="T46" fmla="*/ 0 w 193"/>
                <a:gd name="T47" fmla="*/ 71 h 207"/>
                <a:gd name="T48" fmla="*/ 0 w 193"/>
                <a:gd name="T49" fmla="*/ 71 h 207"/>
                <a:gd name="T50" fmla="*/ 0 w 193"/>
                <a:gd name="T51" fmla="*/ 119 h 207"/>
                <a:gd name="T52" fmla="*/ 55 w 193"/>
                <a:gd name="T53" fmla="*/ 183 h 207"/>
                <a:gd name="T54" fmla="*/ 78 w 193"/>
                <a:gd name="T55" fmla="*/ 195 h 207"/>
                <a:gd name="T56" fmla="*/ 78 w 193"/>
                <a:gd name="T57"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3" h="207">
                  <a:moveTo>
                    <a:pt x="172" y="207"/>
                  </a:moveTo>
                  <a:cubicBezTo>
                    <a:pt x="172" y="186"/>
                    <a:pt x="172" y="186"/>
                    <a:pt x="172" y="186"/>
                  </a:cubicBezTo>
                  <a:cubicBezTo>
                    <a:pt x="185" y="177"/>
                    <a:pt x="193" y="162"/>
                    <a:pt x="193" y="146"/>
                  </a:cubicBezTo>
                  <a:cubicBezTo>
                    <a:pt x="193" y="57"/>
                    <a:pt x="193" y="57"/>
                    <a:pt x="193" y="57"/>
                  </a:cubicBezTo>
                  <a:cubicBezTo>
                    <a:pt x="192" y="38"/>
                    <a:pt x="192" y="38"/>
                    <a:pt x="192" y="38"/>
                  </a:cubicBezTo>
                  <a:cubicBezTo>
                    <a:pt x="192" y="27"/>
                    <a:pt x="184" y="19"/>
                    <a:pt x="173" y="19"/>
                  </a:cubicBezTo>
                  <a:cubicBezTo>
                    <a:pt x="163" y="19"/>
                    <a:pt x="154" y="23"/>
                    <a:pt x="154" y="33"/>
                  </a:cubicBezTo>
                  <a:cubicBezTo>
                    <a:pt x="154" y="28"/>
                    <a:pt x="154" y="28"/>
                    <a:pt x="154" y="28"/>
                  </a:cubicBezTo>
                  <a:cubicBezTo>
                    <a:pt x="154" y="18"/>
                    <a:pt x="146" y="9"/>
                    <a:pt x="135" y="9"/>
                  </a:cubicBezTo>
                  <a:cubicBezTo>
                    <a:pt x="125" y="9"/>
                    <a:pt x="116" y="18"/>
                    <a:pt x="116" y="28"/>
                  </a:cubicBezTo>
                  <a:cubicBezTo>
                    <a:pt x="116" y="19"/>
                    <a:pt x="116" y="19"/>
                    <a:pt x="116" y="19"/>
                  </a:cubicBezTo>
                  <a:cubicBezTo>
                    <a:pt x="116" y="8"/>
                    <a:pt x="108" y="0"/>
                    <a:pt x="97" y="0"/>
                  </a:cubicBezTo>
                  <a:cubicBezTo>
                    <a:pt x="87" y="0"/>
                    <a:pt x="78" y="8"/>
                    <a:pt x="78" y="19"/>
                  </a:cubicBezTo>
                  <a:cubicBezTo>
                    <a:pt x="78" y="30"/>
                    <a:pt x="78" y="30"/>
                    <a:pt x="78" y="30"/>
                  </a:cubicBezTo>
                  <a:cubicBezTo>
                    <a:pt x="78" y="21"/>
                    <a:pt x="78" y="31"/>
                    <a:pt x="78" y="31"/>
                  </a:cubicBezTo>
                  <a:cubicBezTo>
                    <a:pt x="78" y="20"/>
                    <a:pt x="69" y="11"/>
                    <a:pt x="59" y="11"/>
                  </a:cubicBezTo>
                  <a:cubicBezTo>
                    <a:pt x="48" y="11"/>
                    <a:pt x="39" y="20"/>
                    <a:pt x="39" y="31"/>
                  </a:cubicBezTo>
                  <a:cubicBezTo>
                    <a:pt x="39" y="112"/>
                    <a:pt x="39" y="112"/>
                    <a:pt x="39" y="112"/>
                  </a:cubicBezTo>
                  <a:cubicBezTo>
                    <a:pt x="39" y="102"/>
                    <a:pt x="39" y="102"/>
                    <a:pt x="39" y="102"/>
                  </a:cubicBezTo>
                  <a:cubicBezTo>
                    <a:pt x="39" y="63"/>
                    <a:pt x="39" y="63"/>
                    <a:pt x="39" y="63"/>
                  </a:cubicBezTo>
                  <a:cubicBezTo>
                    <a:pt x="39" y="47"/>
                    <a:pt x="26" y="34"/>
                    <a:pt x="10" y="34"/>
                  </a:cubicBezTo>
                  <a:cubicBezTo>
                    <a:pt x="0" y="34"/>
                    <a:pt x="0" y="34"/>
                    <a:pt x="0" y="34"/>
                  </a:cubicBezTo>
                  <a:cubicBezTo>
                    <a:pt x="0" y="34"/>
                    <a:pt x="0" y="34"/>
                    <a:pt x="0" y="34"/>
                  </a:cubicBezTo>
                  <a:cubicBezTo>
                    <a:pt x="0" y="71"/>
                    <a:pt x="0" y="71"/>
                    <a:pt x="0" y="71"/>
                  </a:cubicBezTo>
                  <a:cubicBezTo>
                    <a:pt x="0" y="71"/>
                    <a:pt x="0" y="71"/>
                    <a:pt x="0" y="71"/>
                  </a:cubicBezTo>
                  <a:cubicBezTo>
                    <a:pt x="0" y="119"/>
                    <a:pt x="0" y="119"/>
                    <a:pt x="0" y="119"/>
                  </a:cubicBezTo>
                  <a:cubicBezTo>
                    <a:pt x="55" y="183"/>
                    <a:pt x="55" y="183"/>
                    <a:pt x="55" y="183"/>
                  </a:cubicBezTo>
                  <a:cubicBezTo>
                    <a:pt x="61" y="189"/>
                    <a:pt x="69" y="193"/>
                    <a:pt x="78" y="195"/>
                  </a:cubicBezTo>
                  <a:cubicBezTo>
                    <a:pt x="78" y="207"/>
                    <a:pt x="78" y="207"/>
                    <a:pt x="78" y="207"/>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 name="Freeform 82">
              <a:extLst>
                <a:ext uri="{FF2B5EF4-FFF2-40B4-BE49-F238E27FC236}">
                  <a16:creationId xmlns:a16="http://schemas.microsoft.com/office/drawing/2014/main" id="{1DA8D39D-F029-4C92-8D38-885A394BDEB5}"/>
                </a:ext>
              </a:extLst>
            </p:cNvPr>
            <p:cNvSpPr>
              <a:spLocks noEditPoints="1"/>
            </p:cNvSpPr>
            <p:nvPr userDrawn="1"/>
          </p:nvSpPr>
          <p:spPr bwMode="auto">
            <a:xfrm>
              <a:off x="5845175" y="4152900"/>
              <a:ext cx="768350" cy="803275"/>
            </a:xfrm>
            <a:custGeom>
              <a:avLst/>
              <a:gdLst>
                <a:gd name="T0" fmla="*/ 172 w 205"/>
                <a:gd name="T1" fmla="*/ 189 h 213"/>
                <a:gd name="T2" fmla="*/ 193 w 205"/>
                <a:gd name="T3" fmla="*/ 152 h 213"/>
                <a:gd name="T4" fmla="*/ 193 w 205"/>
                <a:gd name="T5" fmla="*/ 63 h 213"/>
                <a:gd name="T6" fmla="*/ 192 w 205"/>
                <a:gd name="T7" fmla="*/ 44 h 213"/>
                <a:gd name="T8" fmla="*/ 179 w 205"/>
                <a:gd name="T9" fmla="*/ 31 h 213"/>
                <a:gd name="T10" fmla="*/ 169 w 205"/>
                <a:gd name="T11" fmla="*/ 33 h 213"/>
                <a:gd name="T12" fmla="*/ 166 w 205"/>
                <a:gd name="T13" fmla="*/ 39 h 213"/>
                <a:gd name="T14" fmla="*/ 154 w 205"/>
                <a:gd name="T15" fmla="*/ 38 h 213"/>
                <a:gd name="T16" fmla="*/ 154 w 205"/>
                <a:gd name="T17" fmla="*/ 34 h 213"/>
                <a:gd name="T18" fmla="*/ 141 w 205"/>
                <a:gd name="T19" fmla="*/ 21 h 213"/>
                <a:gd name="T20" fmla="*/ 128 w 205"/>
                <a:gd name="T21" fmla="*/ 34 h 213"/>
                <a:gd name="T22" fmla="*/ 116 w 205"/>
                <a:gd name="T23" fmla="*/ 25 h 213"/>
                <a:gd name="T24" fmla="*/ 103 w 205"/>
                <a:gd name="T25" fmla="*/ 12 h 213"/>
                <a:gd name="T26" fmla="*/ 90 w 205"/>
                <a:gd name="T27" fmla="*/ 25 h 213"/>
                <a:gd name="T28" fmla="*/ 90 w 205"/>
                <a:gd name="T29" fmla="*/ 36 h 213"/>
                <a:gd name="T30" fmla="*/ 90 w 205"/>
                <a:gd name="T31" fmla="*/ 37 h 213"/>
                <a:gd name="T32" fmla="*/ 84 w 205"/>
                <a:gd name="T33" fmla="*/ 38 h 213"/>
                <a:gd name="T34" fmla="*/ 84 w 205"/>
                <a:gd name="T35" fmla="*/ 37 h 213"/>
                <a:gd name="T36" fmla="*/ 84 w 205"/>
                <a:gd name="T37" fmla="*/ 37 h 213"/>
                <a:gd name="T38" fmla="*/ 81 w 205"/>
                <a:gd name="T39" fmla="*/ 37 h 213"/>
                <a:gd name="T40" fmla="*/ 78 w 205"/>
                <a:gd name="T41" fmla="*/ 37 h 213"/>
                <a:gd name="T42" fmla="*/ 65 w 205"/>
                <a:gd name="T43" fmla="*/ 23 h 213"/>
                <a:gd name="T44" fmla="*/ 51 w 205"/>
                <a:gd name="T45" fmla="*/ 37 h 213"/>
                <a:gd name="T46" fmla="*/ 39 w 205"/>
                <a:gd name="T47" fmla="*/ 118 h 213"/>
                <a:gd name="T48" fmla="*/ 39 w 205"/>
                <a:gd name="T49" fmla="*/ 69 h 213"/>
                <a:gd name="T50" fmla="*/ 16 w 205"/>
                <a:gd name="T51" fmla="*/ 46 h 213"/>
                <a:gd name="T52" fmla="*/ 12 w 205"/>
                <a:gd name="T53" fmla="*/ 76 h 213"/>
                <a:gd name="T54" fmla="*/ 12 w 205"/>
                <a:gd name="T55" fmla="*/ 77 h 213"/>
                <a:gd name="T56" fmla="*/ 65 w 205"/>
                <a:gd name="T57" fmla="*/ 184 h 213"/>
                <a:gd name="T58" fmla="*/ 85 w 205"/>
                <a:gd name="T59" fmla="*/ 195 h 213"/>
                <a:gd name="T60" fmla="*/ 90 w 205"/>
                <a:gd name="T61" fmla="*/ 213 h 213"/>
                <a:gd name="T62" fmla="*/ 78 w 205"/>
                <a:gd name="T63" fmla="*/ 206 h 213"/>
                <a:gd name="T64" fmla="*/ 57 w 205"/>
                <a:gd name="T65" fmla="*/ 193 h 213"/>
                <a:gd name="T66" fmla="*/ 0 w 205"/>
                <a:gd name="T67" fmla="*/ 127 h 213"/>
                <a:gd name="T68" fmla="*/ 0 w 205"/>
                <a:gd name="T69" fmla="*/ 78 h 213"/>
                <a:gd name="T70" fmla="*/ 0 w 205"/>
                <a:gd name="T71" fmla="*/ 77 h 213"/>
                <a:gd name="T72" fmla="*/ 0 w 205"/>
                <a:gd name="T73" fmla="*/ 76 h 213"/>
                <a:gd name="T74" fmla="*/ 0 w 205"/>
                <a:gd name="T75" fmla="*/ 40 h 213"/>
                <a:gd name="T76" fmla="*/ 0 w 205"/>
                <a:gd name="T77" fmla="*/ 39 h 213"/>
                <a:gd name="T78" fmla="*/ 0 w 205"/>
                <a:gd name="T79" fmla="*/ 36 h 213"/>
                <a:gd name="T80" fmla="*/ 6 w 205"/>
                <a:gd name="T81" fmla="*/ 34 h 213"/>
                <a:gd name="T82" fmla="*/ 6 w 205"/>
                <a:gd name="T83" fmla="*/ 34 h 213"/>
                <a:gd name="T84" fmla="*/ 16 w 205"/>
                <a:gd name="T85" fmla="*/ 34 h 213"/>
                <a:gd name="T86" fmla="*/ 39 w 205"/>
                <a:gd name="T87" fmla="*/ 43 h 213"/>
                <a:gd name="T88" fmla="*/ 65 w 205"/>
                <a:gd name="T89" fmla="*/ 11 h 213"/>
                <a:gd name="T90" fmla="*/ 80 w 205"/>
                <a:gd name="T91" fmla="*/ 16 h 213"/>
                <a:gd name="T92" fmla="*/ 103 w 205"/>
                <a:gd name="T93" fmla="*/ 0 h 213"/>
                <a:gd name="T94" fmla="*/ 126 w 205"/>
                <a:gd name="T95" fmla="*/ 15 h 213"/>
                <a:gd name="T96" fmla="*/ 141 w 205"/>
                <a:gd name="T97" fmla="*/ 9 h 213"/>
                <a:gd name="T98" fmla="*/ 163 w 205"/>
                <a:gd name="T99" fmla="*/ 23 h 213"/>
                <a:gd name="T100" fmla="*/ 179 w 205"/>
                <a:gd name="T101" fmla="*/ 19 h 213"/>
                <a:gd name="T102" fmla="*/ 204 w 205"/>
                <a:gd name="T103" fmla="*/ 44 h 213"/>
                <a:gd name="T104" fmla="*/ 205 w 205"/>
                <a:gd name="T105" fmla="*/ 63 h 213"/>
                <a:gd name="T106" fmla="*/ 184 w 205"/>
                <a:gd name="T107" fmla="*/ 195 h 213"/>
                <a:gd name="T108" fmla="*/ 184 w 205"/>
                <a:gd name="T109" fmla="*/ 213 h 213"/>
                <a:gd name="T110" fmla="*/ 172 w 205"/>
                <a:gd name="T111" fmla="*/ 213 h 213"/>
                <a:gd name="T112" fmla="*/ 5 w 205"/>
                <a:gd name="T113" fmla="*/ 46 h 213"/>
                <a:gd name="T114" fmla="*/ 5 w 205"/>
                <a:gd name="T115" fmla="*/ 46 h 213"/>
                <a:gd name="T116" fmla="*/ 81 w 205"/>
                <a:gd name="T117" fmla="*/ 37 h 213"/>
                <a:gd name="T118" fmla="*/ 84 w 205"/>
                <a:gd name="T119" fmla="*/ 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213">
                  <a:moveTo>
                    <a:pt x="172" y="213"/>
                  </a:moveTo>
                  <a:cubicBezTo>
                    <a:pt x="172" y="189"/>
                    <a:pt x="172" y="189"/>
                    <a:pt x="172" y="189"/>
                  </a:cubicBezTo>
                  <a:cubicBezTo>
                    <a:pt x="175" y="188"/>
                    <a:pt x="175" y="188"/>
                    <a:pt x="175" y="188"/>
                  </a:cubicBezTo>
                  <a:cubicBezTo>
                    <a:pt x="186" y="179"/>
                    <a:pt x="193" y="166"/>
                    <a:pt x="193" y="152"/>
                  </a:cubicBezTo>
                  <a:cubicBezTo>
                    <a:pt x="193" y="152"/>
                    <a:pt x="193" y="152"/>
                    <a:pt x="193" y="152"/>
                  </a:cubicBezTo>
                  <a:cubicBezTo>
                    <a:pt x="193" y="63"/>
                    <a:pt x="193" y="63"/>
                    <a:pt x="193" y="63"/>
                  </a:cubicBezTo>
                  <a:cubicBezTo>
                    <a:pt x="192" y="44"/>
                    <a:pt x="192" y="44"/>
                    <a:pt x="192" y="44"/>
                  </a:cubicBezTo>
                  <a:cubicBezTo>
                    <a:pt x="192" y="44"/>
                    <a:pt x="192" y="44"/>
                    <a:pt x="192" y="44"/>
                  </a:cubicBezTo>
                  <a:cubicBezTo>
                    <a:pt x="192" y="37"/>
                    <a:pt x="186" y="31"/>
                    <a:pt x="179" y="31"/>
                  </a:cubicBezTo>
                  <a:cubicBezTo>
                    <a:pt x="179" y="31"/>
                    <a:pt x="179" y="31"/>
                    <a:pt x="179" y="31"/>
                  </a:cubicBezTo>
                  <a:cubicBezTo>
                    <a:pt x="175" y="31"/>
                    <a:pt x="171" y="32"/>
                    <a:pt x="169" y="33"/>
                  </a:cubicBezTo>
                  <a:cubicBezTo>
                    <a:pt x="169" y="33"/>
                    <a:pt x="169" y="33"/>
                    <a:pt x="169" y="33"/>
                  </a:cubicBezTo>
                  <a:cubicBezTo>
                    <a:pt x="167" y="34"/>
                    <a:pt x="166" y="35"/>
                    <a:pt x="166" y="39"/>
                  </a:cubicBezTo>
                  <a:cubicBezTo>
                    <a:pt x="166" y="39"/>
                    <a:pt x="166" y="39"/>
                    <a:pt x="166" y="39"/>
                  </a:cubicBezTo>
                  <a:cubicBezTo>
                    <a:pt x="154" y="39"/>
                    <a:pt x="154" y="39"/>
                    <a:pt x="154" y="39"/>
                  </a:cubicBezTo>
                  <a:cubicBezTo>
                    <a:pt x="154" y="39"/>
                    <a:pt x="154" y="38"/>
                    <a:pt x="154" y="38"/>
                  </a:cubicBezTo>
                  <a:cubicBezTo>
                    <a:pt x="154" y="38"/>
                    <a:pt x="154" y="38"/>
                    <a:pt x="154" y="38"/>
                  </a:cubicBezTo>
                  <a:cubicBezTo>
                    <a:pt x="154" y="34"/>
                    <a:pt x="154" y="34"/>
                    <a:pt x="154" y="34"/>
                  </a:cubicBezTo>
                  <a:cubicBezTo>
                    <a:pt x="154" y="27"/>
                    <a:pt x="148" y="21"/>
                    <a:pt x="141" y="21"/>
                  </a:cubicBezTo>
                  <a:cubicBezTo>
                    <a:pt x="141" y="21"/>
                    <a:pt x="141" y="21"/>
                    <a:pt x="141" y="21"/>
                  </a:cubicBezTo>
                  <a:cubicBezTo>
                    <a:pt x="134" y="21"/>
                    <a:pt x="128" y="27"/>
                    <a:pt x="128" y="34"/>
                  </a:cubicBezTo>
                  <a:cubicBezTo>
                    <a:pt x="128" y="34"/>
                    <a:pt x="128" y="34"/>
                    <a:pt x="128" y="34"/>
                  </a:cubicBezTo>
                  <a:cubicBezTo>
                    <a:pt x="116" y="34"/>
                    <a:pt x="116" y="34"/>
                    <a:pt x="116" y="34"/>
                  </a:cubicBezTo>
                  <a:cubicBezTo>
                    <a:pt x="116" y="25"/>
                    <a:pt x="116" y="25"/>
                    <a:pt x="116" y="25"/>
                  </a:cubicBezTo>
                  <a:cubicBezTo>
                    <a:pt x="116" y="18"/>
                    <a:pt x="110" y="12"/>
                    <a:pt x="103" y="12"/>
                  </a:cubicBezTo>
                  <a:cubicBezTo>
                    <a:pt x="103" y="12"/>
                    <a:pt x="103" y="12"/>
                    <a:pt x="103" y="12"/>
                  </a:cubicBezTo>
                  <a:cubicBezTo>
                    <a:pt x="96" y="12"/>
                    <a:pt x="90" y="18"/>
                    <a:pt x="90" y="25"/>
                  </a:cubicBezTo>
                  <a:cubicBezTo>
                    <a:pt x="90" y="25"/>
                    <a:pt x="90" y="25"/>
                    <a:pt x="90" y="25"/>
                  </a:cubicBezTo>
                  <a:cubicBezTo>
                    <a:pt x="90" y="36"/>
                    <a:pt x="90" y="36"/>
                    <a:pt x="90" y="36"/>
                  </a:cubicBezTo>
                  <a:cubicBezTo>
                    <a:pt x="90" y="36"/>
                    <a:pt x="90" y="36"/>
                    <a:pt x="90" y="36"/>
                  </a:cubicBezTo>
                  <a:cubicBezTo>
                    <a:pt x="90" y="36"/>
                    <a:pt x="90" y="37"/>
                    <a:pt x="90" y="37"/>
                  </a:cubicBezTo>
                  <a:cubicBezTo>
                    <a:pt x="90" y="37"/>
                    <a:pt x="90" y="37"/>
                    <a:pt x="90" y="37"/>
                  </a:cubicBezTo>
                  <a:cubicBezTo>
                    <a:pt x="88" y="37"/>
                    <a:pt x="88" y="37"/>
                    <a:pt x="88" y="37"/>
                  </a:cubicBezTo>
                  <a:cubicBezTo>
                    <a:pt x="87" y="37"/>
                    <a:pt x="86" y="38"/>
                    <a:pt x="84" y="38"/>
                  </a:cubicBezTo>
                  <a:cubicBezTo>
                    <a:pt x="84" y="38"/>
                    <a:pt x="84" y="38"/>
                    <a:pt x="84" y="38"/>
                  </a:cubicBezTo>
                  <a:cubicBezTo>
                    <a:pt x="84" y="37"/>
                    <a:pt x="84" y="37"/>
                    <a:pt x="84" y="37"/>
                  </a:cubicBezTo>
                  <a:cubicBezTo>
                    <a:pt x="84" y="37"/>
                    <a:pt x="84" y="37"/>
                    <a:pt x="84" y="37"/>
                  </a:cubicBezTo>
                  <a:cubicBezTo>
                    <a:pt x="84" y="37"/>
                    <a:pt x="84" y="37"/>
                    <a:pt x="84" y="37"/>
                  </a:cubicBezTo>
                  <a:cubicBezTo>
                    <a:pt x="81" y="37"/>
                    <a:pt x="81" y="37"/>
                    <a:pt x="81" y="37"/>
                  </a:cubicBezTo>
                  <a:cubicBezTo>
                    <a:pt x="81" y="37"/>
                    <a:pt x="81" y="37"/>
                    <a:pt x="81" y="37"/>
                  </a:cubicBezTo>
                  <a:cubicBezTo>
                    <a:pt x="81" y="37"/>
                    <a:pt x="81" y="37"/>
                    <a:pt x="81" y="37"/>
                  </a:cubicBezTo>
                  <a:cubicBezTo>
                    <a:pt x="78" y="37"/>
                    <a:pt x="78" y="37"/>
                    <a:pt x="78" y="37"/>
                  </a:cubicBezTo>
                  <a:cubicBezTo>
                    <a:pt x="78" y="29"/>
                    <a:pt x="72" y="23"/>
                    <a:pt x="65" y="23"/>
                  </a:cubicBezTo>
                  <a:cubicBezTo>
                    <a:pt x="65" y="23"/>
                    <a:pt x="65" y="23"/>
                    <a:pt x="65" y="23"/>
                  </a:cubicBezTo>
                  <a:cubicBezTo>
                    <a:pt x="57" y="23"/>
                    <a:pt x="51" y="29"/>
                    <a:pt x="51" y="37"/>
                  </a:cubicBezTo>
                  <a:cubicBezTo>
                    <a:pt x="51" y="37"/>
                    <a:pt x="51" y="37"/>
                    <a:pt x="51" y="37"/>
                  </a:cubicBezTo>
                  <a:cubicBezTo>
                    <a:pt x="51" y="118"/>
                    <a:pt x="51" y="118"/>
                    <a:pt x="51" y="118"/>
                  </a:cubicBezTo>
                  <a:cubicBezTo>
                    <a:pt x="39" y="118"/>
                    <a:pt x="39" y="118"/>
                    <a:pt x="39" y="118"/>
                  </a:cubicBezTo>
                  <a:cubicBezTo>
                    <a:pt x="39" y="108"/>
                    <a:pt x="39" y="108"/>
                    <a:pt x="39" y="108"/>
                  </a:cubicBezTo>
                  <a:cubicBezTo>
                    <a:pt x="39" y="69"/>
                    <a:pt x="39" y="69"/>
                    <a:pt x="39" y="69"/>
                  </a:cubicBezTo>
                  <a:cubicBezTo>
                    <a:pt x="39" y="57"/>
                    <a:pt x="28" y="46"/>
                    <a:pt x="16" y="46"/>
                  </a:cubicBezTo>
                  <a:cubicBezTo>
                    <a:pt x="16" y="46"/>
                    <a:pt x="16" y="46"/>
                    <a:pt x="16" y="46"/>
                  </a:cubicBezTo>
                  <a:cubicBezTo>
                    <a:pt x="12" y="46"/>
                    <a:pt x="12" y="46"/>
                    <a:pt x="12" y="46"/>
                  </a:cubicBezTo>
                  <a:cubicBezTo>
                    <a:pt x="12" y="76"/>
                    <a:pt x="12" y="76"/>
                    <a:pt x="12" y="76"/>
                  </a:cubicBezTo>
                  <a:cubicBezTo>
                    <a:pt x="12" y="77"/>
                    <a:pt x="12" y="77"/>
                    <a:pt x="12" y="77"/>
                  </a:cubicBezTo>
                  <a:cubicBezTo>
                    <a:pt x="12" y="77"/>
                    <a:pt x="12" y="77"/>
                    <a:pt x="12" y="77"/>
                  </a:cubicBezTo>
                  <a:cubicBezTo>
                    <a:pt x="12" y="123"/>
                    <a:pt x="12" y="123"/>
                    <a:pt x="12" y="123"/>
                  </a:cubicBezTo>
                  <a:cubicBezTo>
                    <a:pt x="65" y="184"/>
                    <a:pt x="65" y="184"/>
                    <a:pt x="65" y="184"/>
                  </a:cubicBezTo>
                  <a:cubicBezTo>
                    <a:pt x="71" y="190"/>
                    <a:pt x="78" y="193"/>
                    <a:pt x="85" y="195"/>
                  </a:cubicBezTo>
                  <a:cubicBezTo>
                    <a:pt x="85" y="195"/>
                    <a:pt x="85" y="195"/>
                    <a:pt x="85" y="195"/>
                  </a:cubicBezTo>
                  <a:cubicBezTo>
                    <a:pt x="90" y="196"/>
                    <a:pt x="90" y="196"/>
                    <a:pt x="90" y="196"/>
                  </a:cubicBezTo>
                  <a:cubicBezTo>
                    <a:pt x="90" y="213"/>
                    <a:pt x="90" y="213"/>
                    <a:pt x="90" y="213"/>
                  </a:cubicBezTo>
                  <a:cubicBezTo>
                    <a:pt x="78" y="213"/>
                    <a:pt x="78" y="213"/>
                    <a:pt x="78" y="213"/>
                  </a:cubicBezTo>
                  <a:cubicBezTo>
                    <a:pt x="78" y="206"/>
                    <a:pt x="78" y="206"/>
                    <a:pt x="78" y="206"/>
                  </a:cubicBezTo>
                  <a:cubicBezTo>
                    <a:pt x="70" y="203"/>
                    <a:pt x="63" y="199"/>
                    <a:pt x="57" y="193"/>
                  </a:cubicBezTo>
                  <a:cubicBezTo>
                    <a:pt x="57" y="193"/>
                    <a:pt x="57" y="193"/>
                    <a:pt x="57" y="193"/>
                  </a:cubicBezTo>
                  <a:cubicBezTo>
                    <a:pt x="56" y="193"/>
                    <a:pt x="56" y="193"/>
                    <a:pt x="56" y="193"/>
                  </a:cubicBezTo>
                  <a:cubicBezTo>
                    <a:pt x="0" y="127"/>
                    <a:pt x="0" y="127"/>
                    <a:pt x="0" y="127"/>
                  </a:cubicBezTo>
                  <a:cubicBezTo>
                    <a:pt x="0" y="83"/>
                    <a:pt x="0" y="83"/>
                    <a:pt x="0" y="83"/>
                  </a:cubicBezTo>
                  <a:cubicBezTo>
                    <a:pt x="0" y="78"/>
                    <a:pt x="0" y="78"/>
                    <a:pt x="0" y="78"/>
                  </a:cubicBezTo>
                  <a:cubicBezTo>
                    <a:pt x="0" y="77"/>
                    <a:pt x="0" y="77"/>
                    <a:pt x="0" y="77"/>
                  </a:cubicBezTo>
                  <a:cubicBezTo>
                    <a:pt x="0" y="77"/>
                    <a:pt x="0" y="77"/>
                    <a:pt x="0" y="77"/>
                  </a:cubicBezTo>
                  <a:cubicBezTo>
                    <a:pt x="0" y="77"/>
                    <a:pt x="0" y="76"/>
                    <a:pt x="0" y="76"/>
                  </a:cubicBezTo>
                  <a:cubicBezTo>
                    <a:pt x="0" y="76"/>
                    <a:pt x="0" y="76"/>
                    <a:pt x="0" y="76"/>
                  </a:cubicBezTo>
                  <a:cubicBezTo>
                    <a:pt x="0" y="41"/>
                    <a:pt x="0" y="41"/>
                    <a:pt x="0" y="41"/>
                  </a:cubicBezTo>
                  <a:cubicBezTo>
                    <a:pt x="0" y="41"/>
                    <a:pt x="0" y="41"/>
                    <a:pt x="0" y="40"/>
                  </a:cubicBezTo>
                  <a:cubicBezTo>
                    <a:pt x="0" y="40"/>
                    <a:pt x="0" y="40"/>
                    <a:pt x="0" y="40"/>
                  </a:cubicBezTo>
                  <a:cubicBezTo>
                    <a:pt x="0" y="40"/>
                    <a:pt x="0" y="40"/>
                    <a:pt x="0" y="39"/>
                  </a:cubicBezTo>
                  <a:cubicBezTo>
                    <a:pt x="0" y="39"/>
                    <a:pt x="0" y="39"/>
                    <a:pt x="0" y="39"/>
                  </a:cubicBezTo>
                  <a:cubicBezTo>
                    <a:pt x="0" y="36"/>
                    <a:pt x="0" y="36"/>
                    <a:pt x="0" y="36"/>
                  </a:cubicBezTo>
                  <a:cubicBezTo>
                    <a:pt x="4" y="35"/>
                    <a:pt x="4" y="35"/>
                    <a:pt x="4" y="35"/>
                  </a:cubicBezTo>
                  <a:cubicBezTo>
                    <a:pt x="4" y="35"/>
                    <a:pt x="5" y="34"/>
                    <a:pt x="6" y="34"/>
                  </a:cubicBezTo>
                  <a:cubicBezTo>
                    <a:pt x="6" y="34"/>
                    <a:pt x="6" y="34"/>
                    <a:pt x="6" y="34"/>
                  </a:cubicBezTo>
                  <a:cubicBezTo>
                    <a:pt x="6" y="34"/>
                    <a:pt x="6" y="34"/>
                    <a:pt x="6" y="34"/>
                  </a:cubicBezTo>
                  <a:cubicBezTo>
                    <a:pt x="6" y="34"/>
                    <a:pt x="6" y="34"/>
                    <a:pt x="6" y="34"/>
                  </a:cubicBezTo>
                  <a:cubicBezTo>
                    <a:pt x="16" y="34"/>
                    <a:pt x="16" y="34"/>
                    <a:pt x="16" y="34"/>
                  </a:cubicBezTo>
                  <a:cubicBezTo>
                    <a:pt x="25" y="34"/>
                    <a:pt x="33" y="38"/>
                    <a:pt x="39" y="43"/>
                  </a:cubicBezTo>
                  <a:cubicBezTo>
                    <a:pt x="39" y="43"/>
                    <a:pt x="39" y="43"/>
                    <a:pt x="39" y="43"/>
                  </a:cubicBezTo>
                  <a:cubicBezTo>
                    <a:pt x="39" y="37"/>
                    <a:pt x="39" y="37"/>
                    <a:pt x="39" y="37"/>
                  </a:cubicBezTo>
                  <a:cubicBezTo>
                    <a:pt x="39" y="23"/>
                    <a:pt x="50" y="11"/>
                    <a:pt x="65" y="11"/>
                  </a:cubicBezTo>
                  <a:cubicBezTo>
                    <a:pt x="65" y="11"/>
                    <a:pt x="65" y="11"/>
                    <a:pt x="65" y="11"/>
                  </a:cubicBezTo>
                  <a:cubicBezTo>
                    <a:pt x="70" y="11"/>
                    <a:pt x="76" y="13"/>
                    <a:pt x="80" y="16"/>
                  </a:cubicBezTo>
                  <a:cubicBezTo>
                    <a:pt x="80" y="16"/>
                    <a:pt x="80" y="16"/>
                    <a:pt x="80" y="16"/>
                  </a:cubicBezTo>
                  <a:cubicBezTo>
                    <a:pt x="83" y="7"/>
                    <a:pt x="93" y="0"/>
                    <a:pt x="103" y="0"/>
                  </a:cubicBezTo>
                  <a:cubicBezTo>
                    <a:pt x="103" y="0"/>
                    <a:pt x="103" y="0"/>
                    <a:pt x="103" y="0"/>
                  </a:cubicBezTo>
                  <a:cubicBezTo>
                    <a:pt x="113" y="0"/>
                    <a:pt x="122" y="6"/>
                    <a:pt x="126" y="15"/>
                  </a:cubicBezTo>
                  <a:cubicBezTo>
                    <a:pt x="126" y="15"/>
                    <a:pt x="126" y="15"/>
                    <a:pt x="126" y="15"/>
                  </a:cubicBezTo>
                  <a:cubicBezTo>
                    <a:pt x="130" y="11"/>
                    <a:pt x="135" y="9"/>
                    <a:pt x="141" y="9"/>
                  </a:cubicBezTo>
                  <a:cubicBezTo>
                    <a:pt x="141" y="9"/>
                    <a:pt x="141" y="9"/>
                    <a:pt x="141" y="9"/>
                  </a:cubicBezTo>
                  <a:cubicBezTo>
                    <a:pt x="151" y="9"/>
                    <a:pt x="159" y="15"/>
                    <a:pt x="163" y="23"/>
                  </a:cubicBezTo>
                  <a:cubicBezTo>
                    <a:pt x="163" y="23"/>
                    <a:pt x="163" y="23"/>
                    <a:pt x="163" y="23"/>
                  </a:cubicBezTo>
                  <a:cubicBezTo>
                    <a:pt x="168" y="20"/>
                    <a:pt x="173" y="19"/>
                    <a:pt x="179" y="19"/>
                  </a:cubicBezTo>
                  <a:cubicBezTo>
                    <a:pt x="179" y="19"/>
                    <a:pt x="179" y="19"/>
                    <a:pt x="179" y="19"/>
                  </a:cubicBezTo>
                  <a:cubicBezTo>
                    <a:pt x="193" y="19"/>
                    <a:pt x="204" y="30"/>
                    <a:pt x="204" y="44"/>
                  </a:cubicBezTo>
                  <a:cubicBezTo>
                    <a:pt x="204" y="44"/>
                    <a:pt x="204" y="44"/>
                    <a:pt x="204" y="44"/>
                  </a:cubicBezTo>
                  <a:cubicBezTo>
                    <a:pt x="205" y="63"/>
                    <a:pt x="205" y="63"/>
                    <a:pt x="205" y="63"/>
                  </a:cubicBezTo>
                  <a:cubicBezTo>
                    <a:pt x="205" y="152"/>
                    <a:pt x="205" y="152"/>
                    <a:pt x="205" y="152"/>
                  </a:cubicBezTo>
                  <a:cubicBezTo>
                    <a:pt x="205" y="169"/>
                    <a:pt x="197" y="185"/>
                    <a:pt x="184" y="195"/>
                  </a:cubicBezTo>
                  <a:cubicBezTo>
                    <a:pt x="184" y="195"/>
                    <a:pt x="184" y="195"/>
                    <a:pt x="184" y="195"/>
                  </a:cubicBezTo>
                  <a:cubicBezTo>
                    <a:pt x="184" y="213"/>
                    <a:pt x="184" y="213"/>
                    <a:pt x="184" y="213"/>
                  </a:cubicBezTo>
                  <a:cubicBezTo>
                    <a:pt x="184" y="213"/>
                    <a:pt x="184" y="213"/>
                    <a:pt x="184" y="213"/>
                  </a:cubicBezTo>
                  <a:cubicBezTo>
                    <a:pt x="172" y="213"/>
                    <a:pt x="172" y="213"/>
                    <a:pt x="172" y="213"/>
                  </a:cubicBezTo>
                  <a:close/>
                  <a:moveTo>
                    <a:pt x="5" y="46"/>
                  </a:moveTo>
                  <a:cubicBezTo>
                    <a:pt x="5" y="46"/>
                    <a:pt x="5" y="46"/>
                    <a:pt x="5" y="46"/>
                  </a:cubicBezTo>
                  <a:cubicBezTo>
                    <a:pt x="5" y="46"/>
                    <a:pt x="5" y="46"/>
                    <a:pt x="5" y="46"/>
                  </a:cubicBezTo>
                  <a:cubicBezTo>
                    <a:pt x="5" y="46"/>
                    <a:pt x="5" y="46"/>
                    <a:pt x="5" y="46"/>
                  </a:cubicBezTo>
                  <a:cubicBezTo>
                    <a:pt x="5" y="46"/>
                    <a:pt x="5" y="46"/>
                    <a:pt x="5" y="46"/>
                  </a:cubicBezTo>
                  <a:close/>
                  <a:moveTo>
                    <a:pt x="81" y="37"/>
                  </a:moveTo>
                  <a:cubicBezTo>
                    <a:pt x="84" y="37"/>
                    <a:pt x="84" y="37"/>
                    <a:pt x="84" y="37"/>
                  </a:cubicBezTo>
                  <a:cubicBezTo>
                    <a:pt x="84" y="38"/>
                    <a:pt x="84" y="38"/>
                    <a:pt x="84" y="38"/>
                  </a:cubicBezTo>
                  <a:cubicBezTo>
                    <a:pt x="83" y="38"/>
                    <a:pt x="82" y="37"/>
                    <a:pt x="81" y="3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 name="Freeform 83">
              <a:extLst>
                <a:ext uri="{FF2B5EF4-FFF2-40B4-BE49-F238E27FC236}">
                  <a16:creationId xmlns:a16="http://schemas.microsoft.com/office/drawing/2014/main" id="{4B4CC1FC-7B32-4484-9CBE-734B5EB5D678}"/>
                </a:ext>
              </a:extLst>
            </p:cNvPr>
            <p:cNvSpPr>
              <a:spLocks/>
            </p:cNvSpPr>
            <p:nvPr userDrawn="1"/>
          </p:nvSpPr>
          <p:spPr bwMode="auto">
            <a:xfrm>
              <a:off x="5578475" y="4289425"/>
              <a:ext cx="107950" cy="180975"/>
            </a:xfrm>
            <a:custGeom>
              <a:avLst/>
              <a:gdLst>
                <a:gd name="T0" fmla="*/ 3 w 29"/>
                <a:gd name="T1" fmla="*/ 48 h 48"/>
                <a:gd name="T2" fmla="*/ 29 w 29"/>
                <a:gd name="T3" fmla="*/ 48 h 48"/>
                <a:gd name="T4" fmla="*/ 29 w 29"/>
                <a:gd name="T5" fmla="*/ 0 h 48"/>
                <a:gd name="T6" fmla="*/ 3 w 29"/>
                <a:gd name="T7" fmla="*/ 0 h 48"/>
                <a:gd name="T8" fmla="*/ 0 w 29"/>
                <a:gd name="T9" fmla="*/ 6 h 48"/>
                <a:gd name="T10" fmla="*/ 0 w 29"/>
                <a:gd name="T11" fmla="*/ 42 h 48"/>
                <a:gd name="T12" fmla="*/ 3 w 2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3" y="48"/>
                  </a:moveTo>
                  <a:cubicBezTo>
                    <a:pt x="29" y="48"/>
                    <a:pt x="29" y="48"/>
                    <a:pt x="29" y="48"/>
                  </a:cubicBezTo>
                  <a:cubicBezTo>
                    <a:pt x="29" y="0"/>
                    <a:pt x="29" y="0"/>
                    <a:pt x="29" y="0"/>
                  </a:cubicBezTo>
                  <a:cubicBezTo>
                    <a:pt x="3" y="0"/>
                    <a:pt x="3" y="0"/>
                    <a:pt x="3" y="0"/>
                  </a:cubicBezTo>
                  <a:cubicBezTo>
                    <a:pt x="2" y="0"/>
                    <a:pt x="0" y="3"/>
                    <a:pt x="0" y="6"/>
                  </a:cubicBezTo>
                  <a:cubicBezTo>
                    <a:pt x="0" y="42"/>
                    <a:pt x="0" y="42"/>
                    <a:pt x="0" y="42"/>
                  </a:cubicBezTo>
                  <a:cubicBezTo>
                    <a:pt x="0" y="45"/>
                    <a:pt x="2" y="48"/>
                    <a:pt x="3" y="48"/>
                  </a:cubicBez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Freeform 84">
              <a:extLst>
                <a:ext uri="{FF2B5EF4-FFF2-40B4-BE49-F238E27FC236}">
                  <a16:creationId xmlns:a16="http://schemas.microsoft.com/office/drawing/2014/main" id="{E928CF05-BA9E-4BAE-957F-DF194C16E55F}"/>
                </a:ext>
              </a:extLst>
            </p:cNvPr>
            <p:cNvSpPr>
              <a:spLocks noEditPoints="1"/>
            </p:cNvSpPr>
            <p:nvPr userDrawn="1"/>
          </p:nvSpPr>
          <p:spPr bwMode="auto">
            <a:xfrm>
              <a:off x="5556250" y="4267200"/>
              <a:ext cx="153988" cy="225425"/>
            </a:xfrm>
            <a:custGeom>
              <a:avLst/>
              <a:gdLst>
                <a:gd name="T0" fmla="*/ 9 w 41"/>
                <a:gd name="T1" fmla="*/ 60 h 60"/>
                <a:gd name="T2" fmla="*/ 9 w 41"/>
                <a:gd name="T3" fmla="*/ 54 h 60"/>
                <a:gd name="T4" fmla="*/ 13 w 41"/>
                <a:gd name="T5" fmla="*/ 49 h 60"/>
                <a:gd name="T6" fmla="*/ 9 w 41"/>
                <a:gd name="T7" fmla="*/ 54 h 60"/>
                <a:gd name="T8" fmla="*/ 9 w 41"/>
                <a:gd name="T9" fmla="*/ 60 h 60"/>
                <a:gd name="T10" fmla="*/ 9 w 41"/>
                <a:gd name="T11" fmla="*/ 60 h 60"/>
                <a:gd name="T12" fmla="*/ 9 w 41"/>
                <a:gd name="T13" fmla="*/ 60 h 60"/>
                <a:gd name="T14" fmla="*/ 2 w 41"/>
                <a:gd name="T15" fmla="*/ 55 h 60"/>
                <a:gd name="T16" fmla="*/ 2 w 41"/>
                <a:gd name="T17" fmla="*/ 55 h 60"/>
                <a:gd name="T18" fmla="*/ 0 w 41"/>
                <a:gd name="T19" fmla="*/ 48 h 60"/>
                <a:gd name="T20" fmla="*/ 0 w 41"/>
                <a:gd name="T21" fmla="*/ 48 h 60"/>
                <a:gd name="T22" fmla="*/ 0 w 41"/>
                <a:gd name="T23" fmla="*/ 12 h 60"/>
                <a:gd name="T24" fmla="*/ 2 w 41"/>
                <a:gd name="T25" fmla="*/ 5 h 60"/>
                <a:gd name="T26" fmla="*/ 2 w 41"/>
                <a:gd name="T27" fmla="*/ 5 h 60"/>
                <a:gd name="T28" fmla="*/ 9 w 41"/>
                <a:gd name="T29" fmla="*/ 0 h 60"/>
                <a:gd name="T30" fmla="*/ 9 w 41"/>
                <a:gd name="T31" fmla="*/ 0 h 60"/>
                <a:gd name="T32" fmla="*/ 35 w 41"/>
                <a:gd name="T33" fmla="*/ 0 h 60"/>
                <a:gd name="T34" fmla="*/ 41 w 41"/>
                <a:gd name="T35" fmla="*/ 6 h 60"/>
                <a:gd name="T36" fmla="*/ 41 w 41"/>
                <a:gd name="T37" fmla="*/ 6 h 60"/>
                <a:gd name="T38" fmla="*/ 41 w 41"/>
                <a:gd name="T39" fmla="*/ 54 h 60"/>
                <a:gd name="T40" fmla="*/ 39 w 41"/>
                <a:gd name="T41" fmla="*/ 58 h 60"/>
                <a:gd name="T42" fmla="*/ 39 w 41"/>
                <a:gd name="T43" fmla="*/ 58 h 60"/>
                <a:gd name="T44" fmla="*/ 35 w 41"/>
                <a:gd name="T45" fmla="*/ 60 h 60"/>
                <a:gd name="T46" fmla="*/ 35 w 41"/>
                <a:gd name="T47" fmla="*/ 60 h 60"/>
                <a:gd name="T48" fmla="*/ 9 w 41"/>
                <a:gd name="T49" fmla="*/ 60 h 60"/>
                <a:gd name="T50" fmla="*/ 29 w 41"/>
                <a:gd name="T51" fmla="*/ 48 h 60"/>
                <a:gd name="T52" fmla="*/ 29 w 41"/>
                <a:gd name="T53" fmla="*/ 12 h 60"/>
                <a:gd name="T54" fmla="*/ 12 w 41"/>
                <a:gd name="T55" fmla="*/ 12 h 60"/>
                <a:gd name="T56" fmla="*/ 12 w 41"/>
                <a:gd name="T57" fmla="*/ 48 h 60"/>
                <a:gd name="T58" fmla="*/ 29 w 41"/>
                <a:gd name="T59" fmla="*/ 48 h 60"/>
                <a:gd name="T60" fmla="*/ 6 w 41"/>
                <a:gd name="T61" fmla="*/ 12 h 60"/>
                <a:gd name="T62" fmla="*/ 5 w 41"/>
                <a:gd name="T63" fmla="*/ 10 h 60"/>
                <a:gd name="T64" fmla="*/ 5 w 41"/>
                <a:gd name="T65" fmla="*/ 10 h 60"/>
                <a:gd name="T66" fmla="*/ 6 w 41"/>
                <a:gd name="T67" fmla="*/ 12 h 60"/>
                <a:gd name="T68" fmla="*/ 4 w 41"/>
                <a:gd name="T69" fmla="*/ 10 h 60"/>
                <a:gd name="T70" fmla="*/ 4 w 41"/>
                <a:gd name="T71" fmla="*/ 10 h 60"/>
                <a:gd name="T72" fmla="*/ 4 w 41"/>
                <a:gd name="T73" fmla="*/ 10 h 60"/>
                <a:gd name="T74" fmla="*/ 4 w 41"/>
                <a:gd name="T75" fmla="*/ 10 h 60"/>
                <a:gd name="T76" fmla="*/ 4 w 41"/>
                <a:gd name="T7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60">
                  <a:moveTo>
                    <a:pt x="9" y="60"/>
                  </a:moveTo>
                  <a:cubicBezTo>
                    <a:pt x="9" y="54"/>
                    <a:pt x="9" y="54"/>
                    <a:pt x="9" y="54"/>
                  </a:cubicBezTo>
                  <a:cubicBezTo>
                    <a:pt x="13" y="49"/>
                    <a:pt x="13" y="49"/>
                    <a:pt x="13" y="49"/>
                  </a:cubicBezTo>
                  <a:cubicBezTo>
                    <a:pt x="9" y="54"/>
                    <a:pt x="9" y="54"/>
                    <a:pt x="9" y="54"/>
                  </a:cubicBezTo>
                  <a:cubicBezTo>
                    <a:pt x="9" y="60"/>
                    <a:pt x="9" y="60"/>
                    <a:pt x="9" y="60"/>
                  </a:cubicBezTo>
                  <a:cubicBezTo>
                    <a:pt x="9" y="60"/>
                    <a:pt x="9" y="60"/>
                    <a:pt x="9" y="60"/>
                  </a:cubicBezTo>
                  <a:cubicBezTo>
                    <a:pt x="9" y="60"/>
                    <a:pt x="9" y="60"/>
                    <a:pt x="9" y="60"/>
                  </a:cubicBezTo>
                  <a:cubicBezTo>
                    <a:pt x="5" y="59"/>
                    <a:pt x="3" y="57"/>
                    <a:pt x="2" y="55"/>
                  </a:cubicBezTo>
                  <a:cubicBezTo>
                    <a:pt x="2" y="55"/>
                    <a:pt x="2" y="55"/>
                    <a:pt x="2" y="55"/>
                  </a:cubicBezTo>
                  <a:cubicBezTo>
                    <a:pt x="1" y="53"/>
                    <a:pt x="0" y="51"/>
                    <a:pt x="0" y="48"/>
                  </a:cubicBezTo>
                  <a:cubicBezTo>
                    <a:pt x="0" y="48"/>
                    <a:pt x="0" y="48"/>
                    <a:pt x="0" y="48"/>
                  </a:cubicBezTo>
                  <a:cubicBezTo>
                    <a:pt x="0" y="12"/>
                    <a:pt x="0" y="12"/>
                    <a:pt x="0" y="12"/>
                  </a:cubicBezTo>
                  <a:cubicBezTo>
                    <a:pt x="0" y="9"/>
                    <a:pt x="1" y="7"/>
                    <a:pt x="2" y="5"/>
                  </a:cubicBezTo>
                  <a:cubicBezTo>
                    <a:pt x="2" y="5"/>
                    <a:pt x="2" y="5"/>
                    <a:pt x="2" y="5"/>
                  </a:cubicBezTo>
                  <a:cubicBezTo>
                    <a:pt x="3" y="3"/>
                    <a:pt x="5" y="0"/>
                    <a:pt x="9" y="0"/>
                  </a:cubicBezTo>
                  <a:cubicBezTo>
                    <a:pt x="9" y="0"/>
                    <a:pt x="9" y="0"/>
                    <a:pt x="9" y="0"/>
                  </a:cubicBezTo>
                  <a:cubicBezTo>
                    <a:pt x="35" y="0"/>
                    <a:pt x="35" y="0"/>
                    <a:pt x="35" y="0"/>
                  </a:cubicBezTo>
                  <a:cubicBezTo>
                    <a:pt x="39" y="0"/>
                    <a:pt x="41" y="3"/>
                    <a:pt x="41" y="6"/>
                  </a:cubicBezTo>
                  <a:cubicBezTo>
                    <a:pt x="41" y="6"/>
                    <a:pt x="41" y="6"/>
                    <a:pt x="41" y="6"/>
                  </a:cubicBezTo>
                  <a:cubicBezTo>
                    <a:pt x="41" y="54"/>
                    <a:pt x="41" y="54"/>
                    <a:pt x="41" y="54"/>
                  </a:cubicBezTo>
                  <a:cubicBezTo>
                    <a:pt x="41" y="55"/>
                    <a:pt x="41" y="57"/>
                    <a:pt x="39" y="58"/>
                  </a:cubicBezTo>
                  <a:cubicBezTo>
                    <a:pt x="39" y="58"/>
                    <a:pt x="39" y="58"/>
                    <a:pt x="39" y="58"/>
                  </a:cubicBezTo>
                  <a:cubicBezTo>
                    <a:pt x="38" y="59"/>
                    <a:pt x="37" y="60"/>
                    <a:pt x="35" y="60"/>
                  </a:cubicBezTo>
                  <a:cubicBezTo>
                    <a:pt x="35" y="60"/>
                    <a:pt x="35" y="60"/>
                    <a:pt x="35" y="60"/>
                  </a:cubicBezTo>
                  <a:cubicBezTo>
                    <a:pt x="9" y="60"/>
                    <a:pt x="9" y="60"/>
                    <a:pt x="9" y="60"/>
                  </a:cubicBezTo>
                  <a:close/>
                  <a:moveTo>
                    <a:pt x="29" y="48"/>
                  </a:moveTo>
                  <a:cubicBezTo>
                    <a:pt x="29" y="12"/>
                    <a:pt x="29" y="12"/>
                    <a:pt x="29" y="12"/>
                  </a:cubicBezTo>
                  <a:cubicBezTo>
                    <a:pt x="12" y="12"/>
                    <a:pt x="12" y="12"/>
                    <a:pt x="12" y="12"/>
                  </a:cubicBezTo>
                  <a:cubicBezTo>
                    <a:pt x="12" y="48"/>
                    <a:pt x="12" y="48"/>
                    <a:pt x="12" y="48"/>
                  </a:cubicBezTo>
                  <a:cubicBezTo>
                    <a:pt x="29" y="48"/>
                    <a:pt x="29" y="48"/>
                    <a:pt x="29" y="48"/>
                  </a:cubicBezTo>
                  <a:close/>
                  <a:moveTo>
                    <a:pt x="6" y="12"/>
                  </a:moveTo>
                  <a:cubicBezTo>
                    <a:pt x="6" y="11"/>
                    <a:pt x="5" y="11"/>
                    <a:pt x="5" y="10"/>
                  </a:cubicBezTo>
                  <a:cubicBezTo>
                    <a:pt x="5" y="10"/>
                    <a:pt x="5" y="10"/>
                    <a:pt x="5" y="10"/>
                  </a:cubicBezTo>
                  <a:cubicBezTo>
                    <a:pt x="5" y="11"/>
                    <a:pt x="5" y="11"/>
                    <a:pt x="6" y="12"/>
                  </a:cubicBezTo>
                  <a:close/>
                  <a:moveTo>
                    <a:pt x="4" y="10"/>
                  </a:moveTo>
                  <a:cubicBezTo>
                    <a:pt x="4" y="10"/>
                    <a:pt x="4" y="10"/>
                    <a:pt x="4" y="10"/>
                  </a:cubicBezTo>
                  <a:cubicBezTo>
                    <a:pt x="4" y="10"/>
                    <a:pt x="4" y="10"/>
                    <a:pt x="4" y="10"/>
                  </a:cubicBezTo>
                  <a:cubicBezTo>
                    <a:pt x="4" y="10"/>
                    <a:pt x="4" y="10"/>
                    <a:pt x="4" y="10"/>
                  </a:cubicBezTo>
                  <a:cubicBezTo>
                    <a:pt x="4" y="10"/>
                    <a:pt x="4" y="10"/>
                    <a:pt x="4" y="1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 name="Rectangle 85">
              <a:extLst>
                <a:ext uri="{FF2B5EF4-FFF2-40B4-BE49-F238E27FC236}">
                  <a16:creationId xmlns:a16="http://schemas.microsoft.com/office/drawing/2014/main" id="{C6F3FC63-8CC0-4C7B-BB81-82E1E37C2BAF}"/>
                </a:ext>
              </a:extLst>
            </p:cNvPr>
            <p:cNvSpPr>
              <a:spLocks noChangeArrowheads="1"/>
            </p:cNvSpPr>
            <p:nvPr userDrawn="1"/>
          </p:nvSpPr>
          <p:spPr bwMode="auto">
            <a:xfrm>
              <a:off x="5686425" y="4289425"/>
              <a:ext cx="1281113" cy="180975"/>
            </a:xfrm>
            <a:prstGeom prst="rect">
              <a:avLst/>
            </a:prstGeom>
            <a:solidFill>
              <a:srgbClr val="88D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 name="Freeform 86">
              <a:extLst>
                <a:ext uri="{FF2B5EF4-FFF2-40B4-BE49-F238E27FC236}">
                  <a16:creationId xmlns:a16="http://schemas.microsoft.com/office/drawing/2014/main" id="{2D57BA34-561F-4D6D-B6B8-A439941B1AAC}"/>
                </a:ext>
              </a:extLst>
            </p:cNvPr>
            <p:cNvSpPr>
              <a:spLocks/>
            </p:cNvSpPr>
            <p:nvPr userDrawn="1"/>
          </p:nvSpPr>
          <p:spPr bwMode="auto">
            <a:xfrm>
              <a:off x="5686425" y="4289425"/>
              <a:ext cx="1281113" cy="180975"/>
            </a:xfrm>
            <a:custGeom>
              <a:avLst/>
              <a:gdLst>
                <a:gd name="T0" fmla="*/ 807 w 807"/>
                <a:gd name="T1" fmla="*/ 0 h 114"/>
                <a:gd name="T2" fmla="*/ 0 w 807"/>
                <a:gd name="T3" fmla="*/ 0 h 114"/>
                <a:gd name="T4" fmla="*/ 0 w 807"/>
                <a:gd name="T5" fmla="*/ 114 h 114"/>
                <a:gd name="T6" fmla="*/ 807 w 807"/>
                <a:gd name="T7" fmla="*/ 114 h 114"/>
              </a:gdLst>
              <a:ahLst/>
              <a:cxnLst>
                <a:cxn ang="0">
                  <a:pos x="T0" y="T1"/>
                </a:cxn>
                <a:cxn ang="0">
                  <a:pos x="T2" y="T3"/>
                </a:cxn>
                <a:cxn ang="0">
                  <a:pos x="T4" y="T5"/>
                </a:cxn>
                <a:cxn ang="0">
                  <a:pos x="T6" y="T7"/>
                </a:cxn>
              </a:cxnLst>
              <a:rect l="0" t="0" r="r" b="b"/>
              <a:pathLst>
                <a:path w="807" h="114">
                  <a:moveTo>
                    <a:pt x="807" y="0"/>
                  </a:moveTo>
                  <a:lnTo>
                    <a:pt x="0" y="0"/>
                  </a:lnTo>
                  <a:lnTo>
                    <a:pt x="0" y="114"/>
                  </a:lnTo>
                  <a:lnTo>
                    <a:pt x="807"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 name="Freeform 87">
              <a:extLst>
                <a:ext uri="{FF2B5EF4-FFF2-40B4-BE49-F238E27FC236}">
                  <a16:creationId xmlns:a16="http://schemas.microsoft.com/office/drawing/2014/main" id="{86A05441-29E6-4342-BB3E-C69A7A0F080C}"/>
                </a:ext>
              </a:extLst>
            </p:cNvPr>
            <p:cNvSpPr>
              <a:spLocks/>
            </p:cNvSpPr>
            <p:nvPr userDrawn="1"/>
          </p:nvSpPr>
          <p:spPr bwMode="auto">
            <a:xfrm>
              <a:off x="5664200" y="4267200"/>
              <a:ext cx="1325563" cy="225425"/>
            </a:xfrm>
            <a:custGeom>
              <a:avLst/>
              <a:gdLst>
                <a:gd name="T0" fmla="*/ 6 w 353"/>
                <a:gd name="T1" fmla="*/ 60 h 60"/>
                <a:gd name="T2" fmla="*/ 2 w 353"/>
                <a:gd name="T3" fmla="*/ 58 h 60"/>
                <a:gd name="T4" fmla="*/ 2 w 353"/>
                <a:gd name="T5" fmla="*/ 58 h 60"/>
                <a:gd name="T6" fmla="*/ 0 w 353"/>
                <a:gd name="T7" fmla="*/ 54 h 60"/>
                <a:gd name="T8" fmla="*/ 0 w 353"/>
                <a:gd name="T9" fmla="*/ 54 h 60"/>
                <a:gd name="T10" fmla="*/ 0 w 353"/>
                <a:gd name="T11" fmla="*/ 6 h 60"/>
                <a:gd name="T12" fmla="*/ 2 w 353"/>
                <a:gd name="T13" fmla="*/ 2 h 60"/>
                <a:gd name="T14" fmla="*/ 2 w 353"/>
                <a:gd name="T15" fmla="*/ 2 h 60"/>
                <a:gd name="T16" fmla="*/ 6 w 353"/>
                <a:gd name="T17" fmla="*/ 0 h 60"/>
                <a:gd name="T18" fmla="*/ 6 w 353"/>
                <a:gd name="T19" fmla="*/ 0 h 60"/>
                <a:gd name="T20" fmla="*/ 347 w 353"/>
                <a:gd name="T21" fmla="*/ 0 h 60"/>
                <a:gd name="T22" fmla="*/ 353 w 353"/>
                <a:gd name="T23" fmla="*/ 6 h 60"/>
                <a:gd name="T24" fmla="*/ 353 w 353"/>
                <a:gd name="T25" fmla="*/ 6 h 60"/>
                <a:gd name="T26" fmla="*/ 347 w 353"/>
                <a:gd name="T27" fmla="*/ 12 h 60"/>
                <a:gd name="T28" fmla="*/ 347 w 353"/>
                <a:gd name="T29" fmla="*/ 12 h 60"/>
                <a:gd name="T30" fmla="*/ 12 w 353"/>
                <a:gd name="T31" fmla="*/ 12 h 60"/>
                <a:gd name="T32" fmla="*/ 12 w 353"/>
                <a:gd name="T33" fmla="*/ 48 h 60"/>
                <a:gd name="T34" fmla="*/ 347 w 353"/>
                <a:gd name="T35" fmla="*/ 48 h 60"/>
                <a:gd name="T36" fmla="*/ 353 w 353"/>
                <a:gd name="T37" fmla="*/ 54 h 60"/>
                <a:gd name="T38" fmla="*/ 353 w 353"/>
                <a:gd name="T39" fmla="*/ 54 h 60"/>
                <a:gd name="T40" fmla="*/ 347 w 353"/>
                <a:gd name="T41" fmla="*/ 60 h 60"/>
                <a:gd name="T42" fmla="*/ 347 w 353"/>
                <a:gd name="T43" fmla="*/ 60 h 60"/>
                <a:gd name="T44" fmla="*/ 6 w 353"/>
                <a:gd name="T4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3" h="60">
                  <a:moveTo>
                    <a:pt x="6" y="60"/>
                  </a:moveTo>
                  <a:cubicBezTo>
                    <a:pt x="5" y="60"/>
                    <a:pt x="3" y="59"/>
                    <a:pt x="2" y="58"/>
                  </a:cubicBezTo>
                  <a:cubicBezTo>
                    <a:pt x="2" y="58"/>
                    <a:pt x="2" y="58"/>
                    <a:pt x="2" y="58"/>
                  </a:cubicBezTo>
                  <a:cubicBezTo>
                    <a:pt x="1" y="57"/>
                    <a:pt x="0" y="55"/>
                    <a:pt x="0" y="54"/>
                  </a:cubicBezTo>
                  <a:cubicBezTo>
                    <a:pt x="0" y="54"/>
                    <a:pt x="0" y="54"/>
                    <a:pt x="0" y="54"/>
                  </a:cubicBezTo>
                  <a:cubicBezTo>
                    <a:pt x="0" y="6"/>
                    <a:pt x="0" y="6"/>
                    <a:pt x="0" y="6"/>
                  </a:cubicBezTo>
                  <a:cubicBezTo>
                    <a:pt x="0" y="5"/>
                    <a:pt x="1" y="3"/>
                    <a:pt x="2" y="2"/>
                  </a:cubicBezTo>
                  <a:cubicBezTo>
                    <a:pt x="2" y="2"/>
                    <a:pt x="2" y="2"/>
                    <a:pt x="2" y="2"/>
                  </a:cubicBezTo>
                  <a:cubicBezTo>
                    <a:pt x="3" y="1"/>
                    <a:pt x="5" y="0"/>
                    <a:pt x="6" y="0"/>
                  </a:cubicBezTo>
                  <a:cubicBezTo>
                    <a:pt x="6" y="0"/>
                    <a:pt x="6" y="0"/>
                    <a:pt x="6" y="0"/>
                  </a:cubicBezTo>
                  <a:cubicBezTo>
                    <a:pt x="347" y="0"/>
                    <a:pt x="347" y="0"/>
                    <a:pt x="347" y="0"/>
                  </a:cubicBezTo>
                  <a:cubicBezTo>
                    <a:pt x="350" y="0"/>
                    <a:pt x="353" y="3"/>
                    <a:pt x="353" y="6"/>
                  </a:cubicBezTo>
                  <a:cubicBezTo>
                    <a:pt x="353" y="6"/>
                    <a:pt x="353" y="6"/>
                    <a:pt x="353" y="6"/>
                  </a:cubicBezTo>
                  <a:cubicBezTo>
                    <a:pt x="353" y="10"/>
                    <a:pt x="350" y="12"/>
                    <a:pt x="347" y="12"/>
                  </a:cubicBezTo>
                  <a:cubicBezTo>
                    <a:pt x="347" y="12"/>
                    <a:pt x="347" y="12"/>
                    <a:pt x="347" y="12"/>
                  </a:cubicBezTo>
                  <a:cubicBezTo>
                    <a:pt x="12" y="12"/>
                    <a:pt x="12" y="12"/>
                    <a:pt x="12" y="12"/>
                  </a:cubicBezTo>
                  <a:cubicBezTo>
                    <a:pt x="12" y="48"/>
                    <a:pt x="12" y="48"/>
                    <a:pt x="12" y="48"/>
                  </a:cubicBezTo>
                  <a:cubicBezTo>
                    <a:pt x="347" y="48"/>
                    <a:pt x="347" y="48"/>
                    <a:pt x="347" y="48"/>
                  </a:cubicBezTo>
                  <a:cubicBezTo>
                    <a:pt x="350" y="48"/>
                    <a:pt x="353" y="50"/>
                    <a:pt x="353" y="54"/>
                  </a:cubicBezTo>
                  <a:cubicBezTo>
                    <a:pt x="353" y="54"/>
                    <a:pt x="353" y="54"/>
                    <a:pt x="353" y="54"/>
                  </a:cubicBezTo>
                  <a:cubicBezTo>
                    <a:pt x="353" y="57"/>
                    <a:pt x="350" y="60"/>
                    <a:pt x="347" y="60"/>
                  </a:cubicBezTo>
                  <a:cubicBezTo>
                    <a:pt x="347" y="60"/>
                    <a:pt x="347" y="60"/>
                    <a:pt x="347" y="60"/>
                  </a:cubicBezTo>
                  <a:cubicBezTo>
                    <a:pt x="6" y="60"/>
                    <a:pt x="6" y="60"/>
                    <a:pt x="6" y="6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 name="Freeform 88">
              <a:extLst>
                <a:ext uri="{FF2B5EF4-FFF2-40B4-BE49-F238E27FC236}">
                  <a16:creationId xmlns:a16="http://schemas.microsoft.com/office/drawing/2014/main" id="{EC58C725-3D6C-42F6-9DA0-DCD37E847DA0}"/>
                </a:ext>
              </a:extLst>
            </p:cNvPr>
            <p:cNvSpPr>
              <a:spLocks/>
            </p:cNvSpPr>
            <p:nvPr userDrawn="1"/>
          </p:nvSpPr>
          <p:spPr bwMode="auto">
            <a:xfrm>
              <a:off x="6956425" y="4289425"/>
              <a:ext cx="193675" cy="180975"/>
            </a:xfrm>
            <a:custGeom>
              <a:avLst/>
              <a:gdLst>
                <a:gd name="T0" fmla="*/ 0 w 52"/>
                <a:gd name="T1" fmla="*/ 24 h 48"/>
                <a:gd name="T2" fmla="*/ 2 w 52"/>
                <a:gd name="T3" fmla="*/ 48 h 48"/>
                <a:gd name="T4" fmla="*/ 52 w 52"/>
                <a:gd name="T5" fmla="*/ 24 h 48"/>
                <a:gd name="T6" fmla="*/ 2 w 52"/>
                <a:gd name="T7" fmla="*/ 0 h 48"/>
                <a:gd name="T8" fmla="*/ 0 w 52"/>
                <a:gd name="T9" fmla="*/ 24 h 48"/>
              </a:gdLst>
              <a:ahLst/>
              <a:cxnLst>
                <a:cxn ang="0">
                  <a:pos x="T0" y="T1"/>
                </a:cxn>
                <a:cxn ang="0">
                  <a:pos x="T2" y="T3"/>
                </a:cxn>
                <a:cxn ang="0">
                  <a:pos x="T4" y="T5"/>
                </a:cxn>
                <a:cxn ang="0">
                  <a:pos x="T6" y="T7"/>
                </a:cxn>
                <a:cxn ang="0">
                  <a:pos x="T8" y="T9"/>
                </a:cxn>
              </a:cxnLst>
              <a:rect l="0" t="0" r="r" b="b"/>
              <a:pathLst>
                <a:path w="52" h="48">
                  <a:moveTo>
                    <a:pt x="0" y="24"/>
                  </a:moveTo>
                  <a:cubicBezTo>
                    <a:pt x="0" y="32"/>
                    <a:pt x="1" y="40"/>
                    <a:pt x="2" y="48"/>
                  </a:cubicBezTo>
                  <a:cubicBezTo>
                    <a:pt x="52" y="24"/>
                    <a:pt x="52" y="24"/>
                    <a:pt x="52" y="24"/>
                  </a:cubicBezTo>
                  <a:cubicBezTo>
                    <a:pt x="2" y="0"/>
                    <a:pt x="2" y="0"/>
                    <a:pt x="2" y="0"/>
                  </a:cubicBezTo>
                  <a:cubicBezTo>
                    <a:pt x="1" y="8"/>
                    <a:pt x="0" y="16"/>
                    <a:pt x="0" y="24"/>
                  </a:cubicBezTo>
                  <a:close/>
                </a:path>
              </a:pathLst>
            </a:custGeom>
            <a:solidFill>
              <a:srgbClr val="F6FA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 name="Freeform 89">
              <a:extLst>
                <a:ext uri="{FF2B5EF4-FFF2-40B4-BE49-F238E27FC236}">
                  <a16:creationId xmlns:a16="http://schemas.microsoft.com/office/drawing/2014/main" id="{B68CA84D-281A-4E4E-81EC-4CA6865160C3}"/>
                </a:ext>
              </a:extLst>
            </p:cNvPr>
            <p:cNvSpPr>
              <a:spLocks noEditPoints="1"/>
            </p:cNvSpPr>
            <p:nvPr userDrawn="1"/>
          </p:nvSpPr>
          <p:spPr bwMode="auto">
            <a:xfrm>
              <a:off x="6932613" y="4267200"/>
              <a:ext cx="241300" cy="225425"/>
            </a:xfrm>
            <a:custGeom>
              <a:avLst/>
              <a:gdLst>
                <a:gd name="T0" fmla="*/ 6 w 64"/>
                <a:gd name="T1" fmla="*/ 59 h 60"/>
                <a:gd name="T2" fmla="*/ 3 w 64"/>
                <a:gd name="T3" fmla="*/ 55 h 60"/>
                <a:gd name="T4" fmla="*/ 3 w 64"/>
                <a:gd name="T5" fmla="*/ 55 h 60"/>
                <a:gd name="T6" fmla="*/ 0 w 64"/>
                <a:gd name="T7" fmla="*/ 30 h 60"/>
                <a:gd name="T8" fmla="*/ 0 w 64"/>
                <a:gd name="T9" fmla="*/ 30 h 60"/>
                <a:gd name="T10" fmla="*/ 0 w 64"/>
                <a:gd name="T11" fmla="*/ 30 h 60"/>
                <a:gd name="T12" fmla="*/ 3 w 64"/>
                <a:gd name="T13" fmla="*/ 5 h 60"/>
                <a:gd name="T14" fmla="*/ 3 w 64"/>
                <a:gd name="T15" fmla="*/ 5 h 60"/>
                <a:gd name="T16" fmla="*/ 6 w 64"/>
                <a:gd name="T17" fmla="*/ 1 h 60"/>
                <a:gd name="T18" fmla="*/ 6 w 64"/>
                <a:gd name="T19" fmla="*/ 1 h 60"/>
                <a:gd name="T20" fmla="*/ 11 w 64"/>
                <a:gd name="T21" fmla="*/ 1 h 60"/>
                <a:gd name="T22" fmla="*/ 11 w 64"/>
                <a:gd name="T23" fmla="*/ 1 h 60"/>
                <a:gd name="T24" fmla="*/ 61 w 64"/>
                <a:gd name="T25" fmla="*/ 25 h 60"/>
                <a:gd name="T26" fmla="*/ 64 w 64"/>
                <a:gd name="T27" fmla="*/ 30 h 60"/>
                <a:gd name="T28" fmla="*/ 64 w 64"/>
                <a:gd name="T29" fmla="*/ 30 h 60"/>
                <a:gd name="T30" fmla="*/ 61 w 64"/>
                <a:gd name="T31" fmla="*/ 35 h 60"/>
                <a:gd name="T32" fmla="*/ 61 w 64"/>
                <a:gd name="T33" fmla="*/ 35 h 60"/>
                <a:gd name="T34" fmla="*/ 11 w 64"/>
                <a:gd name="T35" fmla="*/ 59 h 60"/>
                <a:gd name="T36" fmla="*/ 8 w 64"/>
                <a:gd name="T37" fmla="*/ 60 h 60"/>
                <a:gd name="T38" fmla="*/ 8 w 64"/>
                <a:gd name="T39" fmla="*/ 60 h 60"/>
                <a:gd name="T40" fmla="*/ 6 w 64"/>
                <a:gd name="T41" fmla="*/ 59 h 60"/>
                <a:gd name="T42" fmla="*/ 12 w 64"/>
                <a:gd name="T43" fmla="*/ 30 h 60"/>
                <a:gd name="T44" fmla="*/ 13 w 64"/>
                <a:gd name="T45" fmla="*/ 45 h 60"/>
                <a:gd name="T46" fmla="*/ 13 w 64"/>
                <a:gd name="T47" fmla="*/ 45 h 60"/>
                <a:gd name="T48" fmla="*/ 44 w 64"/>
                <a:gd name="T49" fmla="*/ 30 h 60"/>
                <a:gd name="T50" fmla="*/ 13 w 64"/>
                <a:gd name="T51" fmla="*/ 15 h 60"/>
                <a:gd name="T52" fmla="*/ 12 w 64"/>
                <a:gd name="T53" fmla="*/ 30 h 60"/>
                <a:gd name="T54" fmla="*/ 12 w 64"/>
                <a:gd name="T55" fmla="*/ 30 h 60"/>
                <a:gd name="T56" fmla="*/ 12 w 64"/>
                <a:gd name="T5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60">
                  <a:moveTo>
                    <a:pt x="6" y="59"/>
                  </a:moveTo>
                  <a:cubicBezTo>
                    <a:pt x="4" y="58"/>
                    <a:pt x="3" y="57"/>
                    <a:pt x="3" y="55"/>
                  </a:cubicBezTo>
                  <a:cubicBezTo>
                    <a:pt x="3" y="55"/>
                    <a:pt x="3" y="55"/>
                    <a:pt x="3" y="55"/>
                  </a:cubicBezTo>
                  <a:cubicBezTo>
                    <a:pt x="1" y="47"/>
                    <a:pt x="0" y="39"/>
                    <a:pt x="0" y="30"/>
                  </a:cubicBezTo>
                  <a:cubicBezTo>
                    <a:pt x="0" y="30"/>
                    <a:pt x="0" y="30"/>
                    <a:pt x="0" y="30"/>
                  </a:cubicBezTo>
                  <a:cubicBezTo>
                    <a:pt x="0" y="30"/>
                    <a:pt x="0" y="30"/>
                    <a:pt x="0" y="30"/>
                  </a:cubicBezTo>
                  <a:cubicBezTo>
                    <a:pt x="0" y="21"/>
                    <a:pt x="1" y="13"/>
                    <a:pt x="3" y="5"/>
                  </a:cubicBezTo>
                  <a:cubicBezTo>
                    <a:pt x="3" y="5"/>
                    <a:pt x="3" y="5"/>
                    <a:pt x="3" y="5"/>
                  </a:cubicBezTo>
                  <a:cubicBezTo>
                    <a:pt x="3" y="3"/>
                    <a:pt x="4" y="2"/>
                    <a:pt x="6" y="1"/>
                  </a:cubicBezTo>
                  <a:cubicBezTo>
                    <a:pt x="6" y="1"/>
                    <a:pt x="6" y="1"/>
                    <a:pt x="6" y="1"/>
                  </a:cubicBezTo>
                  <a:cubicBezTo>
                    <a:pt x="7" y="0"/>
                    <a:pt x="9" y="0"/>
                    <a:pt x="11" y="1"/>
                  </a:cubicBezTo>
                  <a:cubicBezTo>
                    <a:pt x="11" y="1"/>
                    <a:pt x="11" y="1"/>
                    <a:pt x="11" y="1"/>
                  </a:cubicBezTo>
                  <a:cubicBezTo>
                    <a:pt x="61" y="25"/>
                    <a:pt x="61" y="25"/>
                    <a:pt x="61" y="25"/>
                  </a:cubicBezTo>
                  <a:cubicBezTo>
                    <a:pt x="63" y="26"/>
                    <a:pt x="64" y="28"/>
                    <a:pt x="64" y="30"/>
                  </a:cubicBezTo>
                  <a:cubicBezTo>
                    <a:pt x="64" y="30"/>
                    <a:pt x="64" y="30"/>
                    <a:pt x="64" y="30"/>
                  </a:cubicBezTo>
                  <a:cubicBezTo>
                    <a:pt x="64" y="32"/>
                    <a:pt x="63" y="34"/>
                    <a:pt x="61" y="35"/>
                  </a:cubicBezTo>
                  <a:cubicBezTo>
                    <a:pt x="61" y="35"/>
                    <a:pt x="61" y="35"/>
                    <a:pt x="61" y="35"/>
                  </a:cubicBezTo>
                  <a:cubicBezTo>
                    <a:pt x="11" y="59"/>
                    <a:pt x="11" y="59"/>
                    <a:pt x="11" y="59"/>
                  </a:cubicBezTo>
                  <a:cubicBezTo>
                    <a:pt x="10" y="59"/>
                    <a:pt x="9" y="60"/>
                    <a:pt x="8" y="60"/>
                  </a:cubicBezTo>
                  <a:cubicBezTo>
                    <a:pt x="8" y="60"/>
                    <a:pt x="8" y="60"/>
                    <a:pt x="8" y="60"/>
                  </a:cubicBezTo>
                  <a:cubicBezTo>
                    <a:pt x="7" y="60"/>
                    <a:pt x="7" y="59"/>
                    <a:pt x="6" y="59"/>
                  </a:cubicBezTo>
                  <a:close/>
                  <a:moveTo>
                    <a:pt x="12" y="30"/>
                  </a:moveTo>
                  <a:cubicBezTo>
                    <a:pt x="12" y="35"/>
                    <a:pt x="12" y="40"/>
                    <a:pt x="13" y="45"/>
                  </a:cubicBezTo>
                  <a:cubicBezTo>
                    <a:pt x="13" y="45"/>
                    <a:pt x="13" y="45"/>
                    <a:pt x="13" y="45"/>
                  </a:cubicBezTo>
                  <a:cubicBezTo>
                    <a:pt x="44" y="30"/>
                    <a:pt x="44" y="30"/>
                    <a:pt x="44" y="30"/>
                  </a:cubicBezTo>
                  <a:cubicBezTo>
                    <a:pt x="13" y="15"/>
                    <a:pt x="13" y="15"/>
                    <a:pt x="13" y="15"/>
                  </a:cubicBezTo>
                  <a:cubicBezTo>
                    <a:pt x="12" y="20"/>
                    <a:pt x="12" y="25"/>
                    <a:pt x="12" y="30"/>
                  </a:cubicBezTo>
                  <a:cubicBezTo>
                    <a:pt x="12" y="30"/>
                    <a:pt x="12" y="30"/>
                    <a:pt x="12" y="30"/>
                  </a:cubicBezTo>
                  <a:cubicBezTo>
                    <a:pt x="12" y="30"/>
                    <a:pt x="12" y="30"/>
                    <a:pt x="12" y="3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 name="Rectangle 90">
              <a:extLst>
                <a:ext uri="{FF2B5EF4-FFF2-40B4-BE49-F238E27FC236}">
                  <a16:creationId xmlns:a16="http://schemas.microsoft.com/office/drawing/2014/main" id="{346F410B-287A-4E4F-B446-A565F20A2557}"/>
                </a:ext>
              </a:extLst>
            </p:cNvPr>
            <p:cNvSpPr>
              <a:spLocks noChangeArrowheads="1"/>
            </p:cNvSpPr>
            <p:nvPr userDrawn="1"/>
          </p:nvSpPr>
          <p:spPr bwMode="auto">
            <a:xfrm>
              <a:off x="5683250" y="4289425"/>
              <a:ext cx="127000" cy="180975"/>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 name="Freeform 91">
              <a:extLst>
                <a:ext uri="{FF2B5EF4-FFF2-40B4-BE49-F238E27FC236}">
                  <a16:creationId xmlns:a16="http://schemas.microsoft.com/office/drawing/2014/main" id="{C787A58D-75A9-49D4-B485-5782FE035C31}"/>
                </a:ext>
              </a:extLst>
            </p:cNvPr>
            <p:cNvSpPr>
              <a:spLocks noEditPoints="1"/>
            </p:cNvSpPr>
            <p:nvPr userDrawn="1"/>
          </p:nvSpPr>
          <p:spPr bwMode="auto">
            <a:xfrm>
              <a:off x="5661025" y="4267200"/>
              <a:ext cx="173038" cy="225425"/>
            </a:xfrm>
            <a:custGeom>
              <a:avLst/>
              <a:gdLst>
                <a:gd name="T0" fmla="*/ 6 w 46"/>
                <a:gd name="T1" fmla="*/ 60 h 60"/>
                <a:gd name="T2" fmla="*/ 2 w 46"/>
                <a:gd name="T3" fmla="*/ 58 h 60"/>
                <a:gd name="T4" fmla="*/ 2 w 46"/>
                <a:gd name="T5" fmla="*/ 58 h 60"/>
                <a:gd name="T6" fmla="*/ 0 w 46"/>
                <a:gd name="T7" fmla="*/ 54 h 60"/>
                <a:gd name="T8" fmla="*/ 0 w 46"/>
                <a:gd name="T9" fmla="*/ 54 h 60"/>
                <a:gd name="T10" fmla="*/ 0 w 46"/>
                <a:gd name="T11" fmla="*/ 6 h 60"/>
                <a:gd name="T12" fmla="*/ 6 w 46"/>
                <a:gd name="T13" fmla="*/ 0 h 60"/>
                <a:gd name="T14" fmla="*/ 6 w 46"/>
                <a:gd name="T15" fmla="*/ 0 h 60"/>
                <a:gd name="T16" fmla="*/ 40 w 46"/>
                <a:gd name="T17" fmla="*/ 0 h 60"/>
                <a:gd name="T18" fmla="*/ 44 w 46"/>
                <a:gd name="T19" fmla="*/ 2 h 60"/>
                <a:gd name="T20" fmla="*/ 44 w 46"/>
                <a:gd name="T21" fmla="*/ 2 h 60"/>
                <a:gd name="T22" fmla="*/ 46 w 46"/>
                <a:gd name="T23" fmla="*/ 6 h 60"/>
                <a:gd name="T24" fmla="*/ 46 w 46"/>
                <a:gd name="T25" fmla="*/ 6 h 60"/>
                <a:gd name="T26" fmla="*/ 46 w 46"/>
                <a:gd name="T27" fmla="*/ 54 h 60"/>
                <a:gd name="T28" fmla="*/ 44 w 46"/>
                <a:gd name="T29" fmla="*/ 58 h 60"/>
                <a:gd name="T30" fmla="*/ 44 w 46"/>
                <a:gd name="T31" fmla="*/ 58 h 60"/>
                <a:gd name="T32" fmla="*/ 40 w 46"/>
                <a:gd name="T33" fmla="*/ 60 h 60"/>
                <a:gd name="T34" fmla="*/ 40 w 46"/>
                <a:gd name="T35" fmla="*/ 60 h 60"/>
                <a:gd name="T36" fmla="*/ 6 w 46"/>
                <a:gd name="T37" fmla="*/ 60 h 60"/>
                <a:gd name="T38" fmla="*/ 40 w 46"/>
                <a:gd name="T39" fmla="*/ 54 h 60"/>
                <a:gd name="T40" fmla="*/ 40 w 46"/>
                <a:gd name="T41" fmla="*/ 48 h 60"/>
                <a:gd name="T42" fmla="*/ 40 w 46"/>
                <a:gd name="T43" fmla="*/ 54 h 60"/>
                <a:gd name="T44" fmla="*/ 12 w 46"/>
                <a:gd name="T45" fmla="*/ 48 h 60"/>
                <a:gd name="T46" fmla="*/ 34 w 46"/>
                <a:gd name="T47" fmla="*/ 48 h 60"/>
                <a:gd name="T48" fmla="*/ 34 w 46"/>
                <a:gd name="T49" fmla="*/ 12 h 60"/>
                <a:gd name="T50" fmla="*/ 12 w 46"/>
                <a:gd name="T51" fmla="*/ 12 h 60"/>
                <a:gd name="T52" fmla="*/ 12 w 46"/>
                <a:gd name="T5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60">
                  <a:moveTo>
                    <a:pt x="6" y="60"/>
                  </a:moveTo>
                  <a:cubicBezTo>
                    <a:pt x="5" y="60"/>
                    <a:pt x="3" y="59"/>
                    <a:pt x="2" y="58"/>
                  </a:cubicBezTo>
                  <a:cubicBezTo>
                    <a:pt x="2" y="58"/>
                    <a:pt x="2" y="58"/>
                    <a:pt x="2" y="58"/>
                  </a:cubicBezTo>
                  <a:cubicBezTo>
                    <a:pt x="1" y="57"/>
                    <a:pt x="0" y="55"/>
                    <a:pt x="0" y="54"/>
                  </a:cubicBezTo>
                  <a:cubicBezTo>
                    <a:pt x="0" y="54"/>
                    <a:pt x="0" y="54"/>
                    <a:pt x="0" y="54"/>
                  </a:cubicBezTo>
                  <a:cubicBezTo>
                    <a:pt x="0" y="6"/>
                    <a:pt x="0" y="6"/>
                    <a:pt x="0" y="6"/>
                  </a:cubicBezTo>
                  <a:cubicBezTo>
                    <a:pt x="0" y="3"/>
                    <a:pt x="3" y="0"/>
                    <a:pt x="6" y="0"/>
                  </a:cubicBezTo>
                  <a:cubicBezTo>
                    <a:pt x="6" y="0"/>
                    <a:pt x="6" y="0"/>
                    <a:pt x="6" y="0"/>
                  </a:cubicBezTo>
                  <a:cubicBezTo>
                    <a:pt x="40" y="0"/>
                    <a:pt x="40" y="0"/>
                    <a:pt x="40" y="0"/>
                  </a:cubicBezTo>
                  <a:cubicBezTo>
                    <a:pt x="41" y="0"/>
                    <a:pt x="43" y="1"/>
                    <a:pt x="44" y="2"/>
                  </a:cubicBezTo>
                  <a:cubicBezTo>
                    <a:pt x="44" y="2"/>
                    <a:pt x="44" y="2"/>
                    <a:pt x="44" y="2"/>
                  </a:cubicBezTo>
                  <a:cubicBezTo>
                    <a:pt x="45" y="3"/>
                    <a:pt x="46" y="4"/>
                    <a:pt x="46" y="6"/>
                  </a:cubicBezTo>
                  <a:cubicBezTo>
                    <a:pt x="46" y="6"/>
                    <a:pt x="46" y="6"/>
                    <a:pt x="46" y="6"/>
                  </a:cubicBezTo>
                  <a:cubicBezTo>
                    <a:pt x="46" y="54"/>
                    <a:pt x="46" y="54"/>
                    <a:pt x="46" y="54"/>
                  </a:cubicBezTo>
                  <a:cubicBezTo>
                    <a:pt x="46" y="55"/>
                    <a:pt x="45" y="57"/>
                    <a:pt x="44" y="58"/>
                  </a:cubicBezTo>
                  <a:cubicBezTo>
                    <a:pt x="44" y="58"/>
                    <a:pt x="44" y="58"/>
                    <a:pt x="44" y="58"/>
                  </a:cubicBezTo>
                  <a:cubicBezTo>
                    <a:pt x="43" y="59"/>
                    <a:pt x="41" y="60"/>
                    <a:pt x="40" y="60"/>
                  </a:cubicBezTo>
                  <a:cubicBezTo>
                    <a:pt x="40" y="60"/>
                    <a:pt x="40" y="60"/>
                    <a:pt x="40" y="60"/>
                  </a:cubicBezTo>
                  <a:cubicBezTo>
                    <a:pt x="6" y="60"/>
                    <a:pt x="6" y="60"/>
                    <a:pt x="6" y="60"/>
                  </a:cubicBezTo>
                  <a:close/>
                  <a:moveTo>
                    <a:pt x="40" y="54"/>
                  </a:moveTo>
                  <a:cubicBezTo>
                    <a:pt x="40" y="48"/>
                    <a:pt x="40" y="48"/>
                    <a:pt x="40" y="48"/>
                  </a:cubicBezTo>
                  <a:cubicBezTo>
                    <a:pt x="40" y="54"/>
                    <a:pt x="40" y="54"/>
                    <a:pt x="40" y="54"/>
                  </a:cubicBezTo>
                  <a:close/>
                  <a:moveTo>
                    <a:pt x="12" y="48"/>
                  </a:moveTo>
                  <a:cubicBezTo>
                    <a:pt x="34" y="48"/>
                    <a:pt x="34" y="48"/>
                    <a:pt x="34" y="48"/>
                  </a:cubicBezTo>
                  <a:cubicBezTo>
                    <a:pt x="34" y="12"/>
                    <a:pt x="34" y="12"/>
                    <a:pt x="34" y="12"/>
                  </a:cubicBezTo>
                  <a:cubicBezTo>
                    <a:pt x="12" y="12"/>
                    <a:pt x="12" y="12"/>
                    <a:pt x="12" y="12"/>
                  </a:cubicBezTo>
                  <a:cubicBezTo>
                    <a:pt x="12" y="48"/>
                    <a:pt x="12" y="48"/>
                    <a:pt x="12" y="4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4" name="Freeform 92">
              <a:extLst>
                <a:ext uri="{FF2B5EF4-FFF2-40B4-BE49-F238E27FC236}">
                  <a16:creationId xmlns:a16="http://schemas.microsoft.com/office/drawing/2014/main" id="{E08DE5F9-9E62-4F9E-95DC-65DF7EFEEDCB}"/>
                </a:ext>
              </a:extLst>
            </p:cNvPr>
            <p:cNvSpPr>
              <a:spLocks/>
            </p:cNvSpPr>
            <p:nvPr userDrawn="1"/>
          </p:nvSpPr>
          <p:spPr bwMode="auto">
            <a:xfrm>
              <a:off x="7091363" y="4349750"/>
              <a:ext cx="58738" cy="60325"/>
            </a:xfrm>
            <a:custGeom>
              <a:avLst/>
              <a:gdLst>
                <a:gd name="T0" fmla="*/ 0 w 16"/>
                <a:gd name="T1" fmla="*/ 0 h 16"/>
                <a:gd name="T2" fmla="*/ 0 w 16"/>
                <a:gd name="T3" fmla="*/ 8 h 16"/>
                <a:gd name="T4" fmla="*/ 0 w 16"/>
                <a:gd name="T5" fmla="*/ 16 h 16"/>
                <a:gd name="T6" fmla="*/ 16 w 16"/>
                <a:gd name="T7" fmla="*/ 8 h 16"/>
                <a:gd name="T8" fmla="*/ 0 w 16"/>
                <a:gd name="T9" fmla="*/ 0 h 16"/>
              </a:gdLst>
              <a:ahLst/>
              <a:cxnLst>
                <a:cxn ang="0">
                  <a:pos x="T0" y="T1"/>
                </a:cxn>
                <a:cxn ang="0">
                  <a:pos x="T2" y="T3"/>
                </a:cxn>
                <a:cxn ang="0">
                  <a:pos x="T4" y="T5"/>
                </a:cxn>
                <a:cxn ang="0">
                  <a:pos x="T6" y="T7"/>
                </a:cxn>
                <a:cxn ang="0">
                  <a:pos x="T8" y="T9"/>
                </a:cxn>
              </a:cxnLst>
              <a:rect l="0" t="0" r="r" b="b"/>
              <a:pathLst>
                <a:path w="16" h="16">
                  <a:moveTo>
                    <a:pt x="0" y="0"/>
                  </a:moveTo>
                  <a:cubicBezTo>
                    <a:pt x="0" y="3"/>
                    <a:pt x="0" y="5"/>
                    <a:pt x="0" y="8"/>
                  </a:cubicBezTo>
                  <a:cubicBezTo>
                    <a:pt x="0" y="10"/>
                    <a:pt x="0" y="13"/>
                    <a:pt x="0" y="16"/>
                  </a:cubicBezTo>
                  <a:cubicBezTo>
                    <a:pt x="16" y="8"/>
                    <a:pt x="16" y="8"/>
                    <a:pt x="16" y="8"/>
                  </a:cubicBezTo>
                  <a:lnTo>
                    <a:pt x="0"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5" name="Freeform 93">
              <a:extLst>
                <a:ext uri="{FF2B5EF4-FFF2-40B4-BE49-F238E27FC236}">
                  <a16:creationId xmlns:a16="http://schemas.microsoft.com/office/drawing/2014/main" id="{0BFA887B-ED63-4818-810A-7B768B34A80F}"/>
                </a:ext>
              </a:extLst>
            </p:cNvPr>
            <p:cNvSpPr>
              <a:spLocks noEditPoints="1"/>
            </p:cNvSpPr>
            <p:nvPr userDrawn="1"/>
          </p:nvSpPr>
          <p:spPr bwMode="auto">
            <a:xfrm>
              <a:off x="7067550" y="4314825"/>
              <a:ext cx="139700" cy="128588"/>
            </a:xfrm>
            <a:custGeom>
              <a:avLst/>
              <a:gdLst>
                <a:gd name="T0" fmla="*/ 0 w 37"/>
                <a:gd name="T1" fmla="*/ 25 h 34"/>
                <a:gd name="T2" fmla="*/ 0 w 37"/>
                <a:gd name="T3" fmla="*/ 17 h 34"/>
                <a:gd name="T4" fmla="*/ 0 w 37"/>
                <a:gd name="T5" fmla="*/ 17 h 34"/>
                <a:gd name="T6" fmla="*/ 0 w 37"/>
                <a:gd name="T7" fmla="*/ 9 h 34"/>
                <a:gd name="T8" fmla="*/ 0 w 37"/>
                <a:gd name="T9" fmla="*/ 9 h 34"/>
                <a:gd name="T10" fmla="*/ 1 w 37"/>
                <a:gd name="T11" fmla="*/ 0 h 34"/>
                <a:gd name="T12" fmla="*/ 37 w 37"/>
                <a:gd name="T13" fmla="*/ 17 h 34"/>
                <a:gd name="T14" fmla="*/ 1 w 37"/>
                <a:gd name="T15" fmla="*/ 34 h 34"/>
                <a:gd name="T16" fmla="*/ 0 w 37"/>
                <a:gd name="T17" fmla="*/ 25 h 34"/>
                <a:gd name="T18" fmla="*/ 4 w 37"/>
                <a:gd name="T19" fmla="*/ 15 h 34"/>
                <a:gd name="T20" fmla="*/ 6 w 37"/>
                <a:gd name="T21" fmla="*/ 9 h 34"/>
                <a:gd name="T22" fmla="*/ 4 w 37"/>
                <a:gd name="T23"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4">
                  <a:moveTo>
                    <a:pt x="0" y="25"/>
                  </a:moveTo>
                  <a:cubicBezTo>
                    <a:pt x="0" y="22"/>
                    <a:pt x="0" y="20"/>
                    <a:pt x="0" y="17"/>
                  </a:cubicBezTo>
                  <a:cubicBezTo>
                    <a:pt x="0" y="17"/>
                    <a:pt x="0" y="17"/>
                    <a:pt x="0" y="17"/>
                  </a:cubicBezTo>
                  <a:cubicBezTo>
                    <a:pt x="0" y="14"/>
                    <a:pt x="0" y="11"/>
                    <a:pt x="0" y="9"/>
                  </a:cubicBezTo>
                  <a:cubicBezTo>
                    <a:pt x="0" y="9"/>
                    <a:pt x="0" y="9"/>
                    <a:pt x="0" y="9"/>
                  </a:cubicBezTo>
                  <a:cubicBezTo>
                    <a:pt x="1" y="0"/>
                    <a:pt x="1" y="0"/>
                    <a:pt x="1" y="0"/>
                  </a:cubicBezTo>
                  <a:cubicBezTo>
                    <a:pt x="37" y="17"/>
                    <a:pt x="37" y="17"/>
                    <a:pt x="37" y="17"/>
                  </a:cubicBezTo>
                  <a:cubicBezTo>
                    <a:pt x="1" y="34"/>
                    <a:pt x="1" y="34"/>
                    <a:pt x="1" y="34"/>
                  </a:cubicBezTo>
                  <a:cubicBezTo>
                    <a:pt x="0" y="25"/>
                    <a:pt x="0" y="25"/>
                    <a:pt x="0" y="25"/>
                  </a:cubicBezTo>
                  <a:close/>
                  <a:moveTo>
                    <a:pt x="4" y="15"/>
                  </a:moveTo>
                  <a:cubicBezTo>
                    <a:pt x="6" y="9"/>
                    <a:pt x="6" y="9"/>
                    <a:pt x="6" y="9"/>
                  </a:cubicBezTo>
                  <a:cubicBezTo>
                    <a:pt x="4" y="15"/>
                    <a:pt x="4" y="15"/>
                    <a:pt x="4" y="15"/>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6" name="Freeform 94">
              <a:extLst>
                <a:ext uri="{FF2B5EF4-FFF2-40B4-BE49-F238E27FC236}">
                  <a16:creationId xmlns:a16="http://schemas.microsoft.com/office/drawing/2014/main" id="{50318627-09DF-4CAC-B5D0-4EB5EF5359F2}"/>
                </a:ext>
              </a:extLst>
            </p:cNvPr>
            <p:cNvSpPr>
              <a:spLocks noEditPoints="1"/>
            </p:cNvSpPr>
            <p:nvPr userDrawn="1"/>
          </p:nvSpPr>
          <p:spPr bwMode="auto">
            <a:xfrm>
              <a:off x="5845175" y="4489450"/>
              <a:ext cx="336550" cy="466725"/>
            </a:xfrm>
            <a:custGeom>
              <a:avLst/>
              <a:gdLst>
                <a:gd name="T0" fmla="*/ 78 w 90"/>
                <a:gd name="T1" fmla="*/ 124 h 124"/>
                <a:gd name="T2" fmla="*/ 78 w 90"/>
                <a:gd name="T3" fmla="*/ 117 h 124"/>
                <a:gd name="T4" fmla="*/ 57 w 90"/>
                <a:gd name="T5" fmla="*/ 104 h 124"/>
                <a:gd name="T6" fmla="*/ 57 w 90"/>
                <a:gd name="T7" fmla="*/ 104 h 124"/>
                <a:gd name="T8" fmla="*/ 56 w 90"/>
                <a:gd name="T9" fmla="*/ 104 h 124"/>
                <a:gd name="T10" fmla="*/ 0 w 90"/>
                <a:gd name="T11" fmla="*/ 38 h 124"/>
                <a:gd name="T12" fmla="*/ 0 w 90"/>
                <a:gd name="T13" fmla="*/ 6 h 124"/>
                <a:gd name="T14" fmla="*/ 0 w 90"/>
                <a:gd name="T15" fmla="*/ 6 h 124"/>
                <a:gd name="T16" fmla="*/ 0 w 90"/>
                <a:gd name="T17" fmla="*/ 6 h 124"/>
                <a:gd name="T18" fmla="*/ 0 w 90"/>
                <a:gd name="T19" fmla="*/ 6 h 124"/>
                <a:gd name="T20" fmla="*/ 0 w 90"/>
                <a:gd name="T21" fmla="*/ 5 h 124"/>
                <a:gd name="T22" fmla="*/ 0 w 90"/>
                <a:gd name="T23" fmla="*/ 5 h 124"/>
                <a:gd name="T24" fmla="*/ 0 w 90"/>
                <a:gd name="T25" fmla="*/ 3 h 124"/>
                <a:gd name="T26" fmla="*/ 0 w 90"/>
                <a:gd name="T27" fmla="*/ 3 h 124"/>
                <a:gd name="T28" fmla="*/ 1 w 90"/>
                <a:gd name="T29" fmla="*/ 3 h 124"/>
                <a:gd name="T30" fmla="*/ 1 w 90"/>
                <a:gd name="T31" fmla="*/ 3 h 124"/>
                <a:gd name="T32" fmla="*/ 1 w 90"/>
                <a:gd name="T33" fmla="*/ 2 h 124"/>
                <a:gd name="T34" fmla="*/ 1 w 90"/>
                <a:gd name="T35" fmla="*/ 2 h 124"/>
                <a:gd name="T36" fmla="*/ 1 w 90"/>
                <a:gd name="T37" fmla="*/ 2 h 124"/>
                <a:gd name="T38" fmla="*/ 1 w 90"/>
                <a:gd name="T39" fmla="*/ 2 h 124"/>
                <a:gd name="T40" fmla="*/ 1 w 90"/>
                <a:gd name="T41" fmla="*/ 2 h 124"/>
                <a:gd name="T42" fmla="*/ 2 w 90"/>
                <a:gd name="T43" fmla="*/ 1 h 124"/>
                <a:gd name="T44" fmla="*/ 2 w 90"/>
                <a:gd name="T45" fmla="*/ 1 h 124"/>
                <a:gd name="T46" fmla="*/ 3 w 90"/>
                <a:gd name="T47" fmla="*/ 0 h 124"/>
                <a:gd name="T48" fmla="*/ 3 w 90"/>
                <a:gd name="T49" fmla="*/ 0 h 124"/>
                <a:gd name="T50" fmla="*/ 5 w 90"/>
                <a:gd name="T51" fmla="*/ 0 h 124"/>
                <a:gd name="T52" fmla="*/ 5 w 90"/>
                <a:gd name="T53" fmla="*/ 0 h 124"/>
                <a:gd name="T54" fmla="*/ 5 w 90"/>
                <a:gd name="T55" fmla="*/ 0 h 124"/>
                <a:gd name="T56" fmla="*/ 5 w 90"/>
                <a:gd name="T57" fmla="*/ 0 h 124"/>
                <a:gd name="T58" fmla="*/ 6 w 90"/>
                <a:gd name="T59" fmla="*/ 0 h 124"/>
                <a:gd name="T60" fmla="*/ 6 w 90"/>
                <a:gd name="T61" fmla="*/ 0 h 124"/>
                <a:gd name="T62" fmla="*/ 6 w 90"/>
                <a:gd name="T63" fmla="*/ 0 h 124"/>
                <a:gd name="T64" fmla="*/ 6 w 90"/>
                <a:gd name="T65" fmla="*/ 0 h 124"/>
                <a:gd name="T66" fmla="*/ 6 w 90"/>
                <a:gd name="T67" fmla="*/ 0 h 124"/>
                <a:gd name="T68" fmla="*/ 6 w 90"/>
                <a:gd name="T69" fmla="*/ 0 h 124"/>
                <a:gd name="T70" fmla="*/ 6 w 90"/>
                <a:gd name="T71" fmla="*/ 0 h 124"/>
                <a:gd name="T72" fmla="*/ 6 w 90"/>
                <a:gd name="T73" fmla="*/ 0 h 124"/>
                <a:gd name="T74" fmla="*/ 6 w 90"/>
                <a:gd name="T75" fmla="*/ 0 h 124"/>
                <a:gd name="T76" fmla="*/ 9 w 90"/>
                <a:gd name="T77" fmla="*/ 1 h 124"/>
                <a:gd name="T78" fmla="*/ 9 w 90"/>
                <a:gd name="T79" fmla="*/ 1 h 124"/>
                <a:gd name="T80" fmla="*/ 12 w 90"/>
                <a:gd name="T81" fmla="*/ 2 h 124"/>
                <a:gd name="T82" fmla="*/ 12 w 90"/>
                <a:gd name="T83" fmla="*/ 5 h 124"/>
                <a:gd name="T84" fmla="*/ 12 w 90"/>
                <a:gd name="T85" fmla="*/ 6 h 124"/>
                <a:gd name="T86" fmla="*/ 12 w 90"/>
                <a:gd name="T87" fmla="*/ 6 h 124"/>
                <a:gd name="T88" fmla="*/ 12 w 90"/>
                <a:gd name="T89" fmla="*/ 6 h 124"/>
                <a:gd name="T90" fmla="*/ 12 w 90"/>
                <a:gd name="T91" fmla="*/ 6 h 124"/>
                <a:gd name="T92" fmla="*/ 12 w 90"/>
                <a:gd name="T93" fmla="*/ 34 h 124"/>
                <a:gd name="T94" fmla="*/ 65 w 90"/>
                <a:gd name="T95" fmla="*/ 95 h 124"/>
                <a:gd name="T96" fmla="*/ 85 w 90"/>
                <a:gd name="T97" fmla="*/ 106 h 124"/>
                <a:gd name="T98" fmla="*/ 85 w 90"/>
                <a:gd name="T99" fmla="*/ 106 h 124"/>
                <a:gd name="T100" fmla="*/ 90 w 90"/>
                <a:gd name="T101" fmla="*/ 107 h 124"/>
                <a:gd name="T102" fmla="*/ 90 w 90"/>
                <a:gd name="T103" fmla="*/ 124 h 124"/>
                <a:gd name="T104" fmla="*/ 78 w 90"/>
                <a:gd name="T105" fmla="*/ 124 h 124"/>
                <a:gd name="T106" fmla="*/ 0 w 90"/>
                <a:gd name="T107" fmla="*/ 3 h 124"/>
                <a:gd name="T108" fmla="*/ 0 w 90"/>
                <a:gd name="T109" fmla="*/ 5 h 124"/>
                <a:gd name="T110" fmla="*/ 0 w 90"/>
                <a:gd name="T111" fmla="*/ 5 h 124"/>
                <a:gd name="T112" fmla="*/ 0 w 90"/>
                <a:gd name="T113" fmla="*/ 3 h 124"/>
                <a:gd name="T114" fmla="*/ 1 w 90"/>
                <a:gd name="T115" fmla="*/ 2 h 124"/>
                <a:gd name="T116" fmla="*/ 1 w 90"/>
                <a:gd name="T117" fmla="*/ 2 h 124"/>
                <a:gd name="T118" fmla="*/ 1 w 90"/>
                <a:gd name="T119" fmla="*/ 3 h 124"/>
                <a:gd name="T120" fmla="*/ 1 w 90"/>
                <a:gd name="T121" fmla="*/ 3 h 124"/>
                <a:gd name="T122" fmla="*/ 1 w 90"/>
                <a:gd name="T123"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124">
                  <a:moveTo>
                    <a:pt x="78" y="124"/>
                  </a:moveTo>
                  <a:cubicBezTo>
                    <a:pt x="78" y="117"/>
                    <a:pt x="78" y="117"/>
                    <a:pt x="78" y="117"/>
                  </a:cubicBezTo>
                  <a:cubicBezTo>
                    <a:pt x="70" y="114"/>
                    <a:pt x="63" y="110"/>
                    <a:pt x="57" y="104"/>
                  </a:cubicBezTo>
                  <a:cubicBezTo>
                    <a:pt x="57" y="104"/>
                    <a:pt x="57" y="104"/>
                    <a:pt x="57" y="104"/>
                  </a:cubicBezTo>
                  <a:cubicBezTo>
                    <a:pt x="56" y="104"/>
                    <a:pt x="56" y="104"/>
                    <a:pt x="56" y="104"/>
                  </a:cubicBezTo>
                  <a:cubicBezTo>
                    <a:pt x="0" y="38"/>
                    <a:pt x="0" y="38"/>
                    <a:pt x="0" y="38"/>
                  </a:cubicBezTo>
                  <a:cubicBezTo>
                    <a:pt x="0" y="6"/>
                    <a:pt x="0" y="6"/>
                    <a:pt x="0" y="6"/>
                  </a:cubicBezTo>
                  <a:cubicBezTo>
                    <a:pt x="0" y="6"/>
                    <a:pt x="0" y="6"/>
                    <a:pt x="0" y="6"/>
                  </a:cubicBezTo>
                  <a:cubicBezTo>
                    <a:pt x="0" y="6"/>
                    <a:pt x="0" y="6"/>
                    <a:pt x="0" y="6"/>
                  </a:cubicBezTo>
                  <a:cubicBezTo>
                    <a:pt x="0" y="6"/>
                    <a:pt x="0" y="6"/>
                    <a:pt x="0" y="6"/>
                  </a:cubicBezTo>
                  <a:cubicBezTo>
                    <a:pt x="0" y="5"/>
                    <a:pt x="0" y="5"/>
                    <a:pt x="0" y="5"/>
                  </a:cubicBezTo>
                  <a:cubicBezTo>
                    <a:pt x="0" y="5"/>
                    <a:pt x="0" y="5"/>
                    <a:pt x="0" y="5"/>
                  </a:cubicBezTo>
                  <a:cubicBezTo>
                    <a:pt x="0" y="5"/>
                    <a:pt x="0" y="4"/>
                    <a:pt x="0" y="3"/>
                  </a:cubicBezTo>
                  <a:cubicBezTo>
                    <a:pt x="0" y="3"/>
                    <a:pt x="0" y="3"/>
                    <a:pt x="0" y="3"/>
                  </a:cubicBezTo>
                  <a:cubicBezTo>
                    <a:pt x="0" y="3"/>
                    <a:pt x="1" y="3"/>
                    <a:pt x="1" y="3"/>
                  </a:cubicBezTo>
                  <a:cubicBezTo>
                    <a:pt x="1" y="3"/>
                    <a:pt x="1" y="3"/>
                    <a:pt x="1" y="3"/>
                  </a:cubicBezTo>
                  <a:cubicBezTo>
                    <a:pt x="1" y="3"/>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2" y="1"/>
                  </a:cubicBezTo>
                  <a:cubicBezTo>
                    <a:pt x="2" y="1"/>
                    <a:pt x="2" y="1"/>
                    <a:pt x="2" y="1"/>
                  </a:cubicBezTo>
                  <a:cubicBezTo>
                    <a:pt x="2" y="1"/>
                    <a:pt x="3" y="0"/>
                    <a:pt x="3" y="0"/>
                  </a:cubicBezTo>
                  <a:cubicBezTo>
                    <a:pt x="3" y="0"/>
                    <a:pt x="3" y="0"/>
                    <a:pt x="3" y="0"/>
                  </a:cubicBezTo>
                  <a:cubicBezTo>
                    <a:pt x="4" y="0"/>
                    <a:pt x="5" y="0"/>
                    <a:pt x="5" y="0"/>
                  </a:cubicBezTo>
                  <a:cubicBezTo>
                    <a:pt x="5" y="0"/>
                    <a:pt x="5" y="0"/>
                    <a:pt x="5" y="0"/>
                  </a:cubicBezTo>
                  <a:cubicBezTo>
                    <a:pt x="5" y="0"/>
                    <a:pt x="5" y="0"/>
                    <a:pt x="5" y="0"/>
                  </a:cubicBezTo>
                  <a:cubicBezTo>
                    <a:pt x="5" y="0"/>
                    <a:pt x="5" y="0"/>
                    <a:pt x="5"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7" y="0"/>
                    <a:pt x="8" y="0"/>
                    <a:pt x="9" y="1"/>
                  </a:cubicBezTo>
                  <a:cubicBezTo>
                    <a:pt x="9" y="1"/>
                    <a:pt x="9" y="1"/>
                    <a:pt x="9" y="1"/>
                  </a:cubicBezTo>
                  <a:cubicBezTo>
                    <a:pt x="12" y="2"/>
                    <a:pt x="12" y="2"/>
                    <a:pt x="12" y="2"/>
                  </a:cubicBezTo>
                  <a:cubicBezTo>
                    <a:pt x="12" y="5"/>
                    <a:pt x="12" y="5"/>
                    <a:pt x="12" y="5"/>
                  </a:cubicBezTo>
                  <a:cubicBezTo>
                    <a:pt x="12" y="5"/>
                    <a:pt x="12" y="5"/>
                    <a:pt x="12" y="6"/>
                  </a:cubicBezTo>
                  <a:cubicBezTo>
                    <a:pt x="12" y="6"/>
                    <a:pt x="12" y="6"/>
                    <a:pt x="12" y="6"/>
                  </a:cubicBezTo>
                  <a:cubicBezTo>
                    <a:pt x="12" y="6"/>
                    <a:pt x="12" y="6"/>
                    <a:pt x="12" y="6"/>
                  </a:cubicBezTo>
                  <a:cubicBezTo>
                    <a:pt x="12" y="6"/>
                    <a:pt x="12" y="6"/>
                    <a:pt x="12" y="6"/>
                  </a:cubicBezTo>
                  <a:cubicBezTo>
                    <a:pt x="12" y="34"/>
                    <a:pt x="12" y="34"/>
                    <a:pt x="12" y="34"/>
                  </a:cubicBezTo>
                  <a:cubicBezTo>
                    <a:pt x="65" y="95"/>
                    <a:pt x="65" y="95"/>
                    <a:pt x="65" y="95"/>
                  </a:cubicBezTo>
                  <a:cubicBezTo>
                    <a:pt x="71" y="101"/>
                    <a:pt x="78" y="104"/>
                    <a:pt x="85" y="106"/>
                  </a:cubicBezTo>
                  <a:cubicBezTo>
                    <a:pt x="85" y="106"/>
                    <a:pt x="85" y="106"/>
                    <a:pt x="85" y="106"/>
                  </a:cubicBezTo>
                  <a:cubicBezTo>
                    <a:pt x="90" y="107"/>
                    <a:pt x="90" y="107"/>
                    <a:pt x="90" y="107"/>
                  </a:cubicBezTo>
                  <a:cubicBezTo>
                    <a:pt x="90" y="124"/>
                    <a:pt x="90" y="124"/>
                    <a:pt x="90" y="124"/>
                  </a:cubicBezTo>
                  <a:cubicBezTo>
                    <a:pt x="78" y="124"/>
                    <a:pt x="78" y="124"/>
                    <a:pt x="78" y="124"/>
                  </a:cubicBezTo>
                  <a:close/>
                  <a:moveTo>
                    <a:pt x="0" y="3"/>
                  </a:moveTo>
                  <a:cubicBezTo>
                    <a:pt x="0" y="4"/>
                    <a:pt x="0" y="5"/>
                    <a:pt x="0" y="5"/>
                  </a:cubicBezTo>
                  <a:cubicBezTo>
                    <a:pt x="0" y="5"/>
                    <a:pt x="0" y="5"/>
                    <a:pt x="0" y="5"/>
                  </a:cubicBezTo>
                  <a:cubicBezTo>
                    <a:pt x="0" y="5"/>
                    <a:pt x="0" y="4"/>
                    <a:pt x="0" y="3"/>
                  </a:cubicBezTo>
                  <a:close/>
                  <a:moveTo>
                    <a:pt x="1" y="2"/>
                  </a:moveTo>
                  <a:cubicBezTo>
                    <a:pt x="1" y="2"/>
                    <a:pt x="1" y="2"/>
                    <a:pt x="1" y="2"/>
                  </a:cubicBezTo>
                  <a:cubicBezTo>
                    <a:pt x="1" y="2"/>
                    <a:pt x="1" y="3"/>
                    <a:pt x="1" y="3"/>
                  </a:cubicBezTo>
                  <a:cubicBezTo>
                    <a:pt x="1" y="3"/>
                    <a:pt x="1" y="3"/>
                    <a:pt x="1" y="3"/>
                  </a:cubicBezTo>
                  <a:cubicBezTo>
                    <a:pt x="1" y="3"/>
                    <a:pt x="1" y="2"/>
                    <a:pt x="1" y="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7" name="Freeform 95">
              <a:extLst>
                <a:ext uri="{FF2B5EF4-FFF2-40B4-BE49-F238E27FC236}">
                  <a16:creationId xmlns:a16="http://schemas.microsoft.com/office/drawing/2014/main" id="{682380B3-03D2-43CA-8B94-BC336BF132A2}"/>
                </a:ext>
              </a:extLst>
            </p:cNvPr>
            <p:cNvSpPr>
              <a:spLocks/>
            </p:cNvSpPr>
            <p:nvPr userDrawn="1"/>
          </p:nvSpPr>
          <p:spPr bwMode="auto">
            <a:xfrm>
              <a:off x="6013450" y="4176713"/>
              <a:ext cx="577850" cy="779463"/>
            </a:xfrm>
            <a:custGeom>
              <a:avLst/>
              <a:gdLst>
                <a:gd name="T0" fmla="*/ 133 w 154"/>
                <a:gd name="T1" fmla="*/ 207 h 207"/>
                <a:gd name="T2" fmla="*/ 133 w 154"/>
                <a:gd name="T3" fmla="*/ 186 h 207"/>
                <a:gd name="T4" fmla="*/ 154 w 154"/>
                <a:gd name="T5" fmla="*/ 146 h 207"/>
                <a:gd name="T6" fmla="*/ 154 w 154"/>
                <a:gd name="T7" fmla="*/ 57 h 207"/>
                <a:gd name="T8" fmla="*/ 153 w 154"/>
                <a:gd name="T9" fmla="*/ 38 h 207"/>
                <a:gd name="T10" fmla="*/ 134 w 154"/>
                <a:gd name="T11" fmla="*/ 19 h 207"/>
                <a:gd name="T12" fmla="*/ 115 w 154"/>
                <a:gd name="T13" fmla="*/ 33 h 207"/>
                <a:gd name="T14" fmla="*/ 115 w 154"/>
                <a:gd name="T15" fmla="*/ 28 h 207"/>
                <a:gd name="T16" fmla="*/ 96 w 154"/>
                <a:gd name="T17" fmla="*/ 9 h 207"/>
                <a:gd name="T18" fmla="*/ 77 w 154"/>
                <a:gd name="T19" fmla="*/ 28 h 207"/>
                <a:gd name="T20" fmla="*/ 77 w 154"/>
                <a:gd name="T21" fmla="*/ 19 h 207"/>
                <a:gd name="T22" fmla="*/ 58 w 154"/>
                <a:gd name="T23" fmla="*/ 0 h 207"/>
                <a:gd name="T24" fmla="*/ 39 w 154"/>
                <a:gd name="T25" fmla="*/ 19 h 207"/>
                <a:gd name="T26" fmla="*/ 39 w 154"/>
                <a:gd name="T27" fmla="*/ 30 h 207"/>
                <a:gd name="T28" fmla="*/ 20 w 154"/>
                <a:gd name="T29" fmla="*/ 11 h 207"/>
                <a:gd name="T30" fmla="*/ 0 w 154"/>
                <a:gd name="T31" fmla="*/ 31 h 207"/>
                <a:gd name="T32" fmla="*/ 0 w 154"/>
                <a:gd name="T33"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207">
                  <a:moveTo>
                    <a:pt x="133" y="207"/>
                  </a:moveTo>
                  <a:cubicBezTo>
                    <a:pt x="133" y="186"/>
                    <a:pt x="133" y="186"/>
                    <a:pt x="133" y="186"/>
                  </a:cubicBezTo>
                  <a:cubicBezTo>
                    <a:pt x="146" y="177"/>
                    <a:pt x="154" y="162"/>
                    <a:pt x="154" y="146"/>
                  </a:cubicBezTo>
                  <a:cubicBezTo>
                    <a:pt x="154" y="57"/>
                    <a:pt x="154" y="57"/>
                    <a:pt x="154" y="57"/>
                  </a:cubicBezTo>
                  <a:cubicBezTo>
                    <a:pt x="153" y="38"/>
                    <a:pt x="153" y="38"/>
                    <a:pt x="153" y="38"/>
                  </a:cubicBezTo>
                  <a:cubicBezTo>
                    <a:pt x="153" y="27"/>
                    <a:pt x="145" y="19"/>
                    <a:pt x="134" y="19"/>
                  </a:cubicBezTo>
                  <a:cubicBezTo>
                    <a:pt x="124" y="19"/>
                    <a:pt x="115" y="23"/>
                    <a:pt x="115" y="33"/>
                  </a:cubicBezTo>
                  <a:cubicBezTo>
                    <a:pt x="115" y="28"/>
                    <a:pt x="115" y="28"/>
                    <a:pt x="115" y="28"/>
                  </a:cubicBezTo>
                  <a:cubicBezTo>
                    <a:pt x="115" y="18"/>
                    <a:pt x="107" y="9"/>
                    <a:pt x="96" y="9"/>
                  </a:cubicBezTo>
                  <a:cubicBezTo>
                    <a:pt x="86" y="9"/>
                    <a:pt x="77" y="18"/>
                    <a:pt x="77" y="28"/>
                  </a:cubicBezTo>
                  <a:cubicBezTo>
                    <a:pt x="77" y="19"/>
                    <a:pt x="77" y="19"/>
                    <a:pt x="77" y="19"/>
                  </a:cubicBezTo>
                  <a:cubicBezTo>
                    <a:pt x="77" y="8"/>
                    <a:pt x="69" y="0"/>
                    <a:pt x="58" y="0"/>
                  </a:cubicBezTo>
                  <a:cubicBezTo>
                    <a:pt x="48" y="0"/>
                    <a:pt x="39" y="8"/>
                    <a:pt x="39" y="19"/>
                  </a:cubicBezTo>
                  <a:cubicBezTo>
                    <a:pt x="39" y="30"/>
                    <a:pt x="39" y="30"/>
                    <a:pt x="39" y="30"/>
                  </a:cubicBezTo>
                  <a:cubicBezTo>
                    <a:pt x="39" y="21"/>
                    <a:pt x="30" y="11"/>
                    <a:pt x="20" y="11"/>
                  </a:cubicBezTo>
                  <a:cubicBezTo>
                    <a:pt x="9" y="11"/>
                    <a:pt x="0" y="20"/>
                    <a:pt x="0" y="31"/>
                  </a:cubicBezTo>
                  <a:cubicBezTo>
                    <a:pt x="0" y="112"/>
                    <a:pt x="0" y="112"/>
                    <a:pt x="0" y="112"/>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8" name="Freeform 96">
              <a:extLst>
                <a:ext uri="{FF2B5EF4-FFF2-40B4-BE49-F238E27FC236}">
                  <a16:creationId xmlns:a16="http://schemas.microsoft.com/office/drawing/2014/main" id="{2E736FDB-3EFE-4F7E-A114-BA0ACB2823DB}"/>
                </a:ext>
              </a:extLst>
            </p:cNvPr>
            <p:cNvSpPr>
              <a:spLocks/>
            </p:cNvSpPr>
            <p:nvPr userDrawn="1"/>
          </p:nvSpPr>
          <p:spPr bwMode="auto">
            <a:xfrm>
              <a:off x="5991225" y="4152900"/>
              <a:ext cx="622300" cy="803275"/>
            </a:xfrm>
            <a:custGeom>
              <a:avLst/>
              <a:gdLst>
                <a:gd name="T0" fmla="*/ 133 w 166"/>
                <a:gd name="T1" fmla="*/ 213 h 213"/>
                <a:gd name="T2" fmla="*/ 133 w 166"/>
                <a:gd name="T3" fmla="*/ 189 h 213"/>
                <a:gd name="T4" fmla="*/ 136 w 166"/>
                <a:gd name="T5" fmla="*/ 188 h 213"/>
                <a:gd name="T6" fmla="*/ 154 w 166"/>
                <a:gd name="T7" fmla="*/ 152 h 213"/>
                <a:gd name="T8" fmla="*/ 154 w 166"/>
                <a:gd name="T9" fmla="*/ 152 h 213"/>
                <a:gd name="T10" fmla="*/ 154 w 166"/>
                <a:gd name="T11" fmla="*/ 63 h 213"/>
                <a:gd name="T12" fmla="*/ 153 w 166"/>
                <a:gd name="T13" fmla="*/ 44 h 213"/>
                <a:gd name="T14" fmla="*/ 153 w 166"/>
                <a:gd name="T15" fmla="*/ 44 h 213"/>
                <a:gd name="T16" fmla="*/ 140 w 166"/>
                <a:gd name="T17" fmla="*/ 31 h 213"/>
                <a:gd name="T18" fmla="*/ 140 w 166"/>
                <a:gd name="T19" fmla="*/ 31 h 213"/>
                <a:gd name="T20" fmla="*/ 130 w 166"/>
                <a:gd name="T21" fmla="*/ 33 h 213"/>
                <a:gd name="T22" fmla="*/ 130 w 166"/>
                <a:gd name="T23" fmla="*/ 33 h 213"/>
                <a:gd name="T24" fmla="*/ 127 w 166"/>
                <a:gd name="T25" fmla="*/ 39 h 213"/>
                <a:gd name="T26" fmla="*/ 127 w 166"/>
                <a:gd name="T27" fmla="*/ 39 h 213"/>
                <a:gd name="T28" fmla="*/ 115 w 166"/>
                <a:gd name="T29" fmla="*/ 39 h 213"/>
                <a:gd name="T30" fmla="*/ 115 w 166"/>
                <a:gd name="T31" fmla="*/ 38 h 213"/>
                <a:gd name="T32" fmla="*/ 115 w 166"/>
                <a:gd name="T33" fmla="*/ 38 h 213"/>
                <a:gd name="T34" fmla="*/ 115 w 166"/>
                <a:gd name="T35" fmla="*/ 34 h 213"/>
                <a:gd name="T36" fmla="*/ 102 w 166"/>
                <a:gd name="T37" fmla="*/ 21 h 213"/>
                <a:gd name="T38" fmla="*/ 102 w 166"/>
                <a:gd name="T39" fmla="*/ 21 h 213"/>
                <a:gd name="T40" fmla="*/ 89 w 166"/>
                <a:gd name="T41" fmla="*/ 34 h 213"/>
                <a:gd name="T42" fmla="*/ 89 w 166"/>
                <a:gd name="T43" fmla="*/ 34 h 213"/>
                <a:gd name="T44" fmla="*/ 77 w 166"/>
                <a:gd name="T45" fmla="*/ 34 h 213"/>
                <a:gd name="T46" fmla="*/ 77 w 166"/>
                <a:gd name="T47" fmla="*/ 25 h 213"/>
                <a:gd name="T48" fmla="*/ 64 w 166"/>
                <a:gd name="T49" fmla="*/ 12 h 213"/>
                <a:gd name="T50" fmla="*/ 64 w 166"/>
                <a:gd name="T51" fmla="*/ 12 h 213"/>
                <a:gd name="T52" fmla="*/ 51 w 166"/>
                <a:gd name="T53" fmla="*/ 25 h 213"/>
                <a:gd name="T54" fmla="*/ 51 w 166"/>
                <a:gd name="T55" fmla="*/ 25 h 213"/>
                <a:gd name="T56" fmla="*/ 51 w 166"/>
                <a:gd name="T57" fmla="*/ 36 h 213"/>
                <a:gd name="T58" fmla="*/ 39 w 166"/>
                <a:gd name="T59" fmla="*/ 36 h 213"/>
                <a:gd name="T60" fmla="*/ 39 w 166"/>
                <a:gd name="T61" fmla="*/ 35 h 213"/>
                <a:gd name="T62" fmla="*/ 35 w 166"/>
                <a:gd name="T63" fmla="*/ 27 h 213"/>
                <a:gd name="T64" fmla="*/ 35 w 166"/>
                <a:gd name="T65" fmla="*/ 27 h 213"/>
                <a:gd name="T66" fmla="*/ 26 w 166"/>
                <a:gd name="T67" fmla="*/ 23 h 213"/>
                <a:gd name="T68" fmla="*/ 26 w 166"/>
                <a:gd name="T69" fmla="*/ 23 h 213"/>
                <a:gd name="T70" fmla="*/ 12 w 166"/>
                <a:gd name="T71" fmla="*/ 37 h 213"/>
                <a:gd name="T72" fmla="*/ 12 w 166"/>
                <a:gd name="T73" fmla="*/ 37 h 213"/>
                <a:gd name="T74" fmla="*/ 12 w 166"/>
                <a:gd name="T75" fmla="*/ 118 h 213"/>
                <a:gd name="T76" fmla="*/ 0 w 166"/>
                <a:gd name="T77" fmla="*/ 118 h 213"/>
                <a:gd name="T78" fmla="*/ 0 w 166"/>
                <a:gd name="T79" fmla="*/ 37 h 213"/>
                <a:gd name="T80" fmla="*/ 26 w 166"/>
                <a:gd name="T81" fmla="*/ 11 h 213"/>
                <a:gd name="T82" fmla="*/ 26 w 166"/>
                <a:gd name="T83" fmla="*/ 11 h 213"/>
                <a:gd name="T84" fmla="*/ 41 w 166"/>
                <a:gd name="T85" fmla="*/ 16 h 213"/>
                <a:gd name="T86" fmla="*/ 41 w 166"/>
                <a:gd name="T87" fmla="*/ 16 h 213"/>
                <a:gd name="T88" fmla="*/ 64 w 166"/>
                <a:gd name="T89" fmla="*/ 0 h 213"/>
                <a:gd name="T90" fmla="*/ 64 w 166"/>
                <a:gd name="T91" fmla="*/ 0 h 213"/>
                <a:gd name="T92" fmla="*/ 87 w 166"/>
                <a:gd name="T93" fmla="*/ 15 h 213"/>
                <a:gd name="T94" fmla="*/ 87 w 166"/>
                <a:gd name="T95" fmla="*/ 15 h 213"/>
                <a:gd name="T96" fmla="*/ 102 w 166"/>
                <a:gd name="T97" fmla="*/ 9 h 213"/>
                <a:gd name="T98" fmla="*/ 102 w 166"/>
                <a:gd name="T99" fmla="*/ 9 h 213"/>
                <a:gd name="T100" fmla="*/ 124 w 166"/>
                <a:gd name="T101" fmla="*/ 23 h 213"/>
                <a:gd name="T102" fmla="*/ 124 w 166"/>
                <a:gd name="T103" fmla="*/ 23 h 213"/>
                <a:gd name="T104" fmla="*/ 140 w 166"/>
                <a:gd name="T105" fmla="*/ 19 h 213"/>
                <a:gd name="T106" fmla="*/ 140 w 166"/>
                <a:gd name="T107" fmla="*/ 19 h 213"/>
                <a:gd name="T108" fmla="*/ 165 w 166"/>
                <a:gd name="T109" fmla="*/ 44 h 213"/>
                <a:gd name="T110" fmla="*/ 165 w 166"/>
                <a:gd name="T111" fmla="*/ 44 h 213"/>
                <a:gd name="T112" fmla="*/ 166 w 166"/>
                <a:gd name="T113" fmla="*/ 63 h 213"/>
                <a:gd name="T114" fmla="*/ 166 w 166"/>
                <a:gd name="T115" fmla="*/ 152 h 213"/>
                <a:gd name="T116" fmla="*/ 145 w 166"/>
                <a:gd name="T117" fmla="*/ 195 h 213"/>
                <a:gd name="T118" fmla="*/ 145 w 166"/>
                <a:gd name="T119" fmla="*/ 195 h 213"/>
                <a:gd name="T120" fmla="*/ 145 w 166"/>
                <a:gd name="T121" fmla="*/ 213 h 213"/>
                <a:gd name="T122" fmla="*/ 145 w 166"/>
                <a:gd name="T123" fmla="*/ 213 h 213"/>
                <a:gd name="T124" fmla="*/ 133 w 166"/>
                <a:gd name="T125"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13">
                  <a:moveTo>
                    <a:pt x="133" y="213"/>
                  </a:moveTo>
                  <a:cubicBezTo>
                    <a:pt x="133" y="189"/>
                    <a:pt x="133" y="189"/>
                    <a:pt x="133" y="189"/>
                  </a:cubicBezTo>
                  <a:cubicBezTo>
                    <a:pt x="136" y="188"/>
                    <a:pt x="136" y="188"/>
                    <a:pt x="136" y="188"/>
                  </a:cubicBezTo>
                  <a:cubicBezTo>
                    <a:pt x="147" y="179"/>
                    <a:pt x="154" y="166"/>
                    <a:pt x="154" y="152"/>
                  </a:cubicBezTo>
                  <a:cubicBezTo>
                    <a:pt x="154" y="152"/>
                    <a:pt x="154" y="152"/>
                    <a:pt x="154" y="152"/>
                  </a:cubicBezTo>
                  <a:cubicBezTo>
                    <a:pt x="154" y="63"/>
                    <a:pt x="154" y="63"/>
                    <a:pt x="154" y="63"/>
                  </a:cubicBezTo>
                  <a:cubicBezTo>
                    <a:pt x="153" y="44"/>
                    <a:pt x="153" y="44"/>
                    <a:pt x="153" y="44"/>
                  </a:cubicBezTo>
                  <a:cubicBezTo>
                    <a:pt x="153" y="44"/>
                    <a:pt x="153" y="44"/>
                    <a:pt x="153" y="44"/>
                  </a:cubicBezTo>
                  <a:cubicBezTo>
                    <a:pt x="153" y="37"/>
                    <a:pt x="147" y="31"/>
                    <a:pt x="140" y="31"/>
                  </a:cubicBezTo>
                  <a:cubicBezTo>
                    <a:pt x="140" y="31"/>
                    <a:pt x="140" y="31"/>
                    <a:pt x="140" y="31"/>
                  </a:cubicBezTo>
                  <a:cubicBezTo>
                    <a:pt x="136" y="31"/>
                    <a:pt x="132" y="32"/>
                    <a:pt x="130" y="33"/>
                  </a:cubicBezTo>
                  <a:cubicBezTo>
                    <a:pt x="130" y="33"/>
                    <a:pt x="130" y="33"/>
                    <a:pt x="130" y="33"/>
                  </a:cubicBezTo>
                  <a:cubicBezTo>
                    <a:pt x="128" y="34"/>
                    <a:pt x="127" y="35"/>
                    <a:pt x="127" y="39"/>
                  </a:cubicBezTo>
                  <a:cubicBezTo>
                    <a:pt x="127" y="39"/>
                    <a:pt x="127" y="39"/>
                    <a:pt x="127" y="39"/>
                  </a:cubicBezTo>
                  <a:cubicBezTo>
                    <a:pt x="115" y="39"/>
                    <a:pt x="115" y="39"/>
                    <a:pt x="115" y="39"/>
                  </a:cubicBezTo>
                  <a:cubicBezTo>
                    <a:pt x="115" y="39"/>
                    <a:pt x="115" y="38"/>
                    <a:pt x="115" y="38"/>
                  </a:cubicBezTo>
                  <a:cubicBezTo>
                    <a:pt x="115" y="38"/>
                    <a:pt x="115" y="38"/>
                    <a:pt x="115" y="38"/>
                  </a:cubicBezTo>
                  <a:cubicBezTo>
                    <a:pt x="115" y="34"/>
                    <a:pt x="115" y="34"/>
                    <a:pt x="115" y="34"/>
                  </a:cubicBezTo>
                  <a:cubicBezTo>
                    <a:pt x="115" y="27"/>
                    <a:pt x="109" y="21"/>
                    <a:pt x="102" y="21"/>
                  </a:cubicBezTo>
                  <a:cubicBezTo>
                    <a:pt x="102" y="21"/>
                    <a:pt x="102" y="21"/>
                    <a:pt x="102" y="21"/>
                  </a:cubicBezTo>
                  <a:cubicBezTo>
                    <a:pt x="95" y="21"/>
                    <a:pt x="89" y="27"/>
                    <a:pt x="89" y="34"/>
                  </a:cubicBezTo>
                  <a:cubicBezTo>
                    <a:pt x="89" y="34"/>
                    <a:pt x="89" y="34"/>
                    <a:pt x="89" y="34"/>
                  </a:cubicBezTo>
                  <a:cubicBezTo>
                    <a:pt x="77" y="34"/>
                    <a:pt x="77" y="34"/>
                    <a:pt x="77" y="34"/>
                  </a:cubicBezTo>
                  <a:cubicBezTo>
                    <a:pt x="77" y="25"/>
                    <a:pt x="77" y="25"/>
                    <a:pt x="77" y="25"/>
                  </a:cubicBezTo>
                  <a:cubicBezTo>
                    <a:pt x="77" y="18"/>
                    <a:pt x="71" y="12"/>
                    <a:pt x="64" y="12"/>
                  </a:cubicBezTo>
                  <a:cubicBezTo>
                    <a:pt x="64" y="12"/>
                    <a:pt x="64" y="12"/>
                    <a:pt x="64" y="12"/>
                  </a:cubicBezTo>
                  <a:cubicBezTo>
                    <a:pt x="57" y="12"/>
                    <a:pt x="51" y="18"/>
                    <a:pt x="51" y="25"/>
                  </a:cubicBezTo>
                  <a:cubicBezTo>
                    <a:pt x="51" y="25"/>
                    <a:pt x="51" y="25"/>
                    <a:pt x="51" y="25"/>
                  </a:cubicBezTo>
                  <a:cubicBezTo>
                    <a:pt x="51" y="36"/>
                    <a:pt x="51" y="36"/>
                    <a:pt x="51" y="36"/>
                  </a:cubicBezTo>
                  <a:cubicBezTo>
                    <a:pt x="39" y="36"/>
                    <a:pt x="39" y="36"/>
                    <a:pt x="39" y="36"/>
                  </a:cubicBezTo>
                  <a:cubicBezTo>
                    <a:pt x="39" y="35"/>
                    <a:pt x="39" y="35"/>
                    <a:pt x="39" y="35"/>
                  </a:cubicBezTo>
                  <a:cubicBezTo>
                    <a:pt x="39" y="33"/>
                    <a:pt x="38" y="30"/>
                    <a:pt x="35" y="27"/>
                  </a:cubicBezTo>
                  <a:cubicBezTo>
                    <a:pt x="35" y="27"/>
                    <a:pt x="35" y="27"/>
                    <a:pt x="35" y="27"/>
                  </a:cubicBezTo>
                  <a:cubicBezTo>
                    <a:pt x="33" y="25"/>
                    <a:pt x="29" y="23"/>
                    <a:pt x="26" y="23"/>
                  </a:cubicBezTo>
                  <a:cubicBezTo>
                    <a:pt x="26" y="23"/>
                    <a:pt x="26" y="23"/>
                    <a:pt x="26" y="23"/>
                  </a:cubicBezTo>
                  <a:cubicBezTo>
                    <a:pt x="18" y="23"/>
                    <a:pt x="12" y="29"/>
                    <a:pt x="12" y="37"/>
                  </a:cubicBezTo>
                  <a:cubicBezTo>
                    <a:pt x="12" y="37"/>
                    <a:pt x="12" y="37"/>
                    <a:pt x="12" y="37"/>
                  </a:cubicBezTo>
                  <a:cubicBezTo>
                    <a:pt x="12" y="118"/>
                    <a:pt x="12" y="118"/>
                    <a:pt x="12" y="118"/>
                  </a:cubicBezTo>
                  <a:cubicBezTo>
                    <a:pt x="0" y="118"/>
                    <a:pt x="0" y="118"/>
                    <a:pt x="0" y="118"/>
                  </a:cubicBezTo>
                  <a:cubicBezTo>
                    <a:pt x="0" y="37"/>
                    <a:pt x="0" y="37"/>
                    <a:pt x="0" y="37"/>
                  </a:cubicBezTo>
                  <a:cubicBezTo>
                    <a:pt x="0" y="23"/>
                    <a:pt x="11" y="11"/>
                    <a:pt x="26" y="11"/>
                  </a:cubicBezTo>
                  <a:cubicBezTo>
                    <a:pt x="26" y="11"/>
                    <a:pt x="26" y="11"/>
                    <a:pt x="26" y="11"/>
                  </a:cubicBezTo>
                  <a:cubicBezTo>
                    <a:pt x="31" y="11"/>
                    <a:pt x="37" y="13"/>
                    <a:pt x="41" y="16"/>
                  </a:cubicBezTo>
                  <a:cubicBezTo>
                    <a:pt x="41" y="16"/>
                    <a:pt x="41" y="16"/>
                    <a:pt x="41" y="16"/>
                  </a:cubicBezTo>
                  <a:cubicBezTo>
                    <a:pt x="44" y="7"/>
                    <a:pt x="54" y="0"/>
                    <a:pt x="64" y="0"/>
                  </a:cubicBezTo>
                  <a:cubicBezTo>
                    <a:pt x="64" y="0"/>
                    <a:pt x="64" y="0"/>
                    <a:pt x="64" y="0"/>
                  </a:cubicBezTo>
                  <a:cubicBezTo>
                    <a:pt x="74" y="0"/>
                    <a:pt x="83" y="6"/>
                    <a:pt x="87" y="15"/>
                  </a:cubicBezTo>
                  <a:cubicBezTo>
                    <a:pt x="87" y="15"/>
                    <a:pt x="87" y="15"/>
                    <a:pt x="87" y="15"/>
                  </a:cubicBezTo>
                  <a:cubicBezTo>
                    <a:pt x="91" y="11"/>
                    <a:pt x="96" y="9"/>
                    <a:pt x="102" y="9"/>
                  </a:cubicBezTo>
                  <a:cubicBezTo>
                    <a:pt x="102" y="9"/>
                    <a:pt x="102" y="9"/>
                    <a:pt x="102" y="9"/>
                  </a:cubicBezTo>
                  <a:cubicBezTo>
                    <a:pt x="112" y="9"/>
                    <a:pt x="120" y="15"/>
                    <a:pt x="124" y="23"/>
                  </a:cubicBezTo>
                  <a:cubicBezTo>
                    <a:pt x="124" y="23"/>
                    <a:pt x="124" y="23"/>
                    <a:pt x="124" y="23"/>
                  </a:cubicBezTo>
                  <a:cubicBezTo>
                    <a:pt x="129" y="20"/>
                    <a:pt x="134" y="19"/>
                    <a:pt x="140" y="19"/>
                  </a:cubicBezTo>
                  <a:cubicBezTo>
                    <a:pt x="140" y="19"/>
                    <a:pt x="140" y="19"/>
                    <a:pt x="140" y="19"/>
                  </a:cubicBezTo>
                  <a:cubicBezTo>
                    <a:pt x="154" y="19"/>
                    <a:pt x="165" y="30"/>
                    <a:pt x="165" y="44"/>
                  </a:cubicBezTo>
                  <a:cubicBezTo>
                    <a:pt x="165" y="44"/>
                    <a:pt x="165" y="44"/>
                    <a:pt x="165" y="44"/>
                  </a:cubicBezTo>
                  <a:cubicBezTo>
                    <a:pt x="166" y="63"/>
                    <a:pt x="166" y="63"/>
                    <a:pt x="166" y="63"/>
                  </a:cubicBezTo>
                  <a:cubicBezTo>
                    <a:pt x="166" y="152"/>
                    <a:pt x="166" y="152"/>
                    <a:pt x="166" y="152"/>
                  </a:cubicBezTo>
                  <a:cubicBezTo>
                    <a:pt x="166" y="169"/>
                    <a:pt x="158" y="185"/>
                    <a:pt x="145" y="195"/>
                  </a:cubicBezTo>
                  <a:cubicBezTo>
                    <a:pt x="145" y="195"/>
                    <a:pt x="145" y="195"/>
                    <a:pt x="145" y="195"/>
                  </a:cubicBezTo>
                  <a:cubicBezTo>
                    <a:pt x="145" y="213"/>
                    <a:pt x="145" y="213"/>
                    <a:pt x="145" y="213"/>
                  </a:cubicBezTo>
                  <a:cubicBezTo>
                    <a:pt x="145" y="213"/>
                    <a:pt x="145" y="213"/>
                    <a:pt x="145" y="213"/>
                  </a:cubicBezTo>
                  <a:cubicBezTo>
                    <a:pt x="133" y="213"/>
                    <a:pt x="133" y="213"/>
                    <a:pt x="133" y="21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9" name="Rectangle 97">
              <a:extLst>
                <a:ext uri="{FF2B5EF4-FFF2-40B4-BE49-F238E27FC236}">
                  <a16:creationId xmlns:a16="http://schemas.microsoft.com/office/drawing/2014/main" id="{EAA1E4E0-A852-48E9-BBFD-A1C62C2C0E9D}"/>
                </a:ext>
              </a:extLst>
            </p:cNvPr>
            <p:cNvSpPr>
              <a:spLocks noChangeArrowheads="1"/>
            </p:cNvSpPr>
            <p:nvPr userDrawn="1"/>
          </p:nvSpPr>
          <p:spPr bwMode="auto">
            <a:xfrm>
              <a:off x="6115050" y="4921250"/>
              <a:ext cx="517525" cy="976313"/>
            </a:xfrm>
            <a:prstGeom prst="rect">
              <a:avLst/>
            </a:prstGeom>
            <a:solidFill>
              <a:srgbClr val="E5E8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0" name="Freeform 98">
              <a:extLst>
                <a:ext uri="{FF2B5EF4-FFF2-40B4-BE49-F238E27FC236}">
                  <a16:creationId xmlns:a16="http://schemas.microsoft.com/office/drawing/2014/main" id="{6A711FE6-5723-4FCF-848F-5C6997D6E49F}"/>
                </a:ext>
              </a:extLst>
            </p:cNvPr>
            <p:cNvSpPr>
              <a:spLocks/>
            </p:cNvSpPr>
            <p:nvPr userDrawn="1"/>
          </p:nvSpPr>
          <p:spPr bwMode="auto">
            <a:xfrm>
              <a:off x="6115050" y="4921250"/>
              <a:ext cx="517525" cy="976313"/>
            </a:xfrm>
            <a:custGeom>
              <a:avLst/>
              <a:gdLst>
                <a:gd name="T0" fmla="*/ 0 w 326"/>
                <a:gd name="T1" fmla="*/ 615 h 615"/>
                <a:gd name="T2" fmla="*/ 0 w 326"/>
                <a:gd name="T3" fmla="*/ 0 h 615"/>
                <a:gd name="T4" fmla="*/ 326 w 326"/>
                <a:gd name="T5" fmla="*/ 0 h 615"/>
                <a:gd name="T6" fmla="*/ 326 w 326"/>
                <a:gd name="T7" fmla="*/ 615 h 615"/>
              </a:gdLst>
              <a:ahLst/>
              <a:cxnLst>
                <a:cxn ang="0">
                  <a:pos x="T0" y="T1"/>
                </a:cxn>
                <a:cxn ang="0">
                  <a:pos x="T2" y="T3"/>
                </a:cxn>
                <a:cxn ang="0">
                  <a:pos x="T4" y="T5"/>
                </a:cxn>
                <a:cxn ang="0">
                  <a:pos x="T6" y="T7"/>
                </a:cxn>
              </a:cxnLst>
              <a:rect l="0" t="0" r="r" b="b"/>
              <a:pathLst>
                <a:path w="326" h="615">
                  <a:moveTo>
                    <a:pt x="0" y="615"/>
                  </a:moveTo>
                  <a:lnTo>
                    <a:pt x="0" y="0"/>
                  </a:lnTo>
                  <a:lnTo>
                    <a:pt x="326" y="0"/>
                  </a:lnTo>
                  <a:lnTo>
                    <a:pt x="326" y="6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1" name="Freeform 99">
              <a:extLst>
                <a:ext uri="{FF2B5EF4-FFF2-40B4-BE49-F238E27FC236}">
                  <a16:creationId xmlns:a16="http://schemas.microsoft.com/office/drawing/2014/main" id="{1CAE1ECE-F391-45E5-AA65-69B05B94C6F2}"/>
                </a:ext>
              </a:extLst>
            </p:cNvPr>
            <p:cNvSpPr>
              <a:spLocks/>
            </p:cNvSpPr>
            <p:nvPr userDrawn="1"/>
          </p:nvSpPr>
          <p:spPr bwMode="auto">
            <a:xfrm>
              <a:off x="6092825" y="4899025"/>
              <a:ext cx="561975" cy="998538"/>
            </a:xfrm>
            <a:custGeom>
              <a:avLst/>
              <a:gdLst>
                <a:gd name="T0" fmla="*/ 326 w 354"/>
                <a:gd name="T1" fmla="*/ 629 h 629"/>
                <a:gd name="T2" fmla="*/ 326 w 354"/>
                <a:gd name="T3" fmla="*/ 29 h 629"/>
                <a:gd name="T4" fmla="*/ 28 w 354"/>
                <a:gd name="T5" fmla="*/ 29 h 629"/>
                <a:gd name="T6" fmla="*/ 28 w 354"/>
                <a:gd name="T7" fmla="*/ 629 h 629"/>
                <a:gd name="T8" fmla="*/ 0 w 354"/>
                <a:gd name="T9" fmla="*/ 629 h 629"/>
                <a:gd name="T10" fmla="*/ 0 w 354"/>
                <a:gd name="T11" fmla="*/ 0 h 629"/>
                <a:gd name="T12" fmla="*/ 354 w 354"/>
                <a:gd name="T13" fmla="*/ 0 h 629"/>
                <a:gd name="T14" fmla="*/ 354 w 354"/>
                <a:gd name="T15" fmla="*/ 629 h 629"/>
                <a:gd name="T16" fmla="*/ 326 w 354"/>
                <a:gd name="T17" fmla="*/ 629 h 629"/>
                <a:gd name="T18" fmla="*/ 326 w 354"/>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4" h="629">
                  <a:moveTo>
                    <a:pt x="326" y="629"/>
                  </a:moveTo>
                  <a:lnTo>
                    <a:pt x="326" y="29"/>
                  </a:lnTo>
                  <a:lnTo>
                    <a:pt x="28" y="29"/>
                  </a:lnTo>
                  <a:lnTo>
                    <a:pt x="28" y="629"/>
                  </a:lnTo>
                  <a:lnTo>
                    <a:pt x="0" y="629"/>
                  </a:lnTo>
                  <a:lnTo>
                    <a:pt x="0" y="0"/>
                  </a:lnTo>
                  <a:lnTo>
                    <a:pt x="354" y="0"/>
                  </a:lnTo>
                  <a:lnTo>
                    <a:pt x="354" y="629"/>
                  </a:lnTo>
                  <a:lnTo>
                    <a:pt x="326" y="629"/>
                  </a:lnTo>
                  <a:lnTo>
                    <a:pt x="326" y="6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2" name="Rectangle 100">
              <a:extLst>
                <a:ext uri="{FF2B5EF4-FFF2-40B4-BE49-F238E27FC236}">
                  <a16:creationId xmlns:a16="http://schemas.microsoft.com/office/drawing/2014/main" id="{932C5DE0-D3DD-4316-BAC1-4CBFE0A5A3EB}"/>
                </a:ext>
              </a:extLst>
            </p:cNvPr>
            <p:cNvSpPr>
              <a:spLocks noChangeArrowheads="1"/>
            </p:cNvSpPr>
            <p:nvPr userDrawn="1"/>
          </p:nvSpPr>
          <p:spPr bwMode="auto">
            <a:xfrm>
              <a:off x="6115050" y="5011738"/>
              <a:ext cx="585788" cy="908050"/>
            </a:xfrm>
            <a:prstGeom prst="rect">
              <a:avLst/>
            </a:prstGeom>
            <a:solidFill>
              <a:srgbClr val="01CB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3" name="Freeform 101">
              <a:extLst>
                <a:ext uri="{FF2B5EF4-FFF2-40B4-BE49-F238E27FC236}">
                  <a16:creationId xmlns:a16="http://schemas.microsoft.com/office/drawing/2014/main" id="{F087DB7C-722E-4194-A550-B108023E6DC7}"/>
                </a:ext>
              </a:extLst>
            </p:cNvPr>
            <p:cNvSpPr>
              <a:spLocks/>
            </p:cNvSpPr>
            <p:nvPr userDrawn="1"/>
          </p:nvSpPr>
          <p:spPr bwMode="auto">
            <a:xfrm>
              <a:off x="6115050" y="5011738"/>
              <a:ext cx="585788" cy="908050"/>
            </a:xfrm>
            <a:custGeom>
              <a:avLst/>
              <a:gdLst>
                <a:gd name="T0" fmla="*/ 0 w 369"/>
                <a:gd name="T1" fmla="*/ 572 h 572"/>
                <a:gd name="T2" fmla="*/ 0 w 369"/>
                <a:gd name="T3" fmla="*/ 0 h 572"/>
                <a:gd name="T4" fmla="*/ 369 w 369"/>
                <a:gd name="T5" fmla="*/ 0 h 572"/>
                <a:gd name="T6" fmla="*/ 369 w 369"/>
                <a:gd name="T7" fmla="*/ 572 h 572"/>
              </a:gdLst>
              <a:ahLst/>
              <a:cxnLst>
                <a:cxn ang="0">
                  <a:pos x="T0" y="T1"/>
                </a:cxn>
                <a:cxn ang="0">
                  <a:pos x="T2" y="T3"/>
                </a:cxn>
                <a:cxn ang="0">
                  <a:pos x="T4" y="T5"/>
                </a:cxn>
                <a:cxn ang="0">
                  <a:pos x="T6" y="T7"/>
                </a:cxn>
              </a:cxnLst>
              <a:rect l="0" t="0" r="r" b="b"/>
              <a:pathLst>
                <a:path w="369" h="572">
                  <a:moveTo>
                    <a:pt x="0" y="572"/>
                  </a:moveTo>
                  <a:lnTo>
                    <a:pt x="0" y="0"/>
                  </a:lnTo>
                  <a:lnTo>
                    <a:pt x="369" y="0"/>
                  </a:lnTo>
                  <a:lnTo>
                    <a:pt x="369" y="5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4" name="Rectangle 102">
              <a:extLst>
                <a:ext uri="{FF2B5EF4-FFF2-40B4-BE49-F238E27FC236}">
                  <a16:creationId xmlns:a16="http://schemas.microsoft.com/office/drawing/2014/main" id="{514F4756-4A0D-4111-B1D0-DE6F2E6C0C5D}"/>
                </a:ext>
              </a:extLst>
            </p:cNvPr>
            <p:cNvSpPr>
              <a:spLocks noChangeArrowheads="1"/>
            </p:cNvSpPr>
            <p:nvPr userDrawn="1"/>
          </p:nvSpPr>
          <p:spPr bwMode="auto">
            <a:xfrm>
              <a:off x="6115050" y="5011738"/>
              <a:ext cx="288925" cy="908050"/>
            </a:xfrm>
            <a:prstGeom prst="rect">
              <a:avLst/>
            </a:prstGeom>
            <a:solidFill>
              <a:srgbClr val="01DE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5" name="Freeform 103">
              <a:extLst>
                <a:ext uri="{FF2B5EF4-FFF2-40B4-BE49-F238E27FC236}">
                  <a16:creationId xmlns:a16="http://schemas.microsoft.com/office/drawing/2014/main" id="{286A6A68-4F1D-41CD-A6B5-7EAA21C0C0F4}"/>
                </a:ext>
              </a:extLst>
            </p:cNvPr>
            <p:cNvSpPr>
              <a:spLocks/>
            </p:cNvSpPr>
            <p:nvPr userDrawn="1"/>
          </p:nvSpPr>
          <p:spPr bwMode="auto">
            <a:xfrm>
              <a:off x="6115050" y="5011738"/>
              <a:ext cx="288925" cy="908050"/>
            </a:xfrm>
            <a:custGeom>
              <a:avLst/>
              <a:gdLst>
                <a:gd name="T0" fmla="*/ 0 w 182"/>
                <a:gd name="T1" fmla="*/ 572 h 572"/>
                <a:gd name="T2" fmla="*/ 0 w 182"/>
                <a:gd name="T3" fmla="*/ 0 h 572"/>
                <a:gd name="T4" fmla="*/ 182 w 182"/>
                <a:gd name="T5" fmla="*/ 0 h 572"/>
                <a:gd name="T6" fmla="*/ 182 w 182"/>
                <a:gd name="T7" fmla="*/ 572 h 572"/>
              </a:gdLst>
              <a:ahLst/>
              <a:cxnLst>
                <a:cxn ang="0">
                  <a:pos x="T0" y="T1"/>
                </a:cxn>
                <a:cxn ang="0">
                  <a:pos x="T2" y="T3"/>
                </a:cxn>
                <a:cxn ang="0">
                  <a:pos x="T4" y="T5"/>
                </a:cxn>
                <a:cxn ang="0">
                  <a:pos x="T6" y="T7"/>
                </a:cxn>
              </a:cxnLst>
              <a:rect l="0" t="0" r="r" b="b"/>
              <a:pathLst>
                <a:path w="182" h="572">
                  <a:moveTo>
                    <a:pt x="0" y="572"/>
                  </a:moveTo>
                  <a:lnTo>
                    <a:pt x="0" y="0"/>
                  </a:lnTo>
                  <a:lnTo>
                    <a:pt x="182" y="0"/>
                  </a:lnTo>
                  <a:lnTo>
                    <a:pt x="182" y="5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6" name="Oval 104">
              <a:extLst>
                <a:ext uri="{FF2B5EF4-FFF2-40B4-BE49-F238E27FC236}">
                  <a16:creationId xmlns:a16="http://schemas.microsoft.com/office/drawing/2014/main" id="{6956826D-7905-4DCE-B7A1-16F9734C788C}"/>
                </a:ext>
              </a:extLst>
            </p:cNvPr>
            <p:cNvSpPr>
              <a:spLocks noChangeArrowheads="1"/>
            </p:cNvSpPr>
            <p:nvPr userDrawn="1"/>
          </p:nvSpPr>
          <p:spPr bwMode="auto">
            <a:xfrm>
              <a:off x="6557963" y="5110163"/>
              <a:ext cx="38100" cy="38100"/>
            </a:xfrm>
            <a:prstGeom prst="ellipse">
              <a:avLst/>
            </a:pr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7" name="Oval 105">
              <a:extLst>
                <a:ext uri="{FF2B5EF4-FFF2-40B4-BE49-F238E27FC236}">
                  <a16:creationId xmlns:a16="http://schemas.microsoft.com/office/drawing/2014/main" id="{25F8979B-6B93-4BA3-93FD-BF08C436B609}"/>
                </a:ext>
              </a:extLst>
            </p:cNvPr>
            <p:cNvSpPr>
              <a:spLocks noChangeArrowheads="1"/>
            </p:cNvSpPr>
            <p:nvPr userDrawn="1"/>
          </p:nvSpPr>
          <p:spPr bwMode="auto">
            <a:xfrm>
              <a:off x="6535738" y="5087938"/>
              <a:ext cx="82550" cy="82550"/>
            </a:xfrm>
            <a:prstGeom prst="ellipse">
              <a:avLst/>
            </a:pr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8" name="Freeform 106">
              <a:extLst>
                <a:ext uri="{FF2B5EF4-FFF2-40B4-BE49-F238E27FC236}">
                  <a16:creationId xmlns:a16="http://schemas.microsoft.com/office/drawing/2014/main" id="{39071DB5-50F0-4F11-8FC3-61B3BC8F5610}"/>
                </a:ext>
              </a:extLst>
            </p:cNvPr>
            <p:cNvSpPr>
              <a:spLocks/>
            </p:cNvSpPr>
            <p:nvPr userDrawn="1"/>
          </p:nvSpPr>
          <p:spPr bwMode="auto">
            <a:xfrm>
              <a:off x="6092825" y="4989513"/>
              <a:ext cx="630238" cy="930275"/>
            </a:xfrm>
            <a:custGeom>
              <a:avLst/>
              <a:gdLst>
                <a:gd name="T0" fmla="*/ 369 w 397"/>
                <a:gd name="T1" fmla="*/ 586 h 586"/>
                <a:gd name="T2" fmla="*/ 369 w 397"/>
                <a:gd name="T3" fmla="*/ 29 h 586"/>
                <a:gd name="T4" fmla="*/ 28 w 397"/>
                <a:gd name="T5" fmla="*/ 29 h 586"/>
                <a:gd name="T6" fmla="*/ 28 w 397"/>
                <a:gd name="T7" fmla="*/ 586 h 586"/>
                <a:gd name="T8" fmla="*/ 28 w 397"/>
                <a:gd name="T9" fmla="*/ 586 h 586"/>
                <a:gd name="T10" fmla="*/ 0 w 397"/>
                <a:gd name="T11" fmla="*/ 586 h 586"/>
                <a:gd name="T12" fmla="*/ 0 w 397"/>
                <a:gd name="T13" fmla="*/ 0 h 586"/>
                <a:gd name="T14" fmla="*/ 397 w 397"/>
                <a:gd name="T15" fmla="*/ 0 h 586"/>
                <a:gd name="T16" fmla="*/ 397 w 397"/>
                <a:gd name="T17" fmla="*/ 586 h 586"/>
                <a:gd name="T18" fmla="*/ 369 w 397"/>
                <a:gd name="T19" fmla="*/ 586 h 586"/>
                <a:gd name="T20" fmla="*/ 369 w 397"/>
                <a:gd name="T21" fmla="*/ 58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586">
                  <a:moveTo>
                    <a:pt x="369" y="586"/>
                  </a:moveTo>
                  <a:lnTo>
                    <a:pt x="369" y="29"/>
                  </a:lnTo>
                  <a:lnTo>
                    <a:pt x="28" y="29"/>
                  </a:lnTo>
                  <a:lnTo>
                    <a:pt x="28" y="586"/>
                  </a:lnTo>
                  <a:lnTo>
                    <a:pt x="28" y="586"/>
                  </a:lnTo>
                  <a:lnTo>
                    <a:pt x="0" y="586"/>
                  </a:lnTo>
                  <a:lnTo>
                    <a:pt x="0" y="0"/>
                  </a:lnTo>
                  <a:lnTo>
                    <a:pt x="397" y="0"/>
                  </a:lnTo>
                  <a:lnTo>
                    <a:pt x="397" y="586"/>
                  </a:lnTo>
                  <a:lnTo>
                    <a:pt x="369" y="586"/>
                  </a:lnTo>
                  <a:lnTo>
                    <a:pt x="369" y="586"/>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39" name="그룹 285">
            <a:extLst>
              <a:ext uri="{FF2B5EF4-FFF2-40B4-BE49-F238E27FC236}">
                <a16:creationId xmlns:a16="http://schemas.microsoft.com/office/drawing/2014/main" id="{CCF39AA5-44AE-4B42-8318-62F95C185356}"/>
              </a:ext>
            </a:extLst>
          </p:cNvPr>
          <p:cNvGrpSpPr/>
          <p:nvPr/>
        </p:nvGrpSpPr>
        <p:grpSpPr>
          <a:xfrm>
            <a:off x="2806466" y="2494131"/>
            <a:ext cx="540839" cy="471138"/>
            <a:chOff x="9743214" y="1152815"/>
            <a:chExt cx="839705" cy="731487"/>
          </a:xfrm>
        </p:grpSpPr>
        <p:sp>
          <p:nvSpPr>
            <p:cNvPr id="40" name="Freeform 154">
              <a:extLst>
                <a:ext uri="{FF2B5EF4-FFF2-40B4-BE49-F238E27FC236}">
                  <a16:creationId xmlns:a16="http://schemas.microsoft.com/office/drawing/2014/main" id="{DBF26DDF-8BF4-4784-AB10-D7047DE7EBE5}"/>
                </a:ext>
              </a:extLst>
            </p:cNvPr>
            <p:cNvSpPr>
              <a:spLocks/>
            </p:cNvSpPr>
            <p:nvPr/>
          </p:nvSpPr>
          <p:spPr bwMode="auto">
            <a:xfrm>
              <a:off x="10294334" y="1309133"/>
              <a:ext cx="268546" cy="328667"/>
            </a:xfrm>
            <a:custGeom>
              <a:avLst/>
              <a:gdLst>
                <a:gd name="T0" fmla="*/ 70 w 85"/>
                <a:gd name="T1" fmla="*/ 103 h 103"/>
                <a:gd name="T2" fmla="*/ 85 w 85"/>
                <a:gd name="T3" fmla="*/ 91 h 103"/>
                <a:gd name="T4" fmla="*/ 85 w 85"/>
                <a:gd name="T5" fmla="*/ 22 h 103"/>
                <a:gd name="T6" fmla="*/ 74 w 85"/>
                <a:gd name="T7" fmla="*/ 6 h 103"/>
                <a:gd name="T8" fmla="*/ 11 w 85"/>
                <a:gd name="T9" fmla="*/ 6 h 103"/>
                <a:gd name="T10" fmla="*/ 0 w 85"/>
                <a:gd name="T11" fmla="*/ 22 h 103"/>
                <a:gd name="T12" fmla="*/ 0 w 85"/>
                <a:gd name="T13" fmla="*/ 91 h 103"/>
                <a:gd name="T14" fmla="*/ 15 w 85"/>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03">
                  <a:moveTo>
                    <a:pt x="70" y="103"/>
                  </a:moveTo>
                  <a:cubicBezTo>
                    <a:pt x="76" y="103"/>
                    <a:pt x="85" y="98"/>
                    <a:pt x="85" y="91"/>
                  </a:cubicBezTo>
                  <a:cubicBezTo>
                    <a:pt x="85" y="68"/>
                    <a:pt x="85" y="45"/>
                    <a:pt x="85" y="22"/>
                  </a:cubicBezTo>
                  <a:cubicBezTo>
                    <a:pt x="85" y="15"/>
                    <a:pt x="80" y="8"/>
                    <a:pt x="74" y="6"/>
                  </a:cubicBezTo>
                  <a:cubicBezTo>
                    <a:pt x="53" y="0"/>
                    <a:pt x="31" y="0"/>
                    <a:pt x="11" y="6"/>
                  </a:cubicBezTo>
                  <a:cubicBezTo>
                    <a:pt x="5" y="8"/>
                    <a:pt x="0" y="15"/>
                    <a:pt x="0" y="22"/>
                  </a:cubicBezTo>
                  <a:cubicBezTo>
                    <a:pt x="0" y="45"/>
                    <a:pt x="0" y="68"/>
                    <a:pt x="0" y="91"/>
                  </a:cubicBezTo>
                  <a:cubicBezTo>
                    <a:pt x="0" y="98"/>
                    <a:pt x="9" y="103"/>
                    <a:pt x="15"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1" name="Freeform 155">
              <a:extLst>
                <a:ext uri="{FF2B5EF4-FFF2-40B4-BE49-F238E27FC236}">
                  <a16:creationId xmlns:a16="http://schemas.microsoft.com/office/drawing/2014/main" id="{EF37B68D-6D2C-42CC-845E-2AE0C0458AF2}"/>
                </a:ext>
              </a:extLst>
            </p:cNvPr>
            <p:cNvSpPr>
              <a:spLocks noEditPoints="1"/>
            </p:cNvSpPr>
            <p:nvPr/>
          </p:nvSpPr>
          <p:spPr bwMode="auto">
            <a:xfrm>
              <a:off x="10274293" y="1293101"/>
              <a:ext cx="308626" cy="364741"/>
            </a:xfrm>
            <a:custGeom>
              <a:avLst/>
              <a:gdLst>
                <a:gd name="T0" fmla="*/ 76 w 97"/>
                <a:gd name="T1" fmla="*/ 114 h 114"/>
                <a:gd name="T2" fmla="*/ 76 w 97"/>
                <a:gd name="T3" fmla="*/ 114 h 114"/>
                <a:gd name="T4" fmla="*/ 76 w 97"/>
                <a:gd name="T5" fmla="*/ 114 h 114"/>
                <a:gd name="T6" fmla="*/ 76 w 97"/>
                <a:gd name="T7" fmla="*/ 114 h 114"/>
                <a:gd name="T8" fmla="*/ 76 w 97"/>
                <a:gd name="T9" fmla="*/ 114 h 114"/>
                <a:gd name="T10" fmla="*/ 8 w 97"/>
                <a:gd name="T11" fmla="*/ 109 h 114"/>
                <a:gd name="T12" fmla="*/ 0 w 97"/>
                <a:gd name="T13" fmla="*/ 96 h 114"/>
                <a:gd name="T14" fmla="*/ 0 w 97"/>
                <a:gd name="T15" fmla="*/ 96 h 114"/>
                <a:gd name="T16" fmla="*/ 0 w 97"/>
                <a:gd name="T17" fmla="*/ 96 h 114"/>
                <a:gd name="T18" fmla="*/ 0 w 97"/>
                <a:gd name="T19" fmla="*/ 96 h 114"/>
                <a:gd name="T20" fmla="*/ 0 w 97"/>
                <a:gd name="T21" fmla="*/ 96 h 114"/>
                <a:gd name="T22" fmla="*/ 0 w 97"/>
                <a:gd name="T23" fmla="*/ 27 h 114"/>
                <a:gd name="T24" fmla="*/ 0 w 97"/>
                <a:gd name="T25" fmla="*/ 27 h 114"/>
                <a:gd name="T26" fmla="*/ 15 w 97"/>
                <a:gd name="T27" fmla="*/ 5 h 114"/>
                <a:gd name="T28" fmla="*/ 15 w 97"/>
                <a:gd name="T29" fmla="*/ 5 h 114"/>
                <a:gd name="T30" fmla="*/ 48 w 97"/>
                <a:gd name="T31" fmla="*/ 0 h 114"/>
                <a:gd name="T32" fmla="*/ 48 w 97"/>
                <a:gd name="T33" fmla="*/ 0 h 114"/>
                <a:gd name="T34" fmla="*/ 82 w 97"/>
                <a:gd name="T35" fmla="*/ 5 h 114"/>
                <a:gd name="T36" fmla="*/ 82 w 97"/>
                <a:gd name="T37" fmla="*/ 5 h 114"/>
                <a:gd name="T38" fmla="*/ 97 w 97"/>
                <a:gd name="T39" fmla="*/ 27 h 114"/>
                <a:gd name="T40" fmla="*/ 97 w 97"/>
                <a:gd name="T41" fmla="*/ 27 h 114"/>
                <a:gd name="T42" fmla="*/ 97 w 97"/>
                <a:gd name="T43" fmla="*/ 96 h 114"/>
                <a:gd name="T44" fmla="*/ 97 w 97"/>
                <a:gd name="T45" fmla="*/ 96 h 114"/>
                <a:gd name="T46" fmla="*/ 97 w 97"/>
                <a:gd name="T47" fmla="*/ 103 h 114"/>
                <a:gd name="T48" fmla="*/ 95 w 97"/>
                <a:gd name="T49" fmla="*/ 103 h 114"/>
                <a:gd name="T50" fmla="*/ 89 w 97"/>
                <a:gd name="T51" fmla="*/ 109 h 114"/>
                <a:gd name="T52" fmla="*/ 89 w 97"/>
                <a:gd name="T53" fmla="*/ 109 h 114"/>
                <a:gd name="T54" fmla="*/ 76 w 97"/>
                <a:gd name="T55" fmla="*/ 114 h 114"/>
                <a:gd name="T56" fmla="*/ 76 w 97"/>
                <a:gd name="T57" fmla="*/ 114 h 114"/>
                <a:gd name="T58" fmla="*/ 76 w 97"/>
                <a:gd name="T59" fmla="*/ 102 h 114"/>
                <a:gd name="T60" fmla="*/ 82 w 97"/>
                <a:gd name="T61" fmla="*/ 99 h 114"/>
                <a:gd name="T62" fmla="*/ 82 w 97"/>
                <a:gd name="T63" fmla="*/ 99 h 114"/>
                <a:gd name="T64" fmla="*/ 85 w 97"/>
                <a:gd name="T65" fmla="*/ 96 h 114"/>
                <a:gd name="T66" fmla="*/ 85 w 97"/>
                <a:gd name="T67" fmla="*/ 96 h 114"/>
                <a:gd name="T68" fmla="*/ 85 w 97"/>
                <a:gd name="T69" fmla="*/ 96 h 114"/>
                <a:gd name="T70" fmla="*/ 85 w 97"/>
                <a:gd name="T71" fmla="*/ 96 h 114"/>
                <a:gd name="T72" fmla="*/ 85 w 97"/>
                <a:gd name="T73" fmla="*/ 96 h 114"/>
                <a:gd name="T74" fmla="*/ 85 w 97"/>
                <a:gd name="T75" fmla="*/ 96 h 114"/>
                <a:gd name="T76" fmla="*/ 85 w 97"/>
                <a:gd name="T77" fmla="*/ 96 h 114"/>
                <a:gd name="T78" fmla="*/ 85 w 97"/>
                <a:gd name="T79" fmla="*/ 96 h 114"/>
                <a:gd name="T80" fmla="*/ 85 w 97"/>
                <a:gd name="T81" fmla="*/ 27 h 114"/>
                <a:gd name="T82" fmla="*/ 85 w 97"/>
                <a:gd name="T83" fmla="*/ 27 h 114"/>
                <a:gd name="T84" fmla="*/ 78 w 97"/>
                <a:gd name="T85" fmla="*/ 17 h 114"/>
                <a:gd name="T86" fmla="*/ 78 w 97"/>
                <a:gd name="T87" fmla="*/ 17 h 114"/>
                <a:gd name="T88" fmla="*/ 48 w 97"/>
                <a:gd name="T89" fmla="*/ 12 h 114"/>
                <a:gd name="T90" fmla="*/ 48 w 97"/>
                <a:gd name="T91" fmla="*/ 12 h 114"/>
                <a:gd name="T92" fmla="*/ 19 w 97"/>
                <a:gd name="T93" fmla="*/ 17 h 114"/>
                <a:gd name="T94" fmla="*/ 19 w 97"/>
                <a:gd name="T95" fmla="*/ 17 h 114"/>
                <a:gd name="T96" fmla="*/ 12 w 97"/>
                <a:gd name="T97" fmla="*/ 27 h 114"/>
                <a:gd name="T98" fmla="*/ 12 w 97"/>
                <a:gd name="T99" fmla="*/ 27 h 114"/>
                <a:gd name="T100" fmla="*/ 12 w 97"/>
                <a:gd name="T101" fmla="*/ 96 h 114"/>
                <a:gd name="T102" fmla="*/ 12 w 97"/>
                <a:gd name="T103" fmla="*/ 96 h 114"/>
                <a:gd name="T104" fmla="*/ 12 w 97"/>
                <a:gd name="T105" fmla="*/ 97 h 114"/>
                <a:gd name="T106" fmla="*/ 15 w 97"/>
                <a:gd name="T107" fmla="*/ 99 h 114"/>
                <a:gd name="T108" fmla="*/ 15 w 97"/>
                <a:gd name="T109" fmla="*/ 99 h 114"/>
                <a:gd name="T110" fmla="*/ 21 w 97"/>
                <a:gd name="T111" fmla="*/ 102 h 114"/>
                <a:gd name="T112" fmla="*/ 21 w 97"/>
                <a:gd name="T113" fmla="*/ 102 h 114"/>
                <a:gd name="T114" fmla="*/ 21 w 97"/>
                <a:gd name="T115" fmla="*/ 114 h 114"/>
                <a:gd name="T116" fmla="*/ 8 w 97"/>
                <a:gd name="T117" fmla="*/ 10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14">
                  <a:moveTo>
                    <a:pt x="76" y="114"/>
                  </a:moveTo>
                  <a:cubicBezTo>
                    <a:pt x="76" y="114"/>
                    <a:pt x="76" y="114"/>
                    <a:pt x="76" y="114"/>
                  </a:cubicBezTo>
                  <a:cubicBezTo>
                    <a:pt x="76" y="114"/>
                    <a:pt x="76" y="114"/>
                    <a:pt x="76" y="114"/>
                  </a:cubicBezTo>
                  <a:cubicBezTo>
                    <a:pt x="76" y="114"/>
                    <a:pt x="76" y="114"/>
                    <a:pt x="76" y="114"/>
                  </a:cubicBezTo>
                  <a:cubicBezTo>
                    <a:pt x="76" y="114"/>
                    <a:pt x="76" y="114"/>
                    <a:pt x="76" y="114"/>
                  </a:cubicBezTo>
                  <a:close/>
                  <a:moveTo>
                    <a:pt x="8" y="109"/>
                  </a:moveTo>
                  <a:cubicBezTo>
                    <a:pt x="4" y="106"/>
                    <a:pt x="0" y="102"/>
                    <a:pt x="0" y="96"/>
                  </a:cubicBezTo>
                  <a:cubicBezTo>
                    <a:pt x="0" y="96"/>
                    <a:pt x="0" y="96"/>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0" y="18"/>
                    <a:pt x="6" y="9"/>
                    <a:pt x="15" y="5"/>
                  </a:cubicBezTo>
                  <a:cubicBezTo>
                    <a:pt x="15" y="5"/>
                    <a:pt x="15" y="5"/>
                    <a:pt x="15" y="5"/>
                  </a:cubicBezTo>
                  <a:cubicBezTo>
                    <a:pt x="26" y="2"/>
                    <a:pt x="37" y="0"/>
                    <a:pt x="48" y="0"/>
                  </a:cubicBezTo>
                  <a:cubicBezTo>
                    <a:pt x="48" y="0"/>
                    <a:pt x="48" y="0"/>
                    <a:pt x="48" y="0"/>
                  </a:cubicBezTo>
                  <a:cubicBezTo>
                    <a:pt x="60" y="0"/>
                    <a:pt x="71" y="2"/>
                    <a:pt x="82" y="5"/>
                  </a:cubicBezTo>
                  <a:cubicBezTo>
                    <a:pt x="82" y="5"/>
                    <a:pt x="82" y="5"/>
                    <a:pt x="82" y="5"/>
                  </a:cubicBezTo>
                  <a:cubicBezTo>
                    <a:pt x="91" y="9"/>
                    <a:pt x="96" y="18"/>
                    <a:pt x="97" y="27"/>
                  </a:cubicBezTo>
                  <a:cubicBezTo>
                    <a:pt x="97" y="27"/>
                    <a:pt x="97" y="27"/>
                    <a:pt x="97" y="27"/>
                  </a:cubicBezTo>
                  <a:cubicBezTo>
                    <a:pt x="97" y="50"/>
                    <a:pt x="97" y="73"/>
                    <a:pt x="97" y="96"/>
                  </a:cubicBezTo>
                  <a:cubicBezTo>
                    <a:pt x="97" y="96"/>
                    <a:pt x="97" y="96"/>
                    <a:pt x="97" y="96"/>
                  </a:cubicBezTo>
                  <a:cubicBezTo>
                    <a:pt x="97" y="103"/>
                    <a:pt x="97" y="103"/>
                    <a:pt x="97" y="103"/>
                  </a:cubicBezTo>
                  <a:cubicBezTo>
                    <a:pt x="95" y="103"/>
                    <a:pt x="95" y="103"/>
                    <a:pt x="95" y="103"/>
                  </a:cubicBezTo>
                  <a:cubicBezTo>
                    <a:pt x="93" y="106"/>
                    <a:pt x="91" y="108"/>
                    <a:pt x="89" y="109"/>
                  </a:cubicBezTo>
                  <a:cubicBezTo>
                    <a:pt x="89" y="109"/>
                    <a:pt x="89" y="109"/>
                    <a:pt x="89" y="109"/>
                  </a:cubicBezTo>
                  <a:cubicBezTo>
                    <a:pt x="85" y="112"/>
                    <a:pt x="81" y="114"/>
                    <a:pt x="76" y="114"/>
                  </a:cubicBezTo>
                  <a:cubicBezTo>
                    <a:pt x="76" y="114"/>
                    <a:pt x="76" y="114"/>
                    <a:pt x="76" y="114"/>
                  </a:cubicBezTo>
                  <a:cubicBezTo>
                    <a:pt x="76" y="102"/>
                    <a:pt x="76" y="102"/>
                    <a:pt x="76" y="102"/>
                  </a:cubicBezTo>
                  <a:cubicBezTo>
                    <a:pt x="77" y="102"/>
                    <a:pt x="80" y="101"/>
                    <a:pt x="82" y="99"/>
                  </a:cubicBezTo>
                  <a:cubicBezTo>
                    <a:pt x="82" y="99"/>
                    <a:pt x="82" y="99"/>
                    <a:pt x="82" y="99"/>
                  </a:cubicBezTo>
                  <a:cubicBezTo>
                    <a:pt x="84" y="98"/>
                    <a:pt x="85" y="97"/>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73"/>
                    <a:pt x="85" y="50"/>
                    <a:pt x="85" y="27"/>
                  </a:cubicBezTo>
                  <a:cubicBezTo>
                    <a:pt x="85" y="27"/>
                    <a:pt x="85" y="27"/>
                    <a:pt x="85" y="27"/>
                  </a:cubicBezTo>
                  <a:cubicBezTo>
                    <a:pt x="85" y="23"/>
                    <a:pt x="81" y="17"/>
                    <a:pt x="78" y="17"/>
                  </a:cubicBezTo>
                  <a:cubicBezTo>
                    <a:pt x="78" y="17"/>
                    <a:pt x="78" y="17"/>
                    <a:pt x="78" y="17"/>
                  </a:cubicBezTo>
                  <a:cubicBezTo>
                    <a:pt x="68" y="14"/>
                    <a:pt x="58" y="12"/>
                    <a:pt x="48" y="12"/>
                  </a:cubicBezTo>
                  <a:cubicBezTo>
                    <a:pt x="48" y="12"/>
                    <a:pt x="48" y="12"/>
                    <a:pt x="48" y="12"/>
                  </a:cubicBezTo>
                  <a:cubicBezTo>
                    <a:pt x="38" y="12"/>
                    <a:pt x="28" y="14"/>
                    <a:pt x="19" y="17"/>
                  </a:cubicBezTo>
                  <a:cubicBezTo>
                    <a:pt x="19" y="17"/>
                    <a:pt x="19" y="17"/>
                    <a:pt x="19" y="17"/>
                  </a:cubicBezTo>
                  <a:cubicBezTo>
                    <a:pt x="16" y="17"/>
                    <a:pt x="12" y="23"/>
                    <a:pt x="12" y="27"/>
                  </a:cubicBezTo>
                  <a:cubicBezTo>
                    <a:pt x="12" y="27"/>
                    <a:pt x="12" y="27"/>
                    <a:pt x="12" y="27"/>
                  </a:cubicBezTo>
                  <a:cubicBezTo>
                    <a:pt x="12" y="50"/>
                    <a:pt x="12" y="73"/>
                    <a:pt x="12" y="96"/>
                  </a:cubicBezTo>
                  <a:cubicBezTo>
                    <a:pt x="12" y="96"/>
                    <a:pt x="12" y="96"/>
                    <a:pt x="12" y="96"/>
                  </a:cubicBezTo>
                  <a:cubicBezTo>
                    <a:pt x="12" y="97"/>
                    <a:pt x="12" y="97"/>
                    <a:pt x="12" y="97"/>
                  </a:cubicBezTo>
                  <a:cubicBezTo>
                    <a:pt x="12" y="97"/>
                    <a:pt x="13" y="98"/>
                    <a:pt x="15" y="99"/>
                  </a:cubicBezTo>
                  <a:cubicBezTo>
                    <a:pt x="15" y="99"/>
                    <a:pt x="15" y="99"/>
                    <a:pt x="15" y="99"/>
                  </a:cubicBezTo>
                  <a:cubicBezTo>
                    <a:pt x="17" y="101"/>
                    <a:pt x="19" y="102"/>
                    <a:pt x="21" y="102"/>
                  </a:cubicBezTo>
                  <a:cubicBezTo>
                    <a:pt x="21" y="102"/>
                    <a:pt x="21" y="102"/>
                    <a:pt x="21" y="102"/>
                  </a:cubicBezTo>
                  <a:cubicBezTo>
                    <a:pt x="21" y="114"/>
                    <a:pt x="21" y="114"/>
                    <a:pt x="21" y="114"/>
                  </a:cubicBezTo>
                  <a:cubicBezTo>
                    <a:pt x="16" y="114"/>
                    <a:pt x="12" y="112"/>
                    <a:pt x="8" y="10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2" name="Freeform 156">
              <a:extLst>
                <a:ext uri="{FF2B5EF4-FFF2-40B4-BE49-F238E27FC236}">
                  <a16:creationId xmlns:a16="http://schemas.microsoft.com/office/drawing/2014/main" id="{EF205E62-D3EE-47FD-A018-321165349866}"/>
                </a:ext>
              </a:extLst>
            </p:cNvPr>
            <p:cNvSpPr>
              <a:spLocks/>
            </p:cNvSpPr>
            <p:nvPr/>
          </p:nvSpPr>
          <p:spPr bwMode="auto">
            <a:xfrm>
              <a:off x="10354455"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3" name="Line 157">
              <a:extLst>
                <a:ext uri="{FF2B5EF4-FFF2-40B4-BE49-F238E27FC236}">
                  <a16:creationId xmlns:a16="http://schemas.microsoft.com/office/drawing/2014/main" id="{FAB4E24B-E43F-4200-A4BA-BDAAD8420AD8}"/>
                </a:ext>
              </a:extLst>
            </p:cNvPr>
            <p:cNvSpPr>
              <a:spLocks noChangeShapeType="1"/>
            </p:cNvSpPr>
            <p:nvPr/>
          </p:nvSpPr>
          <p:spPr bwMode="auto">
            <a:xfrm>
              <a:off x="10354455"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4" name="Freeform 158">
              <a:extLst>
                <a:ext uri="{FF2B5EF4-FFF2-40B4-BE49-F238E27FC236}">
                  <a16:creationId xmlns:a16="http://schemas.microsoft.com/office/drawing/2014/main" id="{8759E0D0-C150-4E5D-AA26-4021DA33569C}"/>
                </a:ext>
              </a:extLst>
            </p:cNvPr>
            <p:cNvSpPr>
              <a:spLocks/>
            </p:cNvSpPr>
            <p:nvPr/>
          </p:nvSpPr>
          <p:spPr bwMode="auto">
            <a:xfrm>
              <a:off x="10502755"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5" name="Line 159">
              <a:extLst>
                <a:ext uri="{FF2B5EF4-FFF2-40B4-BE49-F238E27FC236}">
                  <a16:creationId xmlns:a16="http://schemas.microsoft.com/office/drawing/2014/main" id="{7BFC3145-BA7A-4225-B048-049A96ABBC95}"/>
                </a:ext>
              </a:extLst>
            </p:cNvPr>
            <p:cNvSpPr>
              <a:spLocks noChangeShapeType="1"/>
            </p:cNvSpPr>
            <p:nvPr/>
          </p:nvSpPr>
          <p:spPr bwMode="auto">
            <a:xfrm>
              <a:off x="10502755"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6" name="Freeform 160">
              <a:extLst>
                <a:ext uri="{FF2B5EF4-FFF2-40B4-BE49-F238E27FC236}">
                  <a16:creationId xmlns:a16="http://schemas.microsoft.com/office/drawing/2014/main" id="{CDCE0F7B-EFB0-4302-BDFA-C86B2911BA5A}"/>
                </a:ext>
              </a:extLst>
            </p:cNvPr>
            <p:cNvSpPr>
              <a:spLocks/>
            </p:cNvSpPr>
            <p:nvPr/>
          </p:nvSpPr>
          <p:spPr bwMode="auto">
            <a:xfrm>
              <a:off x="10426601"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7" name="Line 161">
              <a:extLst>
                <a:ext uri="{FF2B5EF4-FFF2-40B4-BE49-F238E27FC236}">
                  <a16:creationId xmlns:a16="http://schemas.microsoft.com/office/drawing/2014/main" id="{D98553A7-E2FE-4DD4-BD86-21FA697D34A9}"/>
                </a:ext>
              </a:extLst>
            </p:cNvPr>
            <p:cNvSpPr>
              <a:spLocks noChangeShapeType="1"/>
            </p:cNvSpPr>
            <p:nvPr/>
          </p:nvSpPr>
          <p:spPr bwMode="auto">
            <a:xfrm>
              <a:off x="10426601"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8" name="Oval 162">
              <a:extLst>
                <a:ext uri="{FF2B5EF4-FFF2-40B4-BE49-F238E27FC236}">
                  <a16:creationId xmlns:a16="http://schemas.microsoft.com/office/drawing/2014/main" id="{E7EE5AA6-EEC3-4010-8BD6-9FCABC744673}"/>
                </a:ext>
              </a:extLst>
            </p:cNvPr>
            <p:cNvSpPr>
              <a:spLocks noChangeArrowheads="1"/>
            </p:cNvSpPr>
            <p:nvPr/>
          </p:nvSpPr>
          <p:spPr bwMode="auto">
            <a:xfrm>
              <a:off x="10356458" y="1172856"/>
              <a:ext cx="144293" cy="1402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9" name="Freeform 163">
              <a:extLst>
                <a:ext uri="{FF2B5EF4-FFF2-40B4-BE49-F238E27FC236}">
                  <a16:creationId xmlns:a16="http://schemas.microsoft.com/office/drawing/2014/main" id="{22324AC4-4F44-4597-A468-6D0414B8AAAD}"/>
                </a:ext>
              </a:extLst>
            </p:cNvPr>
            <p:cNvSpPr>
              <a:spLocks noEditPoints="1"/>
            </p:cNvSpPr>
            <p:nvPr/>
          </p:nvSpPr>
          <p:spPr bwMode="auto">
            <a:xfrm>
              <a:off x="10338421" y="1152815"/>
              <a:ext cx="180366" cy="178362"/>
            </a:xfrm>
            <a:custGeom>
              <a:avLst/>
              <a:gdLst>
                <a:gd name="T0" fmla="*/ 0 w 57"/>
                <a:gd name="T1" fmla="*/ 28 h 56"/>
                <a:gd name="T2" fmla="*/ 28 w 57"/>
                <a:gd name="T3" fmla="*/ 0 h 56"/>
                <a:gd name="T4" fmla="*/ 28 w 57"/>
                <a:gd name="T5" fmla="*/ 0 h 56"/>
                <a:gd name="T6" fmla="*/ 57 w 57"/>
                <a:gd name="T7" fmla="*/ 28 h 56"/>
                <a:gd name="T8" fmla="*/ 57 w 57"/>
                <a:gd name="T9" fmla="*/ 28 h 56"/>
                <a:gd name="T10" fmla="*/ 28 w 57"/>
                <a:gd name="T11" fmla="*/ 56 h 56"/>
                <a:gd name="T12" fmla="*/ 28 w 57"/>
                <a:gd name="T13" fmla="*/ 56 h 56"/>
                <a:gd name="T14" fmla="*/ 0 w 57"/>
                <a:gd name="T15" fmla="*/ 28 h 56"/>
                <a:gd name="T16" fmla="*/ 12 w 57"/>
                <a:gd name="T17" fmla="*/ 28 h 56"/>
                <a:gd name="T18" fmla="*/ 28 w 57"/>
                <a:gd name="T19" fmla="*/ 44 h 56"/>
                <a:gd name="T20" fmla="*/ 28 w 57"/>
                <a:gd name="T21" fmla="*/ 44 h 56"/>
                <a:gd name="T22" fmla="*/ 45 w 57"/>
                <a:gd name="T23" fmla="*/ 28 h 56"/>
                <a:gd name="T24" fmla="*/ 45 w 57"/>
                <a:gd name="T25" fmla="*/ 28 h 56"/>
                <a:gd name="T26" fmla="*/ 28 w 57"/>
                <a:gd name="T27" fmla="*/ 12 h 56"/>
                <a:gd name="T28" fmla="*/ 28 w 57"/>
                <a:gd name="T29" fmla="*/ 12 h 56"/>
                <a:gd name="T30" fmla="*/ 12 w 57"/>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6">
                  <a:moveTo>
                    <a:pt x="0" y="28"/>
                  </a:moveTo>
                  <a:cubicBezTo>
                    <a:pt x="0" y="12"/>
                    <a:pt x="13" y="0"/>
                    <a:pt x="28" y="0"/>
                  </a:cubicBezTo>
                  <a:cubicBezTo>
                    <a:pt x="28" y="0"/>
                    <a:pt x="28" y="0"/>
                    <a:pt x="28" y="0"/>
                  </a:cubicBezTo>
                  <a:cubicBezTo>
                    <a:pt x="44" y="0"/>
                    <a:pt x="57" y="12"/>
                    <a:pt x="57" y="28"/>
                  </a:cubicBezTo>
                  <a:cubicBezTo>
                    <a:pt x="57" y="28"/>
                    <a:pt x="57" y="28"/>
                    <a:pt x="57" y="28"/>
                  </a:cubicBezTo>
                  <a:cubicBezTo>
                    <a:pt x="57" y="44"/>
                    <a:pt x="44" y="56"/>
                    <a:pt x="28" y="56"/>
                  </a:cubicBezTo>
                  <a:cubicBezTo>
                    <a:pt x="28" y="56"/>
                    <a:pt x="28" y="56"/>
                    <a:pt x="28" y="56"/>
                  </a:cubicBezTo>
                  <a:cubicBezTo>
                    <a:pt x="13" y="56"/>
                    <a:pt x="0" y="44"/>
                    <a:pt x="0" y="28"/>
                  </a:cubicBezTo>
                  <a:close/>
                  <a:moveTo>
                    <a:pt x="12" y="28"/>
                  </a:moveTo>
                  <a:cubicBezTo>
                    <a:pt x="12" y="37"/>
                    <a:pt x="19" y="44"/>
                    <a:pt x="28" y="44"/>
                  </a:cubicBezTo>
                  <a:cubicBezTo>
                    <a:pt x="28" y="44"/>
                    <a:pt x="28" y="44"/>
                    <a:pt x="28" y="44"/>
                  </a:cubicBezTo>
                  <a:cubicBezTo>
                    <a:pt x="37" y="44"/>
                    <a:pt x="45" y="37"/>
                    <a:pt x="45" y="28"/>
                  </a:cubicBezTo>
                  <a:cubicBezTo>
                    <a:pt x="45" y="28"/>
                    <a:pt x="45" y="28"/>
                    <a:pt x="45" y="28"/>
                  </a:cubicBezTo>
                  <a:cubicBezTo>
                    <a:pt x="45" y="19"/>
                    <a:pt x="37" y="12"/>
                    <a:pt x="28" y="12"/>
                  </a:cubicBezTo>
                  <a:cubicBezTo>
                    <a:pt x="28" y="12"/>
                    <a:pt x="28" y="12"/>
                    <a:pt x="28" y="12"/>
                  </a:cubicBezTo>
                  <a:cubicBezTo>
                    <a:pt x="19"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0" name="Rectangle 164">
              <a:extLst>
                <a:ext uri="{FF2B5EF4-FFF2-40B4-BE49-F238E27FC236}">
                  <a16:creationId xmlns:a16="http://schemas.microsoft.com/office/drawing/2014/main" id="{C1FB3B77-6137-4186-BD19-347909FC29CA}"/>
                </a:ext>
              </a:extLst>
            </p:cNvPr>
            <p:cNvSpPr>
              <a:spLocks noChangeArrowheads="1"/>
            </p:cNvSpPr>
            <p:nvPr/>
          </p:nvSpPr>
          <p:spPr bwMode="auto">
            <a:xfrm>
              <a:off x="10354455" y="1389296"/>
              <a:ext cx="148301" cy="4749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1" name="Freeform 165">
              <a:extLst>
                <a:ext uri="{FF2B5EF4-FFF2-40B4-BE49-F238E27FC236}">
                  <a16:creationId xmlns:a16="http://schemas.microsoft.com/office/drawing/2014/main" id="{CD45332B-FF2F-43C3-BDAB-9521C9EFDE41}"/>
                </a:ext>
              </a:extLst>
            </p:cNvPr>
            <p:cNvSpPr>
              <a:spLocks/>
            </p:cNvSpPr>
            <p:nvPr/>
          </p:nvSpPr>
          <p:spPr bwMode="auto">
            <a:xfrm>
              <a:off x="10354455" y="1389296"/>
              <a:ext cx="148301" cy="474965"/>
            </a:xfrm>
            <a:custGeom>
              <a:avLst/>
              <a:gdLst>
                <a:gd name="T0" fmla="*/ 0 w 74"/>
                <a:gd name="T1" fmla="*/ 0 h 237"/>
                <a:gd name="T2" fmla="*/ 0 w 74"/>
                <a:gd name="T3" fmla="*/ 237 h 237"/>
                <a:gd name="T4" fmla="*/ 74 w 74"/>
                <a:gd name="T5" fmla="*/ 237 h 237"/>
                <a:gd name="T6" fmla="*/ 74 w 74"/>
                <a:gd name="T7" fmla="*/ 0 h 237"/>
              </a:gdLst>
              <a:ahLst/>
              <a:cxnLst>
                <a:cxn ang="0">
                  <a:pos x="T0" y="T1"/>
                </a:cxn>
                <a:cxn ang="0">
                  <a:pos x="T2" y="T3"/>
                </a:cxn>
                <a:cxn ang="0">
                  <a:pos x="T4" y="T5"/>
                </a:cxn>
                <a:cxn ang="0">
                  <a:pos x="T6" y="T7"/>
                </a:cxn>
              </a:cxnLst>
              <a:rect l="0" t="0" r="r" b="b"/>
              <a:pathLst>
                <a:path w="74" h="237">
                  <a:moveTo>
                    <a:pt x="0" y="0"/>
                  </a:moveTo>
                  <a:lnTo>
                    <a:pt x="0" y="237"/>
                  </a:lnTo>
                  <a:lnTo>
                    <a:pt x="74" y="237"/>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2" name="Freeform 166">
              <a:extLst>
                <a:ext uri="{FF2B5EF4-FFF2-40B4-BE49-F238E27FC236}">
                  <a16:creationId xmlns:a16="http://schemas.microsoft.com/office/drawing/2014/main" id="{36A98A8A-05F1-4C53-BE26-1D08515F32C8}"/>
                </a:ext>
              </a:extLst>
            </p:cNvPr>
            <p:cNvSpPr>
              <a:spLocks/>
            </p:cNvSpPr>
            <p:nvPr/>
          </p:nvSpPr>
          <p:spPr bwMode="auto">
            <a:xfrm>
              <a:off x="10334414" y="1389296"/>
              <a:ext cx="188383" cy="495006"/>
            </a:xfrm>
            <a:custGeom>
              <a:avLst/>
              <a:gdLst>
                <a:gd name="T0" fmla="*/ 0 w 94"/>
                <a:gd name="T1" fmla="*/ 247 h 247"/>
                <a:gd name="T2" fmla="*/ 0 w 94"/>
                <a:gd name="T3" fmla="*/ 0 h 247"/>
                <a:gd name="T4" fmla="*/ 19 w 94"/>
                <a:gd name="T5" fmla="*/ 0 h 247"/>
                <a:gd name="T6" fmla="*/ 19 w 94"/>
                <a:gd name="T7" fmla="*/ 227 h 247"/>
                <a:gd name="T8" fmla="*/ 75 w 94"/>
                <a:gd name="T9" fmla="*/ 227 h 247"/>
                <a:gd name="T10" fmla="*/ 75 w 94"/>
                <a:gd name="T11" fmla="*/ 0 h 247"/>
                <a:gd name="T12" fmla="*/ 94 w 94"/>
                <a:gd name="T13" fmla="*/ 0 h 247"/>
                <a:gd name="T14" fmla="*/ 94 w 94"/>
                <a:gd name="T15" fmla="*/ 247 h 247"/>
                <a:gd name="T16" fmla="*/ 0 w 94"/>
                <a:gd name="T17" fmla="*/ 247 h 247"/>
                <a:gd name="T18" fmla="*/ 0 w 94"/>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247">
                  <a:moveTo>
                    <a:pt x="0" y="247"/>
                  </a:moveTo>
                  <a:lnTo>
                    <a:pt x="0" y="0"/>
                  </a:lnTo>
                  <a:lnTo>
                    <a:pt x="19" y="0"/>
                  </a:lnTo>
                  <a:lnTo>
                    <a:pt x="19" y="227"/>
                  </a:lnTo>
                  <a:lnTo>
                    <a:pt x="75" y="227"/>
                  </a:lnTo>
                  <a:lnTo>
                    <a:pt x="75" y="0"/>
                  </a:lnTo>
                  <a:lnTo>
                    <a:pt x="94" y="0"/>
                  </a:lnTo>
                  <a:lnTo>
                    <a:pt x="94"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3" name="Freeform 167">
              <a:extLst>
                <a:ext uri="{FF2B5EF4-FFF2-40B4-BE49-F238E27FC236}">
                  <a16:creationId xmlns:a16="http://schemas.microsoft.com/office/drawing/2014/main" id="{025442BB-0A3B-494A-B558-562177C7998B}"/>
                </a:ext>
              </a:extLst>
            </p:cNvPr>
            <p:cNvSpPr>
              <a:spLocks/>
            </p:cNvSpPr>
            <p:nvPr/>
          </p:nvSpPr>
          <p:spPr bwMode="auto">
            <a:xfrm>
              <a:off x="10426601"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4" name="Line 168">
              <a:extLst>
                <a:ext uri="{FF2B5EF4-FFF2-40B4-BE49-F238E27FC236}">
                  <a16:creationId xmlns:a16="http://schemas.microsoft.com/office/drawing/2014/main" id="{F9A7E4A8-1BE4-46C0-BDCE-A21E29125F2F}"/>
                </a:ext>
              </a:extLst>
            </p:cNvPr>
            <p:cNvSpPr>
              <a:spLocks noChangeShapeType="1"/>
            </p:cNvSpPr>
            <p:nvPr/>
          </p:nvSpPr>
          <p:spPr bwMode="auto">
            <a:xfrm>
              <a:off x="10426601"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5" name="Freeform 169">
              <a:extLst>
                <a:ext uri="{FF2B5EF4-FFF2-40B4-BE49-F238E27FC236}">
                  <a16:creationId xmlns:a16="http://schemas.microsoft.com/office/drawing/2014/main" id="{8AA901FE-CAB0-4831-A150-FF814582F466}"/>
                </a:ext>
              </a:extLst>
            </p:cNvPr>
            <p:cNvSpPr>
              <a:spLocks/>
            </p:cNvSpPr>
            <p:nvPr/>
          </p:nvSpPr>
          <p:spPr bwMode="auto">
            <a:xfrm>
              <a:off x="10408564"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6" name="Freeform 170">
              <a:extLst>
                <a:ext uri="{FF2B5EF4-FFF2-40B4-BE49-F238E27FC236}">
                  <a16:creationId xmlns:a16="http://schemas.microsoft.com/office/drawing/2014/main" id="{6E24F287-038B-49A5-BC3F-B87D8C1A35C3}"/>
                </a:ext>
              </a:extLst>
            </p:cNvPr>
            <p:cNvSpPr>
              <a:spLocks/>
            </p:cNvSpPr>
            <p:nvPr/>
          </p:nvSpPr>
          <p:spPr bwMode="auto">
            <a:xfrm>
              <a:off x="10025788" y="1309133"/>
              <a:ext cx="270550" cy="328667"/>
            </a:xfrm>
            <a:custGeom>
              <a:avLst/>
              <a:gdLst>
                <a:gd name="T0" fmla="*/ 70 w 85"/>
                <a:gd name="T1" fmla="*/ 103 h 103"/>
                <a:gd name="T2" fmla="*/ 85 w 85"/>
                <a:gd name="T3" fmla="*/ 91 h 103"/>
                <a:gd name="T4" fmla="*/ 85 w 85"/>
                <a:gd name="T5" fmla="*/ 22 h 103"/>
                <a:gd name="T6" fmla="*/ 74 w 85"/>
                <a:gd name="T7" fmla="*/ 6 h 103"/>
                <a:gd name="T8" fmla="*/ 11 w 85"/>
                <a:gd name="T9" fmla="*/ 6 h 103"/>
                <a:gd name="T10" fmla="*/ 0 w 85"/>
                <a:gd name="T11" fmla="*/ 22 h 103"/>
                <a:gd name="T12" fmla="*/ 0 w 85"/>
                <a:gd name="T13" fmla="*/ 91 h 103"/>
                <a:gd name="T14" fmla="*/ 15 w 85"/>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03">
                  <a:moveTo>
                    <a:pt x="70" y="103"/>
                  </a:moveTo>
                  <a:cubicBezTo>
                    <a:pt x="76" y="103"/>
                    <a:pt x="85" y="98"/>
                    <a:pt x="85" y="91"/>
                  </a:cubicBezTo>
                  <a:cubicBezTo>
                    <a:pt x="85" y="68"/>
                    <a:pt x="85" y="45"/>
                    <a:pt x="85" y="22"/>
                  </a:cubicBezTo>
                  <a:cubicBezTo>
                    <a:pt x="85" y="15"/>
                    <a:pt x="80" y="8"/>
                    <a:pt x="74" y="6"/>
                  </a:cubicBezTo>
                  <a:cubicBezTo>
                    <a:pt x="54" y="0"/>
                    <a:pt x="32" y="0"/>
                    <a:pt x="11" y="6"/>
                  </a:cubicBezTo>
                  <a:cubicBezTo>
                    <a:pt x="5" y="8"/>
                    <a:pt x="0" y="15"/>
                    <a:pt x="0" y="22"/>
                  </a:cubicBezTo>
                  <a:cubicBezTo>
                    <a:pt x="0" y="45"/>
                    <a:pt x="0" y="68"/>
                    <a:pt x="0" y="91"/>
                  </a:cubicBezTo>
                  <a:cubicBezTo>
                    <a:pt x="0" y="98"/>
                    <a:pt x="9" y="103"/>
                    <a:pt x="15" y="103"/>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7" name="Freeform 171">
              <a:extLst>
                <a:ext uri="{FF2B5EF4-FFF2-40B4-BE49-F238E27FC236}">
                  <a16:creationId xmlns:a16="http://schemas.microsoft.com/office/drawing/2014/main" id="{C59CDB05-95A4-4CB5-989D-F44F65FF5AFD}"/>
                </a:ext>
              </a:extLst>
            </p:cNvPr>
            <p:cNvSpPr>
              <a:spLocks noEditPoints="1"/>
            </p:cNvSpPr>
            <p:nvPr/>
          </p:nvSpPr>
          <p:spPr bwMode="auto">
            <a:xfrm>
              <a:off x="10007751" y="1293101"/>
              <a:ext cx="308626" cy="364741"/>
            </a:xfrm>
            <a:custGeom>
              <a:avLst/>
              <a:gdLst>
                <a:gd name="T0" fmla="*/ 82 w 97"/>
                <a:gd name="T1" fmla="*/ 99 h 114"/>
                <a:gd name="T2" fmla="*/ 85 w 97"/>
                <a:gd name="T3" fmla="*/ 96 h 114"/>
                <a:gd name="T4" fmla="*/ 85 w 97"/>
                <a:gd name="T5" fmla="*/ 96 h 114"/>
                <a:gd name="T6" fmla="*/ 85 w 97"/>
                <a:gd name="T7" fmla="*/ 96 h 114"/>
                <a:gd name="T8" fmla="*/ 85 w 97"/>
                <a:gd name="T9" fmla="*/ 96 h 114"/>
                <a:gd name="T10" fmla="*/ 85 w 97"/>
                <a:gd name="T11" fmla="*/ 96 h 114"/>
                <a:gd name="T12" fmla="*/ 85 w 97"/>
                <a:gd name="T13" fmla="*/ 96 h 114"/>
                <a:gd name="T14" fmla="*/ 85 w 97"/>
                <a:gd name="T15" fmla="*/ 27 h 114"/>
                <a:gd name="T16" fmla="*/ 78 w 97"/>
                <a:gd name="T17" fmla="*/ 17 h 114"/>
                <a:gd name="T18" fmla="*/ 49 w 97"/>
                <a:gd name="T19" fmla="*/ 12 h 114"/>
                <a:gd name="T20" fmla="*/ 19 w 97"/>
                <a:gd name="T21" fmla="*/ 17 h 114"/>
                <a:gd name="T22" fmla="*/ 12 w 97"/>
                <a:gd name="T23" fmla="*/ 27 h 114"/>
                <a:gd name="T24" fmla="*/ 12 w 97"/>
                <a:gd name="T25" fmla="*/ 96 h 114"/>
                <a:gd name="T26" fmla="*/ 12 w 97"/>
                <a:gd name="T27" fmla="*/ 97 h 114"/>
                <a:gd name="T28" fmla="*/ 15 w 97"/>
                <a:gd name="T29" fmla="*/ 99 h 114"/>
                <a:gd name="T30" fmla="*/ 21 w 97"/>
                <a:gd name="T31" fmla="*/ 102 h 114"/>
                <a:gd name="T32" fmla="*/ 8 w 97"/>
                <a:gd name="T33" fmla="*/ 109 h 114"/>
                <a:gd name="T34" fmla="*/ 0 w 97"/>
                <a:gd name="T35" fmla="*/ 96 h 114"/>
                <a:gd name="T36" fmla="*/ 0 w 97"/>
                <a:gd name="T37" fmla="*/ 96 h 114"/>
                <a:gd name="T38" fmla="*/ 0 w 97"/>
                <a:gd name="T39" fmla="*/ 27 h 114"/>
                <a:gd name="T40" fmla="*/ 15 w 97"/>
                <a:gd name="T41" fmla="*/ 5 h 114"/>
                <a:gd name="T42" fmla="*/ 49 w 97"/>
                <a:gd name="T43" fmla="*/ 0 h 114"/>
                <a:gd name="T44" fmla="*/ 82 w 97"/>
                <a:gd name="T45" fmla="*/ 5 h 114"/>
                <a:gd name="T46" fmla="*/ 97 w 97"/>
                <a:gd name="T47" fmla="*/ 27 h 114"/>
                <a:gd name="T48" fmla="*/ 97 w 97"/>
                <a:gd name="T49" fmla="*/ 96 h 114"/>
                <a:gd name="T50" fmla="*/ 97 w 97"/>
                <a:gd name="T51" fmla="*/ 103 h 114"/>
                <a:gd name="T52" fmla="*/ 89 w 97"/>
                <a:gd name="T53" fmla="*/ 109 h 114"/>
                <a:gd name="T54" fmla="*/ 76 w 97"/>
                <a:gd name="T55" fmla="*/ 114 h 114"/>
                <a:gd name="T56" fmla="*/ 76 w 97"/>
                <a:gd name="T57" fmla="*/ 102 h 114"/>
                <a:gd name="T58" fmla="*/ 87 w 97"/>
                <a:gd name="T59" fmla="*/ 101 h 114"/>
                <a:gd name="T60" fmla="*/ 86 w 97"/>
                <a:gd name="T61" fmla="*/ 100 h 114"/>
                <a:gd name="T62" fmla="*/ 87 w 97"/>
                <a:gd name="T63" fmla="*/ 101 h 114"/>
                <a:gd name="T64" fmla="*/ 97 w 97"/>
                <a:gd name="T65" fmla="*/ 96 h 114"/>
                <a:gd name="T66" fmla="*/ 97 w 97"/>
                <a:gd name="T67"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114">
                  <a:moveTo>
                    <a:pt x="76" y="102"/>
                  </a:moveTo>
                  <a:cubicBezTo>
                    <a:pt x="78" y="102"/>
                    <a:pt x="80" y="101"/>
                    <a:pt x="82" y="99"/>
                  </a:cubicBezTo>
                  <a:cubicBezTo>
                    <a:pt x="82" y="99"/>
                    <a:pt x="82" y="99"/>
                    <a:pt x="82" y="99"/>
                  </a:cubicBezTo>
                  <a:cubicBezTo>
                    <a:pt x="84" y="98"/>
                    <a:pt x="85" y="97"/>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73"/>
                    <a:pt x="85" y="50"/>
                    <a:pt x="85" y="27"/>
                  </a:cubicBezTo>
                  <a:cubicBezTo>
                    <a:pt x="85" y="27"/>
                    <a:pt x="85" y="27"/>
                    <a:pt x="85" y="27"/>
                  </a:cubicBezTo>
                  <a:cubicBezTo>
                    <a:pt x="85" y="23"/>
                    <a:pt x="81" y="17"/>
                    <a:pt x="78" y="17"/>
                  </a:cubicBezTo>
                  <a:cubicBezTo>
                    <a:pt x="78" y="17"/>
                    <a:pt x="78" y="17"/>
                    <a:pt x="78" y="17"/>
                  </a:cubicBezTo>
                  <a:cubicBezTo>
                    <a:pt x="69" y="14"/>
                    <a:pt x="59" y="12"/>
                    <a:pt x="49" y="12"/>
                  </a:cubicBezTo>
                  <a:cubicBezTo>
                    <a:pt x="49" y="12"/>
                    <a:pt x="49" y="12"/>
                    <a:pt x="49" y="12"/>
                  </a:cubicBezTo>
                  <a:cubicBezTo>
                    <a:pt x="39" y="12"/>
                    <a:pt x="29" y="14"/>
                    <a:pt x="19" y="17"/>
                  </a:cubicBezTo>
                  <a:cubicBezTo>
                    <a:pt x="19" y="17"/>
                    <a:pt x="19" y="17"/>
                    <a:pt x="19" y="17"/>
                  </a:cubicBezTo>
                  <a:cubicBezTo>
                    <a:pt x="16" y="17"/>
                    <a:pt x="12" y="23"/>
                    <a:pt x="12" y="27"/>
                  </a:cubicBezTo>
                  <a:cubicBezTo>
                    <a:pt x="12" y="27"/>
                    <a:pt x="12" y="27"/>
                    <a:pt x="12" y="27"/>
                  </a:cubicBezTo>
                  <a:cubicBezTo>
                    <a:pt x="12" y="50"/>
                    <a:pt x="12" y="73"/>
                    <a:pt x="12" y="96"/>
                  </a:cubicBezTo>
                  <a:cubicBezTo>
                    <a:pt x="12" y="96"/>
                    <a:pt x="12" y="96"/>
                    <a:pt x="12" y="96"/>
                  </a:cubicBezTo>
                  <a:cubicBezTo>
                    <a:pt x="12" y="97"/>
                    <a:pt x="12" y="97"/>
                    <a:pt x="12" y="97"/>
                  </a:cubicBezTo>
                  <a:cubicBezTo>
                    <a:pt x="13" y="97"/>
                    <a:pt x="13" y="98"/>
                    <a:pt x="15" y="99"/>
                  </a:cubicBezTo>
                  <a:cubicBezTo>
                    <a:pt x="15" y="99"/>
                    <a:pt x="15" y="99"/>
                    <a:pt x="15" y="99"/>
                  </a:cubicBezTo>
                  <a:cubicBezTo>
                    <a:pt x="17" y="101"/>
                    <a:pt x="20" y="102"/>
                    <a:pt x="21" y="102"/>
                  </a:cubicBezTo>
                  <a:cubicBezTo>
                    <a:pt x="21" y="102"/>
                    <a:pt x="21" y="102"/>
                    <a:pt x="21" y="102"/>
                  </a:cubicBezTo>
                  <a:cubicBezTo>
                    <a:pt x="21" y="114"/>
                    <a:pt x="21" y="114"/>
                    <a:pt x="21" y="114"/>
                  </a:cubicBezTo>
                  <a:cubicBezTo>
                    <a:pt x="16" y="114"/>
                    <a:pt x="12" y="112"/>
                    <a:pt x="8" y="109"/>
                  </a:cubicBezTo>
                  <a:cubicBezTo>
                    <a:pt x="8" y="109"/>
                    <a:pt x="8" y="109"/>
                    <a:pt x="8" y="109"/>
                  </a:cubicBezTo>
                  <a:cubicBezTo>
                    <a:pt x="4" y="106"/>
                    <a:pt x="1" y="102"/>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1" y="18"/>
                    <a:pt x="6" y="9"/>
                    <a:pt x="15" y="5"/>
                  </a:cubicBezTo>
                  <a:cubicBezTo>
                    <a:pt x="15" y="5"/>
                    <a:pt x="15" y="5"/>
                    <a:pt x="15" y="5"/>
                  </a:cubicBezTo>
                  <a:cubicBezTo>
                    <a:pt x="26" y="2"/>
                    <a:pt x="37" y="0"/>
                    <a:pt x="49" y="0"/>
                  </a:cubicBezTo>
                  <a:cubicBezTo>
                    <a:pt x="49" y="0"/>
                    <a:pt x="49" y="0"/>
                    <a:pt x="49" y="0"/>
                  </a:cubicBezTo>
                  <a:cubicBezTo>
                    <a:pt x="60" y="0"/>
                    <a:pt x="71" y="2"/>
                    <a:pt x="82" y="5"/>
                  </a:cubicBezTo>
                  <a:cubicBezTo>
                    <a:pt x="82" y="5"/>
                    <a:pt x="82" y="5"/>
                    <a:pt x="82" y="5"/>
                  </a:cubicBezTo>
                  <a:cubicBezTo>
                    <a:pt x="91" y="9"/>
                    <a:pt x="97" y="18"/>
                    <a:pt x="97" y="27"/>
                  </a:cubicBezTo>
                  <a:cubicBezTo>
                    <a:pt x="97" y="27"/>
                    <a:pt x="97" y="27"/>
                    <a:pt x="97" y="27"/>
                  </a:cubicBezTo>
                  <a:cubicBezTo>
                    <a:pt x="97" y="50"/>
                    <a:pt x="97" y="73"/>
                    <a:pt x="97" y="96"/>
                  </a:cubicBezTo>
                  <a:cubicBezTo>
                    <a:pt x="97" y="96"/>
                    <a:pt x="97" y="96"/>
                    <a:pt x="97" y="96"/>
                  </a:cubicBezTo>
                  <a:cubicBezTo>
                    <a:pt x="97" y="103"/>
                    <a:pt x="97" y="103"/>
                    <a:pt x="97" y="103"/>
                  </a:cubicBezTo>
                  <a:cubicBezTo>
                    <a:pt x="95" y="103"/>
                    <a:pt x="95" y="103"/>
                    <a:pt x="95" y="103"/>
                  </a:cubicBezTo>
                  <a:cubicBezTo>
                    <a:pt x="94" y="106"/>
                    <a:pt x="92" y="108"/>
                    <a:pt x="89" y="109"/>
                  </a:cubicBezTo>
                  <a:cubicBezTo>
                    <a:pt x="89" y="109"/>
                    <a:pt x="89" y="109"/>
                    <a:pt x="89" y="109"/>
                  </a:cubicBezTo>
                  <a:cubicBezTo>
                    <a:pt x="85" y="112"/>
                    <a:pt x="81" y="114"/>
                    <a:pt x="76" y="114"/>
                  </a:cubicBezTo>
                  <a:cubicBezTo>
                    <a:pt x="76" y="114"/>
                    <a:pt x="76" y="114"/>
                    <a:pt x="76" y="114"/>
                  </a:cubicBezTo>
                  <a:cubicBezTo>
                    <a:pt x="76" y="102"/>
                    <a:pt x="76" y="102"/>
                    <a:pt x="76" y="102"/>
                  </a:cubicBezTo>
                  <a:close/>
                  <a:moveTo>
                    <a:pt x="87" y="101"/>
                  </a:moveTo>
                  <a:cubicBezTo>
                    <a:pt x="87" y="101"/>
                    <a:pt x="87" y="101"/>
                    <a:pt x="87" y="101"/>
                  </a:cubicBezTo>
                  <a:cubicBezTo>
                    <a:pt x="87" y="101"/>
                    <a:pt x="87" y="101"/>
                    <a:pt x="87" y="101"/>
                  </a:cubicBezTo>
                  <a:cubicBezTo>
                    <a:pt x="87" y="100"/>
                    <a:pt x="87" y="100"/>
                    <a:pt x="86" y="100"/>
                  </a:cubicBezTo>
                  <a:cubicBezTo>
                    <a:pt x="86" y="100"/>
                    <a:pt x="86" y="100"/>
                    <a:pt x="86" y="100"/>
                  </a:cubicBezTo>
                  <a:cubicBezTo>
                    <a:pt x="87" y="101"/>
                    <a:pt x="87" y="101"/>
                    <a:pt x="87" y="101"/>
                  </a:cubicBezTo>
                  <a:close/>
                  <a:moveTo>
                    <a:pt x="97" y="97"/>
                  </a:moveTo>
                  <a:cubicBezTo>
                    <a:pt x="97" y="97"/>
                    <a:pt x="97" y="97"/>
                    <a:pt x="97" y="96"/>
                  </a:cubicBezTo>
                  <a:cubicBezTo>
                    <a:pt x="97" y="96"/>
                    <a:pt x="97" y="96"/>
                    <a:pt x="97" y="96"/>
                  </a:cubicBezTo>
                  <a:cubicBezTo>
                    <a:pt x="97" y="97"/>
                    <a:pt x="97" y="97"/>
                    <a:pt x="97" y="9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8" name="Freeform 172">
              <a:extLst>
                <a:ext uri="{FF2B5EF4-FFF2-40B4-BE49-F238E27FC236}">
                  <a16:creationId xmlns:a16="http://schemas.microsoft.com/office/drawing/2014/main" id="{71BC5B72-979F-479E-88FC-40559FEF69CE}"/>
                </a:ext>
              </a:extLst>
            </p:cNvPr>
            <p:cNvSpPr>
              <a:spLocks/>
            </p:cNvSpPr>
            <p:nvPr/>
          </p:nvSpPr>
          <p:spPr bwMode="auto">
            <a:xfrm>
              <a:off x="10087913"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9" name="Line 173">
              <a:extLst>
                <a:ext uri="{FF2B5EF4-FFF2-40B4-BE49-F238E27FC236}">
                  <a16:creationId xmlns:a16="http://schemas.microsoft.com/office/drawing/2014/main" id="{3556BA39-3D88-4353-8E2C-4E8BA6A13944}"/>
                </a:ext>
              </a:extLst>
            </p:cNvPr>
            <p:cNvSpPr>
              <a:spLocks noChangeShapeType="1"/>
            </p:cNvSpPr>
            <p:nvPr/>
          </p:nvSpPr>
          <p:spPr bwMode="auto">
            <a:xfrm>
              <a:off x="10087913"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 name="Freeform 174">
              <a:extLst>
                <a:ext uri="{FF2B5EF4-FFF2-40B4-BE49-F238E27FC236}">
                  <a16:creationId xmlns:a16="http://schemas.microsoft.com/office/drawing/2014/main" id="{0D0C86C0-5F39-4305-9027-47978D1AFFAA}"/>
                </a:ext>
              </a:extLst>
            </p:cNvPr>
            <p:cNvSpPr>
              <a:spLocks/>
            </p:cNvSpPr>
            <p:nvPr/>
          </p:nvSpPr>
          <p:spPr bwMode="auto">
            <a:xfrm>
              <a:off x="10240222"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 name="Line 175">
              <a:extLst>
                <a:ext uri="{FF2B5EF4-FFF2-40B4-BE49-F238E27FC236}">
                  <a16:creationId xmlns:a16="http://schemas.microsoft.com/office/drawing/2014/main" id="{AAE545DD-8EA2-46C3-847D-BB2C5DB585B0}"/>
                </a:ext>
              </a:extLst>
            </p:cNvPr>
            <p:cNvSpPr>
              <a:spLocks noChangeShapeType="1"/>
            </p:cNvSpPr>
            <p:nvPr/>
          </p:nvSpPr>
          <p:spPr bwMode="auto">
            <a:xfrm>
              <a:off x="10240222"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 name="Freeform 176">
              <a:extLst>
                <a:ext uri="{FF2B5EF4-FFF2-40B4-BE49-F238E27FC236}">
                  <a16:creationId xmlns:a16="http://schemas.microsoft.com/office/drawing/2014/main" id="{6D917FFA-5DC4-443D-BF74-15FE1C98B505}"/>
                </a:ext>
              </a:extLst>
            </p:cNvPr>
            <p:cNvSpPr>
              <a:spLocks/>
            </p:cNvSpPr>
            <p:nvPr/>
          </p:nvSpPr>
          <p:spPr bwMode="auto">
            <a:xfrm>
              <a:off x="10164067"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 name="Line 177">
              <a:extLst>
                <a:ext uri="{FF2B5EF4-FFF2-40B4-BE49-F238E27FC236}">
                  <a16:creationId xmlns:a16="http://schemas.microsoft.com/office/drawing/2014/main" id="{EE5C03E3-AFF8-4189-AFB6-4006546127FA}"/>
                </a:ext>
              </a:extLst>
            </p:cNvPr>
            <p:cNvSpPr>
              <a:spLocks noChangeShapeType="1"/>
            </p:cNvSpPr>
            <p:nvPr/>
          </p:nvSpPr>
          <p:spPr bwMode="auto">
            <a:xfrm>
              <a:off x="10164067"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 name="Oval 178">
              <a:extLst>
                <a:ext uri="{FF2B5EF4-FFF2-40B4-BE49-F238E27FC236}">
                  <a16:creationId xmlns:a16="http://schemas.microsoft.com/office/drawing/2014/main" id="{AA4A7FCC-E86B-4B2C-AFA1-5BA3D31FC114}"/>
                </a:ext>
              </a:extLst>
            </p:cNvPr>
            <p:cNvSpPr>
              <a:spLocks noChangeArrowheads="1"/>
            </p:cNvSpPr>
            <p:nvPr/>
          </p:nvSpPr>
          <p:spPr bwMode="auto">
            <a:xfrm>
              <a:off x="10089918" y="1172856"/>
              <a:ext cx="144293" cy="140284"/>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5" name="Freeform 179">
              <a:extLst>
                <a:ext uri="{FF2B5EF4-FFF2-40B4-BE49-F238E27FC236}">
                  <a16:creationId xmlns:a16="http://schemas.microsoft.com/office/drawing/2014/main" id="{EE423BAE-854B-4DB6-B5F6-8D60635642B5}"/>
                </a:ext>
              </a:extLst>
            </p:cNvPr>
            <p:cNvSpPr>
              <a:spLocks noEditPoints="1"/>
            </p:cNvSpPr>
            <p:nvPr/>
          </p:nvSpPr>
          <p:spPr bwMode="auto">
            <a:xfrm>
              <a:off x="10071881" y="1152815"/>
              <a:ext cx="180366" cy="178362"/>
            </a:xfrm>
            <a:custGeom>
              <a:avLst/>
              <a:gdLst>
                <a:gd name="T0" fmla="*/ 0 w 57"/>
                <a:gd name="T1" fmla="*/ 28 h 56"/>
                <a:gd name="T2" fmla="*/ 29 w 57"/>
                <a:gd name="T3" fmla="*/ 0 h 56"/>
                <a:gd name="T4" fmla="*/ 29 w 57"/>
                <a:gd name="T5" fmla="*/ 0 h 56"/>
                <a:gd name="T6" fmla="*/ 57 w 57"/>
                <a:gd name="T7" fmla="*/ 28 h 56"/>
                <a:gd name="T8" fmla="*/ 57 w 57"/>
                <a:gd name="T9" fmla="*/ 28 h 56"/>
                <a:gd name="T10" fmla="*/ 29 w 57"/>
                <a:gd name="T11" fmla="*/ 56 h 56"/>
                <a:gd name="T12" fmla="*/ 29 w 57"/>
                <a:gd name="T13" fmla="*/ 56 h 56"/>
                <a:gd name="T14" fmla="*/ 0 w 57"/>
                <a:gd name="T15" fmla="*/ 28 h 56"/>
                <a:gd name="T16" fmla="*/ 12 w 57"/>
                <a:gd name="T17" fmla="*/ 28 h 56"/>
                <a:gd name="T18" fmla="*/ 29 w 57"/>
                <a:gd name="T19" fmla="*/ 44 h 56"/>
                <a:gd name="T20" fmla="*/ 29 w 57"/>
                <a:gd name="T21" fmla="*/ 44 h 56"/>
                <a:gd name="T22" fmla="*/ 45 w 57"/>
                <a:gd name="T23" fmla="*/ 28 h 56"/>
                <a:gd name="T24" fmla="*/ 45 w 57"/>
                <a:gd name="T25" fmla="*/ 28 h 56"/>
                <a:gd name="T26" fmla="*/ 29 w 57"/>
                <a:gd name="T27" fmla="*/ 12 h 56"/>
                <a:gd name="T28" fmla="*/ 29 w 57"/>
                <a:gd name="T29" fmla="*/ 12 h 56"/>
                <a:gd name="T30" fmla="*/ 12 w 57"/>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6">
                  <a:moveTo>
                    <a:pt x="0" y="28"/>
                  </a:moveTo>
                  <a:cubicBezTo>
                    <a:pt x="0" y="12"/>
                    <a:pt x="13" y="0"/>
                    <a:pt x="29" y="0"/>
                  </a:cubicBezTo>
                  <a:cubicBezTo>
                    <a:pt x="29" y="0"/>
                    <a:pt x="29" y="0"/>
                    <a:pt x="29" y="0"/>
                  </a:cubicBezTo>
                  <a:cubicBezTo>
                    <a:pt x="44" y="0"/>
                    <a:pt x="57" y="12"/>
                    <a:pt x="57" y="28"/>
                  </a:cubicBezTo>
                  <a:cubicBezTo>
                    <a:pt x="57" y="28"/>
                    <a:pt x="57" y="28"/>
                    <a:pt x="57" y="28"/>
                  </a:cubicBezTo>
                  <a:cubicBezTo>
                    <a:pt x="57" y="44"/>
                    <a:pt x="44" y="56"/>
                    <a:pt x="29" y="56"/>
                  </a:cubicBezTo>
                  <a:cubicBezTo>
                    <a:pt x="29" y="56"/>
                    <a:pt x="29" y="56"/>
                    <a:pt x="29" y="56"/>
                  </a:cubicBezTo>
                  <a:cubicBezTo>
                    <a:pt x="13" y="56"/>
                    <a:pt x="0" y="44"/>
                    <a:pt x="0" y="28"/>
                  </a:cubicBezTo>
                  <a:close/>
                  <a:moveTo>
                    <a:pt x="12" y="28"/>
                  </a:moveTo>
                  <a:cubicBezTo>
                    <a:pt x="12" y="37"/>
                    <a:pt x="20" y="44"/>
                    <a:pt x="29" y="44"/>
                  </a:cubicBezTo>
                  <a:cubicBezTo>
                    <a:pt x="29" y="44"/>
                    <a:pt x="29" y="44"/>
                    <a:pt x="29" y="44"/>
                  </a:cubicBezTo>
                  <a:cubicBezTo>
                    <a:pt x="38" y="44"/>
                    <a:pt x="45" y="37"/>
                    <a:pt x="45" y="28"/>
                  </a:cubicBezTo>
                  <a:cubicBezTo>
                    <a:pt x="45" y="28"/>
                    <a:pt x="45" y="28"/>
                    <a:pt x="45" y="28"/>
                  </a:cubicBezTo>
                  <a:cubicBezTo>
                    <a:pt x="45" y="19"/>
                    <a:pt x="38" y="12"/>
                    <a:pt x="29" y="12"/>
                  </a:cubicBezTo>
                  <a:cubicBezTo>
                    <a:pt x="29" y="12"/>
                    <a:pt x="29" y="12"/>
                    <a:pt x="29" y="12"/>
                  </a:cubicBezTo>
                  <a:cubicBezTo>
                    <a:pt x="20"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6" name="Rectangle 180">
              <a:extLst>
                <a:ext uri="{FF2B5EF4-FFF2-40B4-BE49-F238E27FC236}">
                  <a16:creationId xmlns:a16="http://schemas.microsoft.com/office/drawing/2014/main" id="{0C615D01-A440-4E5F-ADD9-993427877972}"/>
                </a:ext>
              </a:extLst>
            </p:cNvPr>
            <p:cNvSpPr>
              <a:spLocks noChangeArrowheads="1"/>
            </p:cNvSpPr>
            <p:nvPr/>
          </p:nvSpPr>
          <p:spPr bwMode="auto">
            <a:xfrm>
              <a:off x="10087913" y="1389296"/>
              <a:ext cx="152310" cy="47496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7" name="Freeform 181">
              <a:extLst>
                <a:ext uri="{FF2B5EF4-FFF2-40B4-BE49-F238E27FC236}">
                  <a16:creationId xmlns:a16="http://schemas.microsoft.com/office/drawing/2014/main" id="{4B24F044-4E41-4355-839A-B8FA9A031B4F}"/>
                </a:ext>
              </a:extLst>
            </p:cNvPr>
            <p:cNvSpPr>
              <a:spLocks/>
            </p:cNvSpPr>
            <p:nvPr/>
          </p:nvSpPr>
          <p:spPr bwMode="auto">
            <a:xfrm>
              <a:off x="10087913" y="1389296"/>
              <a:ext cx="152310" cy="474965"/>
            </a:xfrm>
            <a:custGeom>
              <a:avLst/>
              <a:gdLst>
                <a:gd name="T0" fmla="*/ 0 w 76"/>
                <a:gd name="T1" fmla="*/ 0 h 237"/>
                <a:gd name="T2" fmla="*/ 0 w 76"/>
                <a:gd name="T3" fmla="*/ 237 h 237"/>
                <a:gd name="T4" fmla="*/ 76 w 76"/>
                <a:gd name="T5" fmla="*/ 237 h 237"/>
                <a:gd name="T6" fmla="*/ 76 w 76"/>
                <a:gd name="T7" fmla="*/ 0 h 237"/>
              </a:gdLst>
              <a:ahLst/>
              <a:cxnLst>
                <a:cxn ang="0">
                  <a:pos x="T0" y="T1"/>
                </a:cxn>
                <a:cxn ang="0">
                  <a:pos x="T2" y="T3"/>
                </a:cxn>
                <a:cxn ang="0">
                  <a:pos x="T4" y="T5"/>
                </a:cxn>
                <a:cxn ang="0">
                  <a:pos x="T6" y="T7"/>
                </a:cxn>
              </a:cxnLst>
              <a:rect l="0" t="0" r="r" b="b"/>
              <a:pathLst>
                <a:path w="76" h="237">
                  <a:moveTo>
                    <a:pt x="0" y="0"/>
                  </a:moveTo>
                  <a:lnTo>
                    <a:pt x="0" y="237"/>
                  </a:lnTo>
                  <a:lnTo>
                    <a:pt x="76" y="237"/>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 name="Freeform 182">
              <a:extLst>
                <a:ext uri="{FF2B5EF4-FFF2-40B4-BE49-F238E27FC236}">
                  <a16:creationId xmlns:a16="http://schemas.microsoft.com/office/drawing/2014/main" id="{ED73C2E6-050A-46E2-8608-01EB24DD0271}"/>
                </a:ext>
              </a:extLst>
            </p:cNvPr>
            <p:cNvSpPr>
              <a:spLocks/>
            </p:cNvSpPr>
            <p:nvPr/>
          </p:nvSpPr>
          <p:spPr bwMode="auto">
            <a:xfrm>
              <a:off x="10067873" y="1389296"/>
              <a:ext cx="190388" cy="495006"/>
            </a:xfrm>
            <a:custGeom>
              <a:avLst/>
              <a:gdLst>
                <a:gd name="T0" fmla="*/ 0 w 95"/>
                <a:gd name="T1" fmla="*/ 247 h 247"/>
                <a:gd name="T2" fmla="*/ 0 w 95"/>
                <a:gd name="T3" fmla="*/ 0 h 247"/>
                <a:gd name="T4" fmla="*/ 0 w 95"/>
                <a:gd name="T5" fmla="*/ 0 h 247"/>
                <a:gd name="T6" fmla="*/ 19 w 95"/>
                <a:gd name="T7" fmla="*/ 0 h 247"/>
                <a:gd name="T8" fmla="*/ 19 w 95"/>
                <a:gd name="T9" fmla="*/ 227 h 247"/>
                <a:gd name="T10" fmla="*/ 76 w 95"/>
                <a:gd name="T11" fmla="*/ 227 h 247"/>
                <a:gd name="T12" fmla="*/ 76 w 95"/>
                <a:gd name="T13" fmla="*/ 0 h 247"/>
                <a:gd name="T14" fmla="*/ 95 w 95"/>
                <a:gd name="T15" fmla="*/ 0 h 247"/>
                <a:gd name="T16" fmla="*/ 95 w 95"/>
                <a:gd name="T17" fmla="*/ 247 h 247"/>
                <a:gd name="T18" fmla="*/ 0 w 95"/>
                <a:gd name="T19" fmla="*/ 247 h 247"/>
                <a:gd name="T20" fmla="*/ 0 w 95"/>
                <a:gd name="T21"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247">
                  <a:moveTo>
                    <a:pt x="0" y="247"/>
                  </a:moveTo>
                  <a:lnTo>
                    <a:pt x="0" y="0"/>
                  </a:lnTo>
                  <a:lnTo>
                    <a:pt x="0" y="0"/>
                  </a:lnTo>
                  <a:lnTo>
                    <a:pt x="19" y="0"/>
                  </a:lnTo>
                  <a:lnTo>
                    <a:pt x="19" y="227"/>
                  </a:lnTo>
                  <a:lnTo>
                    <a:pt x="76" y="227"/>
                  </a:lnTo>
                  <a:lnTo>
                    <a:pt x="76" y="0"/>
                  </a:lnTo>
                  <a:lnTo>
                    <a:pt x="95" y="0"/>
                  </a:lnTo>
                  <a:lnTo>
                    <a:pt x="95"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 name="Freeform 183">
              <a:extLst>
                <a:ext uri="{FF2B5EF4-FFF2-40B4-BE49-F238E27FC236}">
                  <a16:creationId xmlns:a16="http://schemas.microsoft.com/office/drawing/2014/main" id="{08D3574F-67AA-4D4B-9C57-D9DEDC737962}"/>
                </a:ext>
              </a:extLst>
            </p:cNvPr>
            <p:cNvSpPr>
              <a:spLocks/>
            </p:cNvSpPr>
            <p:nvPr/>
          </p:nvSpPr>
          <p:spPr bwMode="auto">
            <a:xfrm>
              <a:off x="10164067"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 name="Line 184">
              <a:extLst>
                <a:ext uri="{FF2B5EF4-FFF2-40B4-BE49-F238E27FC236}">
                  <a16:creationId xmlns:a16="http://schemas.microsoft.com/office/drawing/2014/main" id="{EBAB67D8-D574-429C-A5CE-ADE5F2B4DEA2}"/>
                </a:ext>
              </a:extLst>
            </p:cNvPr>
            <p:cNvSpPr>
              <a:spLocks noChangeShapeType="1"/>
            </p:cNvSpPr>
            <p:nvPr/>
          </p:nvSpPr>
          <p:spPr bwMode="auto">
            <a:xfrm>
              <a:off x="10164067"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 name="Freeform 185">
              <a:extLst>
                <a:ext uri="{FF2B5EF4-FFF2-40B4-BE49-F238E27FC236}">
                  <a16:creationId xmlns:a16="http://schemas.microsoft.com/office/drawing/2014/main" id="{FB9F7E4F-06E1-44C9-81ED-4E2EFB5A2B91}"/>
                </a:ext>
              </a:extLst>
            </p:cNvPr>
            <p:cNvSpPr>
              <a:spLocks/>
            </p:cNvSpPr>
            <p:nvPr/>
          </p:nvSpPr>
          <p:spPr bwMode="auto">
            <a:xfrm>
              <a:off x="10144027"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 name="Freeform 186">
              <a:extLst>
                <a:ext uri="{FF2B5EF4-FFF2-40B4-BE49-F238E27FC236}">
                  <a16:creationId xmlns:a16="http://schemas.microsoft.com/office/drawing/2014/main" id="{9E1C41AA-AB6C-4FA8-A2DE-800B1E3A7508}"/>
                </a:ext>
              </a:extLst>
            </p:cNvPr>
            <p:cNvSpPr>
              <a:spLocks/>
            </p:cNvSpPr>
            <p:nvPr/>
          </p:nvSpPr>
          <p:spPr bwMode="auto">
            <a:xfrm>
              <a:off x="9763253" y="1309133"/>
              <a:ext cx="266542" cy="328667"/>
            </a:xfrm>
            <a:custGeom>
              <a:avLst/>
              <a:gdLst>
                <a:gd name="T0" fmla="*/ 70 w 84"/>
                <a:gd name="T1" fmla="*/ 103 h 103"/>
                <a:gd name="T2" fmla="*/ 84 w 84"/>
                <a:gd name="T3" fmla="*/ 91 h 103"/>
                <a:gd name="T4" fmla="*/ 84 w 84"/>
                <a:gd name="T5" fmla="*/ 22 h 103"/>
                <a:gd name="T6" fmla="*/ 73 w 84"/>
                <a:gd name="T7" fmla="*/ 6 h 103"/>
                <a:gd name="T8" fmla="*/ 10 w 84"/>
                <a:gd name="T9" fmla="*/ 6 h 103"/>
                <a:gd name="T10" fmla="*/ 0 w 84"/>
                <a:gd name="T11" fmla="*/ 22 h 103"/>
                <a:gd name="T12" fmla="*/ 0 w 84"/>
                <a:gd name="T13" fmla="*/ 91 h 103"/>
                <a:gd name="T14" fmla="*/ 14 w 84"/>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3">
                  <a:moveTo>
                    <a:pt x="70" y="103"/>
                  </a:moveTo>
                  <a:cubicBezTo>
                    <a:pt x="76" y="103"/>
                    <a:pt x="84" y="98"/>
                    <a:pt x="84" y="91"/>
                  </a:cubicBezTo>
                  <a:cubicBezTo>
                    <a:pt x="84" y="68"/>
                    <a:pt x="84" y="45"/>
                    <a:pt x="84" y="22"/>
                  </a:cubicBezTo>
                  <a:cubicBezTo>
                    <a:pt x="84" y="15"/>
                    <a:pt x="79" y="8"/>
                    <a:pt x="73" y="6"/>
                  </a:cubicBezTo>
                  <a:cubicBezTo>
                    <a:pt x="53" y="0"/>
                    <a:pt x="31" y="0"/>
                    <a:pt x="10" y="6"/>
                  </a:cubicBezTo>
                  <a:cubicBezTo>
                    <a:pt x="4" y="8"/>
                    <a:pt x="0" y="15"/>
                    <a:pt x="0" y="22"/>
                  </a:cubicBezTo>
                  <a:cubicBezTo>
                    <a:pt x="0" y="45"/>
                    <a:pt x="0" y="68"/>
                    <a:pt x="0" y="91"/>
                  </a:cubicBezTo>
                  <a:cubicBezTo>
                    <a:pt x="0" y="98"/>
                    <a:pt x="8" y="103"/>
                    <a:pt x="14"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 name="Freeform 187">
              <a:extLst>
                <a:ext uri="{FF2B5EF4-FFF2-40B4-BE49-F238E27FC236}">
                  <a16:creationId xmlns:a16="http://schemas.microsoft.com/office/drawing/2014/main" id="{9E79E279-B915-4102-8890-C714D671FA6F}"/>
                </a:ext>
              </a:extLst>
            </p:cNvPr>
            <p:cNvSpPr>
              <a:spLocks noEditPoints="1"/>
            </p:cNvSpPr>
            <p:nvPr/>
          </p:nvSpPr>
          <p:spPr bwMode="auto">
            <a:xfrm>
              <a:off x="9743214" y="1293101"/>
              <a:ext cx="306624" cy="364741"/>
            </a:xfrm>
            <a:custGeom>
              <a:avLst/>
              <a:gdLst>
                <a:gd name="T0" fmla="*/ 76 w 96"/>
                <a:gd name="T1" fmla="*/ 114 h 114"/>
                <a:gd name="T2" fmla="*/ 76 w 96"/>
                <a:gd name="T3" fmla="*/ 114 h 114"/>
                <a:gd name="T4" fmla="*/ 76 w 96"/>
                <a:gd name="T5" fmla="*/ 114 h 114"/>
                <a:gd name="T6" fmla="*/ 76 w 96"/>
                <a:gd name="T7" fmla="*/ 114 h 114"/>
                <a:gd name="T8" fmla="*/ 76 w 96"/>
                <a:gd name="T9" fmla="*/ 114 h 114"/>
                <a:gd name="T10" fmla="*/ 7 w 96"/>
                <a:gd name="T11" fmla="*/ 109 h 114"/>
                <a:gd name="T12" fmla="*/ 0 w 96"/>
                <a:gd name="T13" fmla="*/ 96 h 114"/>
                <a:gd name="T14" fmla="*/ 0 w 96"/>
                <a:gd name="T15" fmla="*/ 96 h 114"/>
                <a:gd name="T16" fmla="*/ 0 w 96"/>
                <a:gd name="T17" fmla="*/ 96 h 114"/>
                <a:gd name="T18" fmla="*/ 0 w 96"/>
                <a:gd name="T19" fmla="*/ 96 h 114"/>
                <a:gd name="T20" fmla="*/ 0 w 96"/>
                <a:gd name="T21" fmla="*/ 27 h 114"/>
                <a:gd name="T22" fmla="*/ 0 w 96"/>
                <a:gd name="T23" fmla="*/ 27 h 114"/>
                <a:gd name="T24" fmla="*/ 15 w 96"/>
                <a:gd name="T25" fmla="*/ 5 h 114"/>
                <a:gd name="T26" fmla="*/ 15 w 96"/>
                <a:gd name="T27" fmla="*/ 5 h 114"/>
                <a:gd name="T28" fmla="*/ 48 w 96"/>
                <a:gd name="T29" fmla="*/ 0 h 114"/>
                <a:gd name="T30" fmla="*/ 48 w 96"/>
                <a:gd name="T31" fmla="*/ 0 h 114"/>
                <a:gd name="T32" fmla="*/ 81 w 96"/>
                <a:gd name="T33" fmla="*/ 5 h 114"/>
                <a:gd name="T34" fmla="*/ 81 w 96"/>
                <a:gd name="T35" fmla="*/ 5 h 114"/>
                <a:gd name="T36" fmla="*/ 96 w 96"/>
                <a:gd name="T37" fmla="*/ 27 h 114"/>
                <a:gd name="T38" fmla="*/ 96 w 96"/>
                <a:gd name="T39" fmla="*/ 27 h 114"/>
                <a:gd name="T40" fmla="*/ 96 w 96"/>
                <a:gd name="T41" fmla="*/ 96 h 114"/>
                <a:gd name="T42" fmla="*/ 96 w 96"/>
                <a:gd name="T43" fmla="*/ 96 h 114"/>
                <a:gd name="T44" fmla="*/ 96 w 96"/>
                <a:gd name="T45" fmla="*/ 102 h 114"/>
                <a:gd name="T46" fmla="*/ 95 w 96"/>
                <a:gd name="T47" fmla="*/ 102 h 114"/>
                <a:gd name="T48" fmla="*/ 89 w 96"/>
                <a:gd name="T49" fmla="*/ 109 h 114"/>
                <a:gd name="T50" fmla="*/ 89 w 96"/>
                <a:gd name="T51" fmla="*/ 109 h 114"/>
                <a:gd name="T52" fmla="*/ 76 w 96"/>
                <a:gd name="T53" fmla="*/ 114 h 114"/>
                <a:gd name="T54" fmla="*/ 76 w 96"/>
                <a:gd name="T55" fmla="*/ 114 h 114"/>
                <a:gd name="T56" fmla="*/ 75 w 96"/>
                <a:gd name="T57" fmla="*/ 102 h 114"/>
                <a:gd name="T58" fmla="*/ 82 w 96"/>
                <a:gd name="T59" fmla="*/ 99 h 114"/>
                <a:gd name="T60" fmla="*/ 82 w 96"/>
                <a:gd name="T61" fmla="*/ 99 h 114"/>
                <a:gd name="T62" fmla="*/ 84 w 96"/>
                <a:gd name="T63" fmla="*/ 96 h 114"/>
                <a:gd name="T64" fmla="*/ 84 w 96"/>
                <a:gd name="T65" fmla="*/ 96 h 114"/>
                <a:gd name="T66" fmla="*/ 84 w 96"/>
                <a:gd name="T67" fmla="*/ 96 h 114"/>
                <a:gd name="T68" fmla="*/ 84 w 96"/>
                <a:gd name="T69" fmla="*/ 96 h 114"/>
                <a:gd name="T70" fmla="*/ 84 w 96"/>
                <a:gd name="T71" fmla="*/ 27 h 114"/>
                <a:gd name="T72" fmla="*/ 84 w 96"/>
                <a:gd name="T73" fmla="*/ 27 h 114"/>
                <a:gd name="T74" fmla="*/ 78 w 96"/>
                <a:gd name="T75" fmla="*/ 17 h 114"/>
                <a:gd name="T76" fmla="*/ 78 w 96"/>
                <a:gd name="T77" fmla="*/ 17 h 114"/>
                <a:gd name="T78" fmla="*/ 48 w 96"/>
                <a:gd name="T79" fmla="*/ 12 h 114"/>
                <a:gd name="T80" fmla="*/ 48 w 96"/>
                <a:gd name="T81" fmla="*/ 12 h 114"/>
                <a:gd name="T82" fmla="*/ 18 w 96"/>
                <a:gd name="T83" fmla="*/ 17 h 114"/>
                <a:gd name="T84" fmla="*/ 18 w 96"/>
                <a:gd name="T85" fmla="*/ 17 h 114"/>
                <a:gd name="T86" fmla="*/ 12 w 96"/>
                <a:gd name="T87" fmla="*/ 27 h 114"/>
                <a:gd name="T88" fmla="*/ 12 w 96"/>
                <a:gd name="T89" fmla="*/ 27 h 114"/>
                <a:gd name="T90" fmla="*/ 12 w 96"/>
                <a:gd name="T91" fmla="*/ 96 h 114"/>
                <a:gd name="T92" fmla="*/ 12 w 96"/>
                <a:gd name="T93" fmla="*/ 96 h 114"/>
                <a:gd name="T94" fmla="*/ 12 w 96"/>
                <a:gd name="T95" fmla="*/ 96 h 114"/>
                <a:gd name="T96" fmla="*/ 14 w 96"/>
                <a:gd name="T97" fmla="*/ 99 h 114"/>
                <a:gd name="T98" fmla="*/ 14 w 96"/>
                <a:gd name="T99" fmla="*/ 99 h 114"/>
                <a:gd name="T100" fmla="*/ 20 w 96"/>
                <a:gd name="T101" fmla="*/ 102 h 114"/>
                <a:gd name="T102" fmla="*/ 20 w 96"/>
                <a:gd name="T103" fmla="*/ 102 h 114"/>
                <a:gd name="T104" fmla="*/ 20 w 96"/>
                <a:gd name="T105" fmla="*/ 114 h 114"/>
                <a:gd name="T106" fmla="*/ 7 w 96"/>
                <a:gd name="T107" fmla="*/ 109 h 114"/>
                <a:gd name="T108" fmla="*/ 96 w 96"/>
                <a:gd name="T109" fmla="*/ 97 h 114"/>
                <a:gd name="T110" fmla="*/ 96 w 96"/>
                <a:gd name="T111" fmla="*/ 96 h 114"/>
                <a:gd name="T112" fmla="*/ 96 w 96"/>
                <a:gd name="T113" fmla="*/ 96 h 114"/>
                <a:gd name="T114" fmla="*/ 96 w 96"/>
                <a:gd name="T115"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 h="114">
                  <a:moveTo>
                    <a:pt x="76" y="114"/>
                  </a:moveTo>
                  <a:cubicBezTo>
                    <a:pt x="76" y="114"/>
                    <a:pt x="76" y="114"/>
                    <a:pt x="76" y="114"/>
                  </a:cubicBezTo>
                  <a:cubicBezTo>
                    <a:pt x="76" y="114"/>
                    <a:pt x="76" y="114"/>
                    <a:pt x="76" y="114"/>
                  </a:cubicBezTo>
                  <a:cubicBezTo>
                    <a:pt x="76" y="114"/>
                    <a:pt x="76" y="114"/>
                    <a:pt x="76" y="114"/>
                  </a:cubicBezTo>
                  <a:cubicBezTo>
                    <a:pt x="76" y="114"/>
                    <a:pt x="76" y="114"/>
                    <a:pt x="76" y="114"/>
                  </a:cubicBezTo>
                  <a:close/>
                  <a:moveTo>
                    <a:pt x="7" y="109"/>
                  </a:moveTo>
                  <a:cubicBezTo>
                    <a:pt x="4" y="106"/>
                    <a:pt x="0" y="102"/>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0" y="18"/>
                    <a:pt x="5" y="9"/>
                    <a:pt x="15" y="5"/>
                  </a:cubicBezTo>
                  <a:cubicBezTo>
                    <a:pt x="15" y="5"/>
                    <a:pt x="15" y="5"/>
                    <a:pt x="15" y="5"/>
                  </a:cubicBezTo>
                  <a:cubicBezTo>
                    <a:pt x="25" y="2"/>
                    <a:pt x="37" y="0"/>
                    <a:pt x="48" y="0"/>
                  </a:cubicBezTo>
                  <a:cubicBezTo>
                    <a:pt x="48" y="0"/>
                    <a:pt x="48" y="0"/>
                    <a:pt x="48" y="0"/>
                  </a:cubicBezTo>
                  <a:cubicBezTo>
                    <a:pt x="59" y="0"/>
                    <a:pt x="70" y="2"/>
                    <a:pt x="81" y="5"/>
                  </a:cubicBezTo>
                  <a:cubicBezTo>
                    <a:pt x="81" y="5"/>
                    <a:pt x="81" y="5"/>
                    <a:pt x="81" y="5"/>
                  </a:cubicBezTo>
                  <a:cubicBezTo>
                    <a:pt x="90" y="9"/>
                    <a:pt x="96" y="18"/>
                    <a:pt x="96" y="27"/>
                  </a:cubicBezTo>
                  <a:cubicBezTo>
                    <a:pt x="96" y="27"/>
                    <a:pt x="96" y="27"/>
                    <a:pt x="96" y="27"/>
                  </a:cubicBezTo>
                  <a:cubicBezTo>
                    <a:pt x="96" y="50"/>
                    <a:pt x="96" y="73"/>
                    <a:pt x="96" y="96"/>
                  </a:cubicBezTo>
                  <a:cubicBezTo>
                    <a:pt x="96" y="96"/>
                    <a:pt x="96" y="96"/>
                    <a:pt x="96" y="96"/>
                  </a:cubicBezTo>
                  <a:cubicBezTo>
                    <a:pt x="96" y="102"/>
                    <a:pt x="96" y="102"/>
                    <a:pt x="96" y="102"/>
                  </a:cubicBezTo>
                  <a:cubicBezTo>
                    <a:pt x="95" y="102"/>
                    <a:pt x="95" y="102"/>
                    <a:pt x="95" y="102"/>
                  </a:cubicBezTo>
                  <a:cubicBezTo>
                    <a:pt x="93" y="105"/>
                    <a:pt x="91" y="108"/>
                    <a:pt x="89" y="109"/>
                  </a:cubicBezTo>
                  <a:cubicBezTo>
                    <a:pt x="89" y="109"/>
                    <a:pt x="89" y="109"/>
                    <a:pt x="89" y="109"/>
                  </a:cubicBezTo>
                  <a:cubicBezTo>
                    <a:pt x="85" y="112"/>
                    <a:pt x="80" y="114"/>
                    <a:pt x="76" y="114"/>
                  </a:cubicBezTo>
                  <a:cubicBezTo>
                    <a:pt x="76" y="114"/>
                    <a:pt x="76" y="114"/>
                    <a:pt x="76" y="114"/>
                  </a:cubicBezTo>
                  <a:cubicBezTo>
                    <a:pt x="75" y="102"/>
                    <a:pt x="75" y="102"/>
                    <a:pt x="75" y="102"/>
                  </a:cubicBezTo>
                  <a:cubicBezTo>
                    <a:pt x="77" y="102"/>
                    <a:pt x="80" y="101"/>
                    <a:pt x="82" y="99"/>
                  </a:cubicBezTo>
                  <a:cubicBezTo>
                    <a:pt x="82" y="99"/>
                    <a:pt x="82" y="99"/>
                    <a:pt x="82" y="99"/>
                  </a:cubicBezTo>
                  <a:cubicBezTo>
                    <a:pt x="83" y="98"/>
                    <a:pt x="84" y="97"/>
                    <a:pt x="84" y="96"/>
                  </a:cubicBezTo>
                  <a:cubicBezTo>
                    <a:pt x="84" y="96"/>
                    <a:pt x="84" y="96"/>
                    <a:pt x="84" y="96"/>
                  </a:cubicBezTo>
                  <a:cubicBezTo>
                    <a:pt x="84" y="96"/>
                    <a:pt x="84" y="96"/>
                    <a:pt x="84" y="96"/>
                  </a:cubicBezTo>
                  <a:cubicBezTo>
                    <a:pt x="84" y="96"/>
                    <a:pt x="84" y="96"/>
                    <a:pt x="84" y="96"/>
                  </a:cubicBezTo>
                  <a:cubicBezTo>
                    <a:pt x="84" y="73"/>
                    <a:pt x="84" y="50"/>
                    <a:pt x="84" y="27"/>
                  </a:cubicBezTo>
                  <a:cubicBezTo>
                    <a:pt x="84" y="27"/>
                    <a:pt x="84" y="27"/>
                    <a:pt x="84" y="27"/>
                  </a:cubicBezTo>
                  <a:cubicBezTo>
                    <a:pt x="84" y="23"/>
                    <a:pt x="80" y="17"/>
                    <a:pt x="78" y="17"/>
                  </a:cubicBezTo>
                  <a:cubicBezTo>
                    <a:pt x="78" y="17"/>
                    <a:pt x="78" y="17"/>
                    <a:pt x="78" y="17"/>
                  </a:cubicBezTo>
                  <a:cubicBezTo>
                    <a:pt x="68" y="14"/>
                    <a:pt x="58" y="12"/>
                    <a:pt x="48" y="12"/>
                  </a:cubicBezTo>
                  <a:cubicBezTo>
                    <a:pt x="48" y="12"/>
                    <a:pt x="48" y="12"/>
                    <a:pt x="48" y="12"/>
                  </a:cubicBezTo>
                  <a:cubicBezTo>
                    <a:pt x="38" y="12"/>
                    <a:pt x="28" y="14"/>
                    <a:pt x="18" y="17"/>
                  </a:cubicBezTo>
                  <a:cubicBezTo>
                    <a:pt x="18" y="17"/>
                    <a:pt x="18" y="17"/>
                    <a:pt x="18" y="17"/>
                  </a:cubicBezTo>
                  <a:cubicBezTo>
                    <a:pt x="15" y="17"/>
                    <a:pt x="11" y="23"/>
                    <a:pt x="12" y="27"/>
                  </a:cubicBezTo>
                  <a:cubicBezTo>
                    <a:pt x="12" y="27"/>
                    <a:pt x="12" y="27"/>
                    <a:pt x="12" y="27"/>
                  </a:cubicBezTo>
                  <a:cubicBezTo>
                    <a:pt x="12" y="50"/>
                    <a:pt x="12" y="73"/>
                    <a:pt x="12" y="96"/>
                  </a:cubicBezTo>
                  <a:cubicBezTo>
                    <a:pt x="12" y="96"/>
                    <a:pt x="12" y="96"/>
                    <a:pt x="12" y="96"/>
                  </a:cubicBezTo>
                  <a:cubicBezTo>
                    <a:pt x="12" y="96"/>
                    <a:pt x="12" y="96"/>
                    <a:pt x="12" y="96"/>
                  </a:cubicBezTo>
                  <a:cubicBezTo>
                    <a:pt x="12" y="97"/>
                    <a:pt x="13" y="98"/>
                    <a:pt x="14" y="99"/>
                  </a:cubicBezTo>
                  <a:cubicBezTo>
                    <a:pt x="14" y="99"/>
                    <a:pt x="14" y="99"/>
                    <a:pt x="14" y="99"/>
                  </a:cubicBezTo>
                  <a:cubicBezTo>
                    <a:pt x="16" y="101"/>
                    <a:pt x="19" y="102"/>
                    <a:pt x="20" y="102"/>
                  </a:cubicBezTo>
                  <a:cubicBezTo>
                    <a:pt x="20" y="102"/>
                    <a:pt x="20" y="102"/>
                    <a:pt x="20" y="102"/>
                  </a:cubicBezTo>
                  <a:cubicBezTo>
                    <a:pt x="20" y="114"/>
                    <a:pt x="20" y="114"/>
                    <a:pt x="20" y="114"/>
                  </a:cubicBezTo>
                  <a:cubicBezTo>
                    <a:pt x="16" y="114"/>
                    <a:pt x="11" y="112"/>
                    <a:pt x="7" y="109"/>
                  </a:cubicBezTo>
                  <a:close/>
                  <a:moveTo>
                    <a:pt x="96" y="97"/>
                  </a:moveTo>
                  <a:cubicBezTo>
                    <a:pt x="96" y="97"/>
                    <a:pt x="96" y="97"/>
                    <a:pt x="96" y="96"/>
                  </a:cubicBezTo>
                  <a:cubicBezTo>
                    <a:pt x="96" y="96"/>
                    <a:pt x="96" y="96"/>
                    <a:pt x="96" y="96"/>
                  </a:cubicBezTo>
                  <a:cubicBezTo>
                    <a:pt x="96" y="97"/>
                    <a:pt x="96" y="97"/>
                    <a:pt x="96" y="9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4" name="Freeform 188">
              <a:extLst>
                <a:ext uri="{FF2B5EF4-FFF2-40B4-BE49-F238E27FC236}">
                  <a16:creationId xmlns:a16="http://schemas.microsoft.com/office/drawing/2014/main" id="{C96502E6-E4CE-4DD6-AD0C-87F740929B7F}"/>
                </a:ext>
              </a:extLst>
            </p:cNvPr>
            <p:cNvSpPr>
              <a:spLocks/>
            </p:cNvSpPr>
            <p:nvPr/>
          </p:nvSpPr>
          <p:spPr bwMode="auto">
            <a:xfrm>
              <a:off x="9819368"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5" name="Line 189">
              <a:extLst>
                <a:ext uri="{FF2B5EF4-FFF2-40B4-BE49-F238E27FC236}">
                  <a16:creationId xmlns:a16="http://schemas.microsoft.com/office/drawing/2014/main" id="{B6CD39C4-8B77-4E65-86A1-1F509D0B8A37}"/>
                </a:ext>
              </a:extLst>
            </p:cNvPr>
            <p:cNvSpPr>
              <a:spLocks noChangeShapeType="1"/>
            </p:cNvSpPr>
            <p:nvPr/>
          </p:nvSpPr>
          <p:spPr bwMode="auto">
            <a:xfrm>
              <a:off x="9819368"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6" name="Freeform 190">
              <a:extLst>
                <a:ext uri="{FF2B5EF4-FFF2-40B4-BE49-F238E27FC236}">
                  <a16:creationId xmlns:a16="http://schemas.microsoft.com/office/drawing/2014/main" id="{99E3D6FD-D8FD-4697-A217-6FB07B669046}"/>
                </a:ext>
              </a:extLst>
            </p:cNvPr>
            <p:cNvSpPr>
              <a:spLocks/>
            </p:cNvSpPr>
            <p:nvPr/>
          </p:nvSpPr>
          <p:spPr bwMode="auto">
            <a:xfrm>
              <a:off x="9971677"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7" name="Line 191">
              <a:extLst>
                <a:ext uri="{FF2B5EF4-FFF2-40B4-BE49-F238E27FC236}">
                  <a16:creationId xmlns:a16="http://schemas.microsoft.com/office/drawing/2014/main" id="{B99F1152-CB24-4EE6-A427-EBA071212372}"/>
                </a:ext>
              </a:extLst>
            </p:cNvPr>
            <p:cNvSpPr>
              <a:spLocks noChangeShapeType="1"/>
            </p:cNvSpPr>
            <p:nvPr/>
          </p:nvSpPr>
          <p:spPr bwMode="auto">
            <a:xfrm>
              <a:off x="9971677"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8" name="Freeform 192">
              <a:extLst>
                <a:ext uri="{FF2B5EF4-FFF2-40B4-BE49-F238E27FC236}">
                  <a16:creationId xmlns:a16="http://schemas.microsoft.com/office/drawing/2014/main" id="{CFDDCEFE-9542-4690-809E-5D325E456A97}"/>
                </a:ext>
              </a:extLst>
            </p:cNvPr>
            <p:cNvSpPr>
              <a:spLocks/>
            </p:cNvSpPr>
            <p:nvPr/>
          </p:nvSpPr>
          <p:spPr bwMode="auto">
            <a:xfrm>
              <a:off x="9895523"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9" name="Line 193">
              <a:extLst>
                <a:ext uri="{FF2B5EF4-FFF2-40B4-BE49-F238E27FC236}">
                  <a16:creationId xmlns:a16="http://schemas.microsoft.com/office/drawing/2014/main" id="{F1D35C56-E46C-48F1-AFDA-117F241E1921}"/>
                </a:ext>
              </a:extLst>
            </p:cNvPr>
            <p:cNvSpPr>
              <a:spLocks noChangeShapeType="1"/>
            </p:cNvSpPr>
            <p:nvPr/>
          </p:nvSpPr>
          <p:spPr bwMode="auto">
            <a:xfrm>
              <a:off x="9895523"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0" name="Oval 194">
              <a:extLst>
                <a:ext uri="{FF2B5EF4-FFF2-40B4-BE49-F238E27FC236}">
                  <a16:creationId xmlns:a16="http://schemas.microsoft.com/office/drawing/2014/main" id="{2144BC38-381E-4672-85F0-5F042BACCDA6}"/>
                </a:ext>
              </a:extLst>
            </p:cNvPr>
            <p:cNvSpPr>
              <a:spLocks noChangeArrowheads="1"/>
            </p:cNvSpPr>
            <p:nvPr/>
          </p:nvSpPr>
          <p:spPr bwMode="auto">
            <a:xfrm>
              <a:off x="9825381" y="1172856"/>
              <a:ext cx="140284" cy="1402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1" name="Freeform 195">
              <a:extLst>
                <a:ext uri="{FF2B5EF4-FFF2-40B4-BE49-F238E27FC236}">
                  <a16:creationId xmlns:a16="http://schemas.microsoft.com/office/drawing/2014/main" id="{CCAC8571-28D0-45E6-8FED-1296EE12D5FC}"/>
                </a:ext>
              </a:extLst>
            </p:cNvPr>
            <p:cNvSpPr>
              <a:spLocks noEditPoints="1"/>
            </p:cNvSpPr>
            <p:nvPr/>
          </p:nvSpPr>
          <p:spPr bwMode="auto">
            <a:xfrm>
              <a:off x="9807344" y="1152815"/>
              <a:ext cx="178362" cy="178362"/>
            </a:xfrm>
            <a:custGeom>
              <a:avLst/>
              <a:gdLst>
                <a:gd name="T0" fmla="*/ 0 w 56"/>
                <a:gd name="T1" fmla="*/ 28 h 56"/>
                <a:gd name="T2" fmla="*/ 28 w 56"/>
                <a:gd name="T3" fmla="*/ 0 h 56"/>
                <a:gd name="T4" fmla="*/ 28 w 56"/>
                <a:gd name="T5" fmla="*/ 0 h 56"/>
                <a:gd name="T6" fmla="*/ 56 w 56"/>
                <a:gd name="T7" fmla="*/ 28 h 56"/>
                <a:gd name="T8" fmla="*/ 56 w 56"/>
                <a:gd name="T9" fmla="*/ 28 h 56"/>
                <a:gd name="T10" fmla="*/ 28 w 56"/>
                <a:gd name="T11" fmla="*/ 56 h 56"/>
                <a:gd name="T12" fmla="*/ 28 w 56"/>
                <a:gd name="T13" fmla="*/ 56 h 56"/>
                <a:gd name="T14" fmla="*/ 0 w 56"/>
                <a:gd name="T15" fmla="*/ 28 h 56"/>
                <a:gd name="T16" fmla="*/ 12 w 56"/>
                <a:gd name="T17" fmla="*/ 28 h 56"/>
                <a:gd name="T18" fmla="*/ 28 w 56"/>
                <a:gd name="T19" fmla="*/ 44 h 56"/>
                <a:gd name="T20" fmla="*/ 28 w 56"/>
                <a:gd name="T21" fmla="*/ 44 h 56"/>
                <a:gd name="T22" fmla="*/ 44 w 56"/>
                <a:gd name="T23" fmla="*/ 28 h 56"/>
                <a:gd name="T24" fmla="*/ 44 w 56"/>
                <a:gd name="T25" fmla="*/ 28 h 56"/>
                <a:gd name="T26" fmla="*/ 28 w 56"/>
                <a:gd name="T27" fmla="*/ 12 h 56"/>
                <a:gd name="T28" fmla="*/ 28 w 56"/>
                <a:gd name="T29" fmla="*/ 12 h 56"/>
                <a:gd name="T30" fmla="*/ 12 w 56"/>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0" y="28"/>
                  </a:moveTo>
                  <a:cubicBezTo>
                    <a:pt x="0" y="12"/>
                    <a:pt x="12" y="0"/>
                    <a:pt x="28" y="0"/>
                  </a:cubicBezTo>
                  <a:cubicBezTo>
                    <a:pt x="28" y="0"/>
                    <a:pt x="28" y="0"/>
                    <a:pt x="28" y="0"/>
                  </a:cubicBezTo>
                  <a:cubicBezTo>
                    <a:pt x="44" y="0"/>
                    <a:pt x="56" y="12"/>
                    <a:pt x="56" y="28"/>
                  </a:cubicBezTo>
                  <a:cubicBezTo>
                    <a:pt x="56" y="28"/>
                    <a:pt x="56" y="28"/>
                    <a:pt x="56" y="28"/>
                  </a:cubicBezTo>
                  <a:cubicBezTo>
                    <a:pt x="56" y="44"/>
                    <a:pt x="44" y="56"/>
                    <a:pt x="28" y="56"/>
                  </a:cubicBezTo>
                  <a:cubicBezTo>
                    <a:pt x="28" y="56"/>
                    <a:pt x="28" y="56"/>
                    <a:pt x="28" y="56"/>
                  </a:cubicBezTo>
                  <a:cubicBezTo>
                    <a:pt x="12" y="56"/>
                    <a:pt x="0" y="44"/>
                    <a:pt x="0" y="28"/>
                  </a:cubicBezTo>
                  <a:close/>
                  <a:moveTo>
                    <a:pt x="12" y="28"/>
                  </a:moveTo>
                  <a:cubicBezTo>
                    <a:pt x="12" y="37"/>
                    <a:pt x="19" y="44"/>
                    <a:pt x="28" y="44"/>
                  </a:cubicBezTo>
                  <a:cubicBezTo>
                    <a:pt x="28" y="44"/>
                    <a:pt x="28" y="44"/>
                    <a:pt x="28" y="44"/>
                  </a:cubicBezTo>
                  <a:cubicBezTo>
                    <a:pt x="37" y="44"/>
                    <a:pt x="44" y="37"/>
                    <a:pt x="44" y="28"/>
                  </a:cubicBezTo>
                  <a:cubicBezTo>
                    <a:pt x="44" y="28"/>
                    <a:pt x="44" y="28"/>
                    <a:pt x="44" y="28"/>
                  </a:cubicBezTo>
                  <a:cubicBezTo>
                    <a:pt x="44" y="19"/>
                    <a:pt x="37" y="12"/>
                    <a:pt x="28" y="12"/>
                  </a:cubicBezTo>
                  <a:cubicBezTo>
                    <a:pt x="28" y="12"/>
                    <a:pt x="28" y="12"/>
                    <a:pt x="28" y="12"/>
                  </a:cubicBezTo>
                  <a:cubicBezTo>
                    <a:pt x="19"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2" name="Rectangle 196">
              <a:extLst>
                <a:ext uri="{FF2B5EF4-FFF2-40B4-BE49-F238E27FC236}">
                  <a16:creationId xmlns:a16="http://schemas.microsoft.com/office/drawing/2014/main" id="{7CEF9FC5-60D2-4B7A-B8E2-1876DA8BD36B}"/>
                </a:ext>
              </a:extLst>
            </p:cNvPr>
            <p:cNvSpPr>
              <a:spLocks noChangeArrowheads="1"/>
            </p:cNvSpPr>
            <p:nvPr/>
          </p:nvSpPr>
          <p:spPr bwMode="auto">
            <a:xfrm>
              <a:off x="9819368" y="1389296"/>
              <a:ext cx="152310" cy="4749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3" name="Freeform 197">
              <a:extLst>
                <a:ext uri="{FF2B5EF4-FFF2-40B4-BE49-F238E27FC236}">
                  <a16:creationId xmlns:a16="http://schemas.microsoft.com/office/drawing/2014/main" id="{EBA3E6B1-3396-45FF-BCAC-A98125EF9653}"/>
                </a:ext>
              </a:extLst>
            </p:cNvPr>
            <p:cNvSpPr>
              <a:spLocks/>
            </p:cNvSpPr>
            <p:nvPr/>
          </p:nvSpPr>
          <p:spPr bwMode="auto">
            <a:xfrm>
              <a:off x="9819368" y="1389296"/>
              <a:ext cx="152310" cy="474965"/>
            </a:xfrm>
            <a:custGeom>
              <a:avLst/>
              <a:gdLst>
                <a:gd name="T0" fmla="*/ 0 w 76"/>
                <a:gd name="T1" fmla="*/ 0 h 237"/>
                <a:gd name="T2" fmla="*/ 0 w 76"/>
                <a:gd name="T3" fmla="*/ 237 h 237"/>
                <a:gd name="T4" fmla="*/ 76 w 76"/>
                <a:gd name="T5" fmla="*/ 237 h 237"/>
                <a:gd name="T6" fmla="*/ 76 w 76"/>
                <a:gd name="T7" fmla="*/ 0 h 237"/>
              </a:gdLst>
              <a:ahLst/>
              <a:cxnLst>
                <a:cxn ang="0">
                  <a:pos x="T0" y="T1"/>
                </a:cxn>
                <a:cxn ang="0">
                  <a:pos x="T2" y="T3"/>
                </a:cxn>
                <a:cxn ang="0">
                  <a:pos x="T4" y="T5"/>
                </a:cxn>
                <a:cxn ang="0">
                  <a:pos x="T6" y="T7"/>
                </a:cxn>
              </a:cxnLst>
              <a:rect l="0" t="0" r="r" b="b"/>
              <a:pathLst>
                <a:path w="76" h="237">
                  <a:moveTo>
                    <a:pt x="0" y="0"/>
                  </a:moveTo>
                  <a:lnTo>
                    <a:pt x="0" y="237"/>
                  </a:lnTo>
                  <a:lnTo>
                    <a:pt x="76" y="237"/>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4" name="Freeform 198">
              <a:extLst>
                <a:ext uri="{FF2B5EF4-FFF2-40B4-BE49-F238E27FC236}">
                  <a16:creationId xmlns:a16="http://schemas.microsoft.com/office/drawing/2014/main" id="{2BC1D167-63F6-48FB-8D7D-25A817BC1D90}"/>
                </a:ext>
              </a:extLst>
            </p:cNvPr>
            <p:cNvSpPr>
              <a:spLocks/>
            </p:cNvSpPr>
            <p:nvPr/>
          </p:nvSpPr>
          <p:spPr bwMode="auto">
            <a:xfrm>
              <a:off x="9801333" y="1389296"/>
              <a:ext cx="190388" cy="495006"/>
            </a:xfrm>
            <a:custGeom>
              <a:avLst/>
              <a:gdLst>
                <a:gd name="T0" fmla="*/ 0 w 95"/>
                <a:gd name="T1" fmla="*/ 247 h 247"/>
                <a:gd name="T2" fmla="*/ 0 w 95"/>
                <a:gd name="T3" fmla="*/ 0 h 247"/>
                <a:gd name="T4" fmla="*/ 19 w 95"/>
                <a:gd name="T5" fmla="*/ 0 h 247"/>
                <a:gd name="T6" fmla="*/ 19 w 95"/>
                <a:gd name="T7" fmla="*/ 227 h 247"/>
                <a:gd name="T8" fmla="*/ 76 w 95"/>
                <a:gd name="T9" fmla="*/ 227 h 247"/>
                <a:gd name="T10" fmla="*/ 76 w 95"/>
                <a:gd name="T11" fmla="*/ 0 h 247"/>
                <a:gd name="T12" fmla="*/ 95 w 95"/>
                <a:gd name="T13" fmla="*/ 0 h 247"/>
                <a:gd name="T14" fmla="*/ 95 w 95"/>
                <a:gd name="T15" fmla="*/ 247 h 247"/>
                <a:gd name="T16" fmla="*/ 0 w 95"/>
                <a:gd name="T17" fmla="*/ 247 h 247"/>
                <a:gd name="T18" fmla="*/ 0 w 95"/>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247">
                  <a:moveTo>
                    <a:pt x="0" y="247"/>
                  </a:moveTo>
                  <a:lnTo>
                    <a:pt x="0" y="0"/>
                  </a:lnTo>
                  <a:lnTo>
                    <a:pt x="19" y="0"/>
                  </a:lnTo>
                  <a:lnTo>
                    <a:pt x="19" y="227"/>
                  </a:lnTo>
                  <a:lnTo>
                    <a:pt x="76" y="227"/>
                  </a:lnTo>
                  <a:lnTo>
                    <a:pt x="76" y="0"/>
                  </a:lnTo>
                  <a:lnTo>
                    <a:pt x="95" y="0"/>
                  </a:lnTo>
                  <a:lnTo>
                    <a:pt x="95"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5" name="Freeform 199">
              <a:extLst>
                <a:ext uri="{FF2B5EF4-FFF2-40B4-BE49-F238E27FC236}">
                  <a16:creationId xmlns:a16="http://schemas.microsoft.com/office/drawing/2014/main" id="{35C0EBA9-BBF9-4C63-9AF1-4E3ABA05F265}"/>
                </a:ext>
              </a:extLst>
            </p:cNvPr>
            <p:cNvSpPr>
              <a:spLocks/>
            </p:cNvSpPr>
            <p:nvPr/>
          </p:nvSpPr>
          <p:spPr bwMode="auto">
            <a:xfrm>
              <a:off x="9895523"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6" name="Line 200">
              <a:extLst>
                <a:ext uri="{FF2B5EF4-FFF2-40B4-BE49-F238E27FC236}">
                  <a16:creationId xmlns:a16="http://schemas.microsoft.com/office/drawing/2014/main" id="{D7AA8A7F-B7C6-4A7C-92BB-3C27115140DE}"/>
                </a:ext>
              </a:extLst>
            </p:cNvPr>
            <p:cNvSpPr>
              <a:spLocks noChangeShapeType="1"/>
            </p:cNvSpPr>
            <p:nvPr/>
          </p:nvSpPr>
          <p:spPr bwMode="auto">
            <a:xfrm>
              <a:off x="9895523"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7" name="Freeform 201">
              <a:extLst>
                <a:ext uri="{FF2B5EF4-FFF2-40B4-BE49-F238E27FC236}">
                  <a16:creationId xmlns:a16="http://schemas.microsoft.com/office/drawing/2014/main" id="{D46B2825-09EF-42B7-9166-C5411C56EB24}"/>
                </a:ext>
              </a:extLst>
            </p:cNvPr>
            <p:cNvSpPr>
              <a:spLocks/>
            </p:cNvSpPr>
            <p:nvPr/>
          </p:nvSpPr>
          <p:spPr bwMode="auto">
            <a:xfrm>
              <a:off x="9877487"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88" name="그룹 160">
            <a:extLst>
              <a:ext uri="{FF2B5EF4-FFF2-40B4-BE49-F238E27FC236}">
                <a16:creationId xmlns:a16="http://schemas.microsoft.com/office/drawing/2014/main" id="{8D4352FA-5051-44FE-BFEB-7DFB3BAED91F}"/>
              </a:ext>
            </a:extLst>
          </p:cNvPr>
          <p:cNvGrpSpPr/>
          <p:nvPr/>
        </p:nvGrpSpPr>
        <p:grpSpPr>
          <a:xfrm>
            <a:off x="1879832" y="3559630"/>
            <a:ext cx="616492" cy="711926"/>
            <a:chOff x="3318126" y="3188879"/>
            <a:chExt cx="1045842" cy="1207742"/>
          </a:xfrm>
        </p:grpSpPr>
        <p:grpSp>
          <p:nvGrpSpPr>
            <p:cNvPr id="89" name="그룹 161">
              <a:extLst>
                <a:ext uri="{FF2B5EF4-FFF2-40B4-BE49-F238E27FC236}">
                  <a16:creationId xmlns:a16="http://schemas.microsoft.com/office/drawing/2014/main" id="{44005B52-9957-4704-8B24-465549C56AA4}"/>
                </a:ext>
              </a:extLst>
            </p:cNvPr>
            <p:cNvGrpSpPr/>
            <p:nvPr/>
          </p:nvGrpSpPr>
          <p:grpSpPr>
            <a:xfrm>
              <a:off x="3810000" y="3289300"/>
              <a:ext cx="553968" cy="477051"/>
              <a:chOff x="3632200" y="4165600"/>
              <a:chExt cx="553968" cy="477051"/>
            </a:xfrm>
          </p:grpSpPr>
          <p:sp>
            <p:nvSpPr>
              <p:cNvPr id="115" name="Freeform 240">
                <a:extLst>
                  <a:ext uri="{FF2B5EF4-FFF2-40B4-BE49-F238E27FC236}">
                    <a16:creationId xmlns:a16="http://schemas.microsoft.com/office/drawing/2014/main" id="{CD1020D7-9DBA-4E61-A3D9-9BD40BD7AE0F}"/>
                  </a:ext>
                </a:extLst>
              </p:cNvPr>
              <p:cNvSpPr>
                <a:spLocks/>
              </p:cNvSpPr>
              <p:nvPr/>
            </p:nvSpPr>
            <p:spPr bwMode="auto">
              <a:xfrm>
                <a:off x="3673113" y="4165600"/>
                <a:ext cx="513055" cy="477051"/>
              </a:xfrm>
              <a:custGeom>
                <a:avLst/>
                <a:gdLst>
                  <a:gd name="T0" fmla="*/ 180 w 264"/>
                  <a:gd name="T1" fmla="*/ 21 h 245"/>
                  <a:gd name="T2" fmla="*/ 41 w 264"/>
                  <a:gd name="T3" fmla="*/ 85 h 245"/>
                  <a:gd name="T4" fmla="*/ 40 w 264"/>
                  <a:gd name="T5" fmla="*/ 159 h 245"/>
                  <a:gd name="T6" fmla="*/ 0 w 264"/>
                  <a:gd name="T7" fmla="*/ 195 h 245"/>
                  <a:gd name="T8" fmla="*/ 53 w 264"/>
                  <a:gd name="T9" fmla="*/ 184 h 245"/>
                  <a:gd name="T10" fmla="*/ 104 w 264"/>
                  <a:gd name="T11" fmla="*/ 224 h 245"/>
                  <a:gd name="T12" fmla="*/ 244 w 264"/>
                  <a:gd name="T13" fmla="*/ 160 h 245"/>
                  <a:gd name="T14" fmla="*/ 180 w 264"/>
                  <a:gd name="T15" fmla="*/ 2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 h="245">
                    <a:moveTo>
                      <a:pt x="180" y="21"/>
                    </a:moveTo>
                    <a:cubicBezTo>
                      <a:pt x="124" y="0"/>
                      <a:pt x="62" y="29"/>
                      <a:pt x="41" y="85"/>
                    </a:cubicBezTo>
                    <a:cubicBezTo>
                      <a:pt x="31" y="110"/>
                      <a:pt x="32" y="136"/>
                      <a:pt x="40" y="159"/>
                    </a:cubicBezTo>
                    <a:cubicBezTo>
                      <a:pt x="0" y="195"/>
                      <a:pt x="0" y="195"/>
                      <a:pt x="0" y="195"/>
                    </a:cubicBezTo>
                    <a:cubicBezTo>
                      <a:pt x="53" y="184"/>
                      <a:pt x="53" y="184"/>
                      <a:pt x="53" y="184"/>
                    </a:cubicBezTo>
                    <a:cubicBezTo>
                      <a:pt x="65" y="202"/>
                      <a:pt x="83" y="216"/>
                      <a:pt x="104" y="224"/>
                    </a:cubicBezTo>
                    <a:cubicBezTo>
                      <a:pt x="160" y="245"/>
                      <a:pt x="223" y="216"/>
                      <a:pt x="244" y="160"/>
                    </a:cubicBezTo>
                    <a:cubicBezTo>
                      <a:pt x="264" y="104"/>
                      <a:pt x="236" y="42"/>
                      <a:pt x="180" y="21"/>
                    </a:cubicBez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6" name="Freeform 241">
                <a:extLst>
                  <a:ext uri="{FF2B5EF4-FFF2-40B4-BE49-F238E27FC236}">
                    <a16:creationId xmlns:a16="http://schemas.microsoft.com/office/drawing/2014/main" id="{6CF8A3BD-5910-42F2-866A-BD318E8820CD}"/>
                  </a:ext>
                </a:extLst>
              </p:cNvPr>
              <p:cNvSpPr>
                <a:spLocks/>
              </p:cNvSpPr>
              <p:nvPr/>
            </p:nvSpPr>
            <p:spPr bwMode="auto">
              <a:xfrm>
                <a:off x="3632200" y="4181147"/>
                <a:ext cx="538421" cy="445957"/>
              </a:xfrm>
              <a:custGeom>
                <a:avLst/>
                <a:gdLst>
                  <a:gd name="T0" fmla="*/ 123 w 277"/>
                  <a:gd name="T1" fmla="*/ 222 h 229"/>
                  <a:gd name="T2" fmla="*/ 72 w 277"/>
                  <a:gd name="T3" fmla="*/ 183 h 229"/>
                  <a:gd name="T4" fmla="*/ 72 w 277"/>
                  <a:gd name="T5" fmla="*/ 183 h 229"/>
                  <a:gd name="T6" fmla="*/ 0 w 277"/>
                  <a:gd name="T7" fmla="*/ 198 h 229"/>
                  <a:gd name="T8" fmla="*/ 55 w 277"/>
                  <a:gd name="T9" fmla="*/ 150 h 229"/>
                  <a:gd name="T10" fmla="*/ 49 w 277"/>
                  <a:gd name="T11" fmla="*/ 115 h 229"/>
                  <a:gd name="T12" fmla="*/ 49 w 277"/>
                  <a:gd name="T13" fmla="*/ 115 h 229"/>
                  <a:gd name="T14" fmla="*/ 56 w 277"/>
                  <a:gd name="T15" fmla="*/ 75 h 229"/>
                  <a:gd name="T16" fmla="*/ 56 w 277"/>
                  <a:gd name="T17" fmla="*/ 75 h 229"/>
                  <a:gd name="T18" fmla="*/ 163 w 277"/>
                  <a:gd name="T19" fmla="*/ 0 h 229"/>
                  <a:gd name="T20" fmla="*/ 163 w 277"/>
                  <a:gd name="T21" fmla="*/ 0 h 229"/>
                  <a:gd name="T22" fmla="*/ 203 w 277"/>
                  <a:gd name="T23" fmla="*/ 8 h 229"/>
                  <a:gd name="T24" fmla="*/ 203 w 277"/>
                  <a:gd name="T25" fmla="*/ 8 h 229"/>
                  <a:gd name="T26" fmla="*/ 201 w 277"/>
                  <a:gd name="T27" fmla="*/ 13 h 229"/>
                  <a:gd name="T28" fmla="*/ 199 w 277"/>
                  <a:gd name="T29" fmla="*/ 19 h 229"/>
                  <a:gd name="T30" fmla="*/ 163 w 277"/>
                  <a:gd name="T31" fmla="*/ 12 h 229"/>
                  <a:gd name="T32" fmla="*/ 163 w 277"/>
                  <a:gd name="T33" fmla="*/ 12 h 229"/>
                  <a:gd name="T34" fmla="*/ 67 w 277"/>
                  <a:gd name="T35" fmla="*/ 79 h 229"/>
                  <a:gd name="T36" fmla="*/ 67 w 277"/>
                  <a:gd name="T37" fmla="*/ 79 h 229"/>
                  <a:gd name="T38" fmla="*/ 61 w 277"/>
                  <a:gd name="T39" fmla="*/ 115 h 229"/>
                  <a:gd name="T40" fmla="*/ 61 w 277"/>
                  <a:gd name="T41" fmla="*/ 115 h 229"/>
                  <a:gd name="T42" fmla="*/ 67 w 277"/>
                  <a:gd name="T43" fmla="*/ 149 h 229"/>
                  <a:gd name="T44" fmla="*/ 67 w 277"/>
                  <a:gd name="T45" fmla="*/ 149 h 229"/>
                  <a:gd name="T46" fmla="*/ 69 w 277"/>
                  <a:gd name="T47" fmla="*/ 153 h 229"/>
                  <a:gd name="T48" fmla="*/ 42 w 277"/>
                  <a:gd name="T49" fmla="*/ 177 h 229"/>
                  <a:gd name="T50" fmla="*/ 77 w 277"/>
                  <a:gd name="T51" fmla="*/ 169 h 229"/>
                  <a:gd name="T52" fmla="*/ 79 w 277"/>
                  <a:gd name="T53" fmla="*/ 173 h 229"/>
                  <a:gd name="T54" fmla="*/ 127 w 277"/>
                  <a:gd name="T55" fmla="*/ 210 h 229"/>
                  <a:gd name="T56" fmla="*/ 127 w 277"/>
                  <a:gd name="T57" fmla="*/ 210 h 229"/>
                  <a:gd name="T58" fmla="*/ 163 w 277"/>
                  <a:gd name="T59" fmla="*/ 217 h 229"/>
                  <a:gd name="T60" fmla="*/ 163 w 277"/>
                  <a:gd name="T61" fmla="*/ 217 h 229"/>
                  <a:gd name="T62" fmla="*/ 259 w 277"/>
                  <a:gd name="T63" fmla="*/ 150 h 229"/>
                  <a:gd name="T64" fmla="*/ 259 w 277"/>
                  <a:gd name="T65" fmla="*/ 150 h 229"/>
                  <a:gd name="T66" fmla="*/ 265 w 277"/>
                  <a:gd name="T67" fmla="*/ 115 h 229"/>
                  <a:gd name="T68" fmla="*/ 265 w 277"/>
                  <a:gd name="T69" fmla="*/ 115 h 229"/>
                  <a:gd name="T70" fmla="*/ 199 w 277"/>
                  <a:gd name="T71" fmla="*/ 19 h 229"/>
                  <a:gd name="T72" fmla="*/ 199 w 277"/>
                  <a:gd name="T73" fmla="*/ 19 h 229"/>
                  <a:gd name="T74" fmla="*/ 201 w 277"/>
                  <a:gd name="T75" fmla="*/ 13 h 229"/>
                  <a:gd name="T76" fmla="*/ 203 w 277"/>
                  <a:gd name="T77" fmla="*/ 8 h 229"/>
                  <a:gd name="T78" fmla="*/ 277 w 277"/>
                  <a:gd name="T79" fmla="*/ 115 h 229"/>
                  <a:gd name="T80" fmla="*/ 277 w 277"/>
                  <a:gd name="T81" fmla="*/ 115 h 229"/>
                  <a:gd name="T82" fmla="*/ 270 w 277"/>
                  <a:gd name="T83" fmla="*/ 155 h 229"/>
                  <a:gd name="T84" fmla="*/ 270 w 277"/>
                  <a:gd name="T85" fmla="*/ 155 h 229"/>
                  <a:gd name="T86" fmla="*/ 163 w 277"/>
                  <a:gd name="T87" fmla="*/ 229 h 229"/>
                  <a:gd name="T88" fmla="*/ 163 w 277"/>
                  <a:gd name="T89" fmla="*/ 229 h 229"/>
                  <a:gd name="T90" fmla="*/ 123 w 277"/>
                  <a:gd name="T91" fmla="*/ 22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229">
                    <a:moveTo>
                      <a:pt x="123" y="222"/>
                    </a:moveTo>
                    <a:cubicBezTo>
                      <a:pt x="102" y="214"/>
                      <a:pt x="84" y="200"/>
                      <a:pt x="72" y="183"/>
                    </a:cubicBezTo>
                    <a:cubicBezTo>
                      <a:pt x="72" y="183"/>
                      <a:pt x="72" y="183"/>
                      <a:pt x="72" y="183"/>
                    </a:cubicBezTo>
                    <a:cubicBezTo>
                      <a:pt x="0" y="198"/>
                      <a:pt x="0" y="198"/>
                      <a:pt x="0" y="198"/>
                    </a:cubicBezTo>
                    <a:cubicBezTo>
                      <a:pt x="55" y="150"/>
                      <a:pt x="55" y="150"/>
                      <a:pt x="55" y="150"/>
                    </a:cubicBezTo>
                    <a:cubicBezTo>
                      <a:pt x="51" y="138"/>
                      <a:pt x="49" y="127"/>
                      <a:pt x="49" y="115"/>
                    </a:cubicBezTo>
                    <a:cubicBezTo>
                      <a:pt x="49" y="115"/>
                      <a:pt x="49" y="115"/>
                      <a:pt x="49" y="115"/>
                    </a:cubicBezTo>
                    <a:cubicBezTo>
                      <a:pt x="49" y="101"/>
                      <a:pt x="51" y="88"/>
                      <a:pt x="56" y="75"/>
                    </a:cubicBezTo>
                    <a:cubicBezTo>
                      <a:pt x="56" y="75"/>
                      <a:pt x="56" y="75"/>
                      <a:pt x="56" y="75"/>
                    </a:cubicBezTo>
                    <a:cubicBezTo>
                      <a:pt x="73" y="29"/>
                      <a:pt x="117" y="0"/>
                      <a:pt x="163" y="0"/>
                    </a:cubicBezTo>
                    <a:cubicBezTo>
                      <a:pt x="163" y="0"/>
                      <a:pt x="163" y="0"/>
                      <a:pt x="163" y="0"/>
                    </a:cubicBezTo>
                    <a:cubicBezTo>
                      <a:pt x="176" y="0"/>
                      <a:pt x="190" y="3"/>
                      <a:pt x="203" y="8"/>
                    </a:cubicBezTo>
                    <a:cubicBezTo>
                      <a:pt x="203" y="8"/>
                      <a:pt x="203" y="8"/>
                      <a:pt x="203" y="8"/>
                    </a:cubicBezTo>
                    <a:cubicBezTo>
                      <a:pt x="201" y="13"/>
                      <a:pt x="201" y="13"/>
                      <a:pt x="201" y="13"/>
                    </a:cubicBezTo>
                    <a:cubicBezTo>
                      <a:pt x="199" y="19"/>
                      <a:pt x="199" y="19"/>
                      <a:pt x="199" y="19"/>
                    </a:cubicBezTo>
                    <a:cubicBezTo>
                      <a:pt x="187" y="15"/>
                      <a:pt x="175" y="12"/>
                      <a:pt x="163" y="12"/>
                    </a:cubicBezTo>
                    <a:cubicBezTo>
                      <a:pt x="163" y="12"/>
                      <a:pt x="163" y="12"/>
                      <a:pt x="163" y="12"/>
                    </a:cubicBezTo>
                    <a:cubicBezTo>
                      <a:pt x="122" y="12"/>
                      <a:pt x="83" y="38"/>
                      <a:pt x="67" y="79"/>
                    </a:cubicBezTo>
                    <a:cubicBezTo>
                      <a:pt x="67" y="79"/>
                      <a:pt x="67" y="79"/>
                      <a:pt x="67" y="79"/>
                    </a:cubicBezTo>
                    <a:cubicBezTo>
                      <a:pt x="63" y="91"/>
                      <a:pt x="61" y="103"/>
                      <a:pt x="61" y="115"/>
                    </a:cubicBezTo>
                    <a:cubicBezTo>
                      <a:pt x="61" y="115"/>
                      <a:pt x="61" y="115"/>
                      <a:pt x="61" y="115"/>
                    </a:cubicBezTo>
                    <a:cubicBezTo>
                      <a:pt x="61" y="126"/>
                      <a:pt x="63" y="138"/>
                      <a:pt x="67" y="149"/>
                    </a:cubicBezTo>
                    <a:cubicBezTo>
                      <a:pt x="67" y="149"/>
                      <a:pt x="67" y="149"/>
                      <a:pt x="67" y="149"/>
                    </a:cubicBezTo>
                    <a:cubicBezTo>
                      <a:pt x="69" y="153"/>
                      <a:pt x="69" y="153"/>
                      <a:pt x="69" y="153"/>
                    </a:cubicBezTo>
                    <a:cubicBezTo>
                      <a:pt x="42" y="177"/>
                      <a:pt x="42" y="177"/>
                      <a:pt x="42" y="177"/>
                    </a:cubicBezTo>
                    <a:cubicBezTo>
                      <a:pt x="77" y="169"/>
                      <a:pt x="77" y="169"/>
                      <a:pt x="77" y="169"/>
                    </a:cubicBezTo>
                    <a:cubicBezTo>
                      <a:pt x="79" y="173"/>
                      <a:pt x="79" y="173"/>
                      <a:pt x="79" y="173"/>
                    </a:cubicBezTo>
                    <a:cubicBezTo>
                      <a:pt x="91" y="189"/>
                      <a:pt x="107" y="203"/>
                      <a:pt x="127" y="210"/>
                    </a:cubicBezTo>
                    <a:cubicBezTo>
                      <a:pt x="127" y="210"/>
                      <a:pt x="127" y="210"/>
                      <a:pt x="127" y="210"/>
                    </a:cubicBezTo>
                    <a:cubicBezTo>
                      <a:pt x="139" y="215"/>
                      <a:pt x="151" y="217"/>
                      <a:pt x="163" y="217"/>
                    </a:cubicBezTo>
                    <a:cubicBezTo>
                      <a:pt x="163" y="217"/>
                      <a:pt x="163" y="217"/>
                      <a:pt x="163" y="217"/>
                    </a:cubicBezTo>
                    <a:cubicBezTo>
                      <a:pt x="205" y="217"/>
                      <a:pt x="244" y="191"/>
                      <a:pt x="259" y="150"/>
                    </a:cubicBezTo>
                    <a:cubicBezTo>
                      <a:pt x="259" y="150"/>
                      <a:pt x="259" y="150"/>
                      <a:pt x="259" y="150"/>
                    </a:cubicBezTo>
                    <a:cubicBezTo>
                      <a:pt x="263" y="139"/>
                      <a:pt x="265" y="127"/>
                      <a:pt x="265" y="115"/>
                    </a:cubicBezTo>
                    <a:cubicBezTo>
                      <a:pt x="265" y="115"/>
                      <a:pt x="265" y="115"/>
                      <a:pt x="265" y="115"/>
                    </a:cubicBezTo>
                    <a:cubicBezTo>
                      <a:pt x="265" y="73"/>
                      <a:pt x="240" y="34"/>
                      <a:pt x="199" y="19"/>
                    </a:cubicBezTo>
                    <a:cubicBezTo>
                      <a:pt x="199" y="19"/>
                      <a:pt x="199" y="19"/>
                      <a:pt x="199" y="19"/>
                    </a:cubicBezTo>
                    <a:cubicBezTo>
                      <a:pt x="201" y="13"/>
                      <a:pt x="201" y="13"/>
                      <a:pt x="201" y="13"/>
                    </a:cubicBezTo>
                    <a:cubicBezTo>
                      <a:pt x="203" y="8"/>
                      <a:pt x="203" y="8"/>
                      <a:pt x="203" y="8"/>
                    </a:cubicBezTo>
                    <a:cubicBezTo>
                      <a:pt x="249" y="25"/>
                      <a:pt x="277" y="68"/>
                      <a:pt x="277" y="115"/>
                    </a:cubicBezTo>
                    <a:cubicBezTo>
                      <a:pt x="277" y="115"/>
                      <a:pt x="277" y="115"/>
                      <a:pt x="277" y="115"/>
                    </a:cubicBezTo>
                    <a:cubicBezTo>
                      <a:pt x="277" y="128"/>
                      <a:pt x="275" y="141"/>
                      <a:pt x="270" y="155"/>
                    </a:cubicBezTo>
                    <a:cubicBezTo>
                      <a:pt x="270" y="155"/>
                      <a:pt x="270" y="155"/>
                      <a:pt x="270" y="155"/>
                    </a:cubicBezTo>
                    <a:cubicBezTo>
                      <a:pt x="253" y="200"/>
                      <a:pt x="209" y="229"/>
                      <a:pt x="163" y="229"/>
                    </a:cubicBezTo>
                    <a:cubicBezTo>
                      <a:pt x="163" y="229"/>
                      <a:pt x="163" y="229"/>
                      <a:pt x="163" y="229"/>
                    </a:cubicBezTo>
                    <a:cubicBezTo>
                      <a:pt x="150" y="229"/>
                      <a:pt x="136" y="227"/>
                      <a:pt x="123" y="22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7" name="Freeform 242">
                <a:extLst>
                  <a:ext uri="{FF2B5EF4-FFF2-40B4-BE49-F238E27FC236}">
                    <a16:creationId xmlns:a16="http://schemas.microsoft.com/office/drawing/2014/main" id="{B02BF311-39B9-4C2C-B8A8-69428A8F69F6}"/>
                  </a:ext>
                </a:extLst>
              </p:cNvPr>
              <p:cNvSpPr>
                <a:spLocks noEditPoints="1"/>
              </p:cNvSpPr>
              <p:nvPr/>
            </p:nvSpPr>
            <p:spPr bwMode="auto">
              <a:xfrm>
                <a:off x="3799127" y="4253154"/>
                <a:ext cx="292122" cy="294577"/>
              </a:xfrm>
              <a:custGeom>
                <a:avLst/>
                <a:gdLst>
                  <a:gd name="T0" fmla="*/ 150 w 150"/>
                  <a:gd name="T1" fmla="*/ 85 h 151"/>
                  <a:gd name="T2" fmla="*/ 150 w 150"/>
                  <a:gd name="T3" fmla="*/ 64 h 151"/>
                  <a:gd name="T4" fmla="*/ 138 w 150"/>
                  <a:gd name="T5" fmla="*/ 62 h 151"/>
                  <a:gd name="T6" fmla="*/ 136 w 150"/>
                  <a:gd name="T7" fmla="*/ 54 h 151"/>
                  <a:gd name="T8" fmla="*/ 145 w 150"/>
                  <a:gd name="T9" fmla="*/ 46 h 151"/>
                  <a:gd name="T10" fmla="*/ 135 w 150"/>
                  <a:gd name="T11" fmla="*/ 28 h 151"/>
                  <a:gd name="T12" fmla="*/ 122 w 150"/>
                  <a:gd name="T13" fmla="*/ 32 h 151"/>
                  <a:gd name="T14" fmla="*/ 117 w 150"/>
                  <a:gd name="T15" fmla="*/ 27 h 151"/>
                  <a:gd name="T16" fmla="*/ 121 w 150"/>
                  <a:gd name="T17" fmla="*/ 15 h 151"/>
                  <a:gd name="T18" fmla="*/ 103 w 150"/>
                  <a:gd name="T19" fmla="*/ 5 h 151"/>
                  <a:gd name="T20" fmla="*/ 94 w 150"/>
                  <a:gd name="T21" fmla="*/ 15 h 151"/>
                  <a:gd name="T22" fmla="*/ 87 w 150"/>
                  <a:gd name="T23" fmla="*/ 13 h 151"/>
                  <a:gd name="T24" fmla="*/ 85 w 150"/>
                  <a:gd name="T25" fmla="*/ 0 h 151"/>
                  <a:gd name="T26" fmla="*/ 64 w 150"/>
                  <a:gd name="T27" fmla="*/ 0 h 151"/>
                  <a:gd name="T28" fmla="*/ 61 w 150"/>
                  <a:gd name="T29" fmla="*/ 13 h 151"/>
                  <a:gd name="T30" fmla="*/ 54 w 150"/>
                  <a:gd name="T31" fmla="*/ 15 h 151"/>
                  <a:gd name="T32" fmla="*/ 46 w 150"/>
                  <a:gd name="T33" fmla="*/ 5 h 151"/>
                  <a:gd name="T34" fmla="*/ 28 w 150"/>
                  <a:gd name="T35" fmla="*/ 16 h 151"/>
                  <a:gd name="T36" fmla="*/ 32 w 150"/>
                  <a:gd name="T37" fmla="*/ 27 h 151"/>
                  <a:gd name="T38" fmla="*/ 26 w 150"/>
                  <a:gd name="T39" fmla="*/ 33 h 151"/>
                  <a:gd name="T40" fmla="*/ 15 w 150"/>
                  <a:gd name="T41" fmla="*/ 30 h 151"/>
                  <a:gd name="T42" fmla="*/ 4 w 150"/>
                  <a:gd name="T43" fmla="*/ 47 h 151"/>
                  <a:gd name="T44" fmla="*/ 13 w 150"/>
                  <a:gd name="T45" fmla="*/ 55 h 151"/>
                  <a:gd name="T46" fmla="*/ 10 w 150"/>
                  <a:gd name="T47" fmla="*/ 64 h 151"/>
                  <a:gd name="T48" fmla="*/ 0 w 150"/>
                  <a:gd name="T49" fmla="*/ 66 h 151"/>
                  <a:gd name="T50" fmla="*/ 0 w 150"/>
                  <a:gd name="T51" fmla="*/ 87 h 151"/>
                  <a:gd name="T52" fmla="*/ 10 w 150"/>
                  <a:gd name="T53" fmla="*/ 89 h 151"/>
                  <a:gd name="T54" fmla="*/ 12 w 150"/>
                  <a:gd name="T55" fmla="*/ 99 h 151"/>
                  <a:gd name="T56" fmla="*/ 5 w 150"/>
                  <a:gd name="T57" fmla="*/ 105 h 151"/>
                  <a:gd name="T58" fmla="*/ 16 w 150"/>
                  <a:gd name="T59" fmla="*/ 123 h 151"/>
                  <a:gd name="T60" fmla="*/ 24 w 150"/>
                  <a:gd name="T61" fmla="*/ 120 h 151"/>
                  <a:gd name="T62" fmla="*/ 32 w 150"/>
                  <a:gd name="T63" fmla="*/ 128 h 151"/>
                  <a:gd name="T64" fmla="*/ 29 w 150"/>
                  <a:gd name="T65" fmla="*/ 136 h 151"/>
                  <a:gd name="T66" fmla="*/ 47 w 150"/>
                  <a:gd name="T67" fmla="*/ 146 h 151"/>
                  <a:gd name="T68" fmla="*/ 53 w 150"/>
                  <a:gd name="T69" fmla="*/ 140 h 151"/>
                  <a:gd name="T70" fmla="*/ 64 w 150"/>
                  <a:gd name="T71" fmla="*/ 142 h 151"/>
                  <a:gd name="T72" fmla="*/ 66 w 150"/>
                  <a:gd name="T73" fmla="*/ 151 h 151"/>
                  <a:gd name="T74" fmla="*/ 86 w 150"/>
                  <a:gd name="T75" fmla="*/ 151 h 151"/>
                  <a:gd name="T76" fmla="*/ 88 w 150"/>
                  <a:gd name="T77" fmla="*/ 142 h 151"/>
                  <a:gd name="T78" fmla="*/ 99 w 150"/>
                  <a:gd name="T79" fmla="*/ 139 h 151"/>
                  <a:gd name="T80" fmla="*/ 105 w 150"/>
                  <a:gd name="T81" fmla="*/ 145 h 151"/>
                  <a:gd name="T82" fmla="*/ 122 w 150"/>
                  <a:gd name="T83" fmla="*/ 135 h 151"/>
                  <a:gd name="T84" fmla="*/ 119 w 150"/>
                  <a:gd name="T85" fmla="*/ 125 h 151"/>
                  <a:gd name="T86" fmla="*/ 126 w 150"/>
                  <a:gd name="T87" fmla="*/ 118 h 151"/>
                  <a:gd name="T88" fmla="*/ 136 w 150"/>
                  <a:gd name="T89" fmla="*/ 121 h 151"/>
                  <a:gd name="T90" fmla="*/ 146 w 150"/>
                  <a:gd name="T91" fmla="*/ 103 h 151"/>
                  <a:gd name="T92" fmla="*/ 137 w 150"/>
                  <a:gd name="T93" fmla="*/ 96 h 151"/>
                  <a:gd name="T94" fmla="*/ 139 w 150"/>
                  <a:gd name="T95" fmla="*/ 87 h 151"/>
                  <a:gd name="T96" fmla="*/ 150 w 150"/>
                  <a:gd name="T97" fmla="*/ 85 h 151"/>
                  <a:gd name="T98" fmla="*/ 103 w 150"/>
                  <a:gd name="T99" fmla="*/ 77 h 151"/>
                  <a:gd name="T100" fmla="*/ 74 w 150"/>
                  <a:gd name="T101" fmla="*/ 106 h 151"/>
                  <a:gd name="T102" fmla="*/ 46 w 150"/>
                  <a:gd name="T103" fmla="*/ 77 h 151"/>
                  <a:gd name="T104" fmla="*/ 74 w 150"/>
                  <a:gd name="T105" fmla="*/ 49 h 151"/>
                  <a:gd name="T106" fmla="*/ 103 w 150"/>
                  <a:gd name="T107" fmla="*/ 7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51">
                    <a:moveTo>
                      <a:pt x="150" y="85"/>
                    </a:moveTo>
                    <a:cubicBezTo>
                      <a:pt x="150" y="64"/>
                      <a:pt x="150" y="64"/>
                      <a:pt x="150" y="64"/>
                    </a:cubicBezTo>
                    <a:cubicBezTo>
                      <a:pt x="138" y="62"/>
                      <a:pt x="138" y="62"/>
                      <a:pt x="138" y="62"/>
                    </a:cubicBezTo>
                    <a:cubicBezTo>
                      <a:pt x="138" y="59"/>
                      <a:pt x="137" y="57"/>
                      <a:pt x="136" y="54"/>
                    </a:cubicBezTo>
                    <a:cubicBezTo>
                      <a:pt x="145" y="46"/>
                      <a:pt x="145" y="46"/>
                      <a:pt x="145" y="46"/>
                    </a:cubicBezTo>
                    <a:cubicBezTo>
                      <a:pt x="135" y="28"/>
                      <a:pt x="135" y="28"/>
                      <a:pt x="135" y="28"/>
                    </a:cubicBezTo>
                    <a:cubicBezTo>
                      <a:pt x="122" y="32"/>
                      <a:pt x="122" y="32"/>
                      <a:pt x="122" y="32"/>
                    </a:cubicBezTo>
                    <a:cubicBezTo>
                      <a:pt x="120" y="31"/>
                      <a:pt x="119" y="29"/>
                      <a:pt x="117" y="27"/>
                    </a:cubicBezTo>
                    <a:cubicBezTo>
                      <a:pt x="121" y="15"/>
                      <a:pt x="121" y="15"/>
                      <a:pt x="121" y="15"/>
                    </a:cubicBezTo>
                    <a:cubicBezTo>
                      <a:pt x="103" y="5"/>
                      <a:pt x="103" y="5"/>
                      <a:pt x="103" y="5"/>
                    </a:cubicBezTo>
                    <a:cubicBezTo>
                      <a:pt x="94" y="15"/>
                      <a:pt x="94" y="15"/>
                      <a:pt x="94" y="15"/>
                    </a:cubicBezTo>
                    <a:cubicBezTo>
                      <a:pt x="92" y="14"/>
                      <a:pt x="90" y="13"/>
                      <a:pt x="87" y="13"/>
                    </a:cubicBezTo>
                    <a:cubicBezTo>
                      <a:pt x="85" y="0"/>
                      <a:pt x="85" y="0"/>
                      <a:pt x="85" y="0"/>
                    </a:cubicBezTo>
                    <a:cubicBezTo>
                      <a:pt x="64" y="0"/>
                      <a:pt x="64" y="0"/>
                      <a:pt x="64" y="0"/>
                    </a:cubicBezTo>
                    <a:cubicBezTo>
                      <a:pt x="61" y="13"/>
                      <a:pt x="61" y="13"/>
                      <a:pt x="61" y="13"/>
                    </a:cubicBezTo>
                    <a:cubicBezTo>
                      <a:pt x="59" y="13"/>
                      <a:pt x="56" y="14"/>
                      <a:pt x="54" y="15"/>
                    </a:cubicBezTo>
                    <a:cubicBezTo>
                      <a:pt x="46" y="5"/>
                      <a:pt x="46" y="5"/>
                      <a:pt x="46" y="5"/>
                    </a:cubicBezTo>
                    <a:cubicBezTo>
                      <a:pt x="28" y="16"/>
                      <a:pt x="28" y="16"/>
                      <a:pt x="28" y="16"/>
                    </a:cubicBezTo>
                    <a:cubicBezTo>
                      <a:pt x="32" y="27"/>
                      <a:pt x="32" y="27"/>
                      <a:pt x="32" y="27"/>
                    </a:cubicBezTo>
                    <a:cubicBezTo>
                      <a:pt x="30" y="29"/>
                      <a:pt x="28" y="31"/>
                      <a:pt x="26" y="33"/>
                    </a:cubicBezTo>
                    <a:cubicBezTo>
                      <a:pt x="15" y="30"/>
                      <a:pt x="15" y="30"/>
                      <a:pt x="15" y="30"/>
                    </a:cubicBezTo>
                    <a:cubicBezTo>
                      <a:pt x="4" y="47"/>
                      <a:pt x="4" y="47"/>
                      <a:pt x="4" y="47"/>
                    </a:cubicBezTo>
                    <a:cubicBezTo>
                      <a:pt x="13" y="55"/>
                      <a:pt x="13" y="55"/>
                      <a:pt x="13" y="55"/>
                    </a:cubicBezTo>
                    <a:cubicBezTo>
                      <a:pt x="12" y="58"/>
                      <a:pt x="11" y="61"/>
                      <a:pt x="10" y="64"/>
                    </a:cubicBezTo>
                    <a:cubicBezTo>
                      <a:pt x="0" y="66"/>
                      <a:pt x="0" y="66"/>
                      <a:pt x="0" y="66"/>
                    </a:cubicBezTo>
                    <a:cubicBezTo>
                      <a:pt x="0" y="87"/>
                      <a:pt x="0" y="87"/>
                      <a:pt x="0" y="87"/>
                    </a:cubicBezTo>
                    <a:cubicBezTo>
                      <a:pt x="10" y="89"/>
                      <a:pt x="10" y="89"/>
                      <a:pt x="10" y="89"/>
                    </a:cubicBezTo>
                    <a:cubicBezTo>
                      <a:pt x="10" y="92"/>
                      <a:pt x="11" y="95"/>
                      <a:pt x="12" y="99"/>
                    </a:cubicBezTo>
                    <a:cubicBezTo>
                      <a:pt x="5" y="105"/>
                      <a:pt x="5" y="105"/>
                      <a:pt x="5" y="105"/>
                    </a:cubicBezTo>
                    <a:cubicBezTo>
                      <a:pt x="16" y="123"/>
                      <a:pt x="16" y="123"/>
                      <a:pt x="16" y="123"/>
                    </a:cubicBezTo>
                    <a:cubicBezTo>
                      <a:pt x="24" y="120"/>
                      <a:pt x="24" y="120"/>
                      <a:pt x="24" y="120"/>
                    </a:cubicBezTo>
                    <a:cubicBezTo>
                      <a:pt x="26" y="123"/>
                      <a:pt x="29" y="125"/>
                      <a:pt x="32" y="128"/>
                    </a:cubicBezTo>
                    <a:cubicBezTo>
                      <a:pt x="29" y="136"/>
                      <a:pt x="29" y="136"/>
                      <a:pt x="29" y="136"/>
                    </a:cubicBezTo>
                    <a:cubicBezTo>
                      <a:pt x="47" y="146"/>
                      <a:pt x="47" y="146"/>
                      <a:pt x="47" y="146"/>
                    </a:cubicBezTo>
                    <a:cubicBezTo>
                      <a:pt x="53" y="140"/>
                      <a:pt x="53" y="140"/>
                      <a:pt x="53" y="140"/>
                    </a:cubicBezTo>
                    <a:cubicBezTo>
                      <a:pt x="57" y="141"/>
                      <a:pt x="60" y="142"/>
                      <a:pt x="64" y="142"/>
                    </a:cubicBezTo>
                    <a:cubicBezTo>
                      <a:pt x="66" y="151"/>
                      <a:pt x="66" y="151"/>
                      <a:pt x="66" y="151"/>
                    </a:cubicBezTo>
                    <a:cubicBezTo>
                      <a:pt x="86" y="151"/>
                      <a:pt x="86" y="151"/>
                      <a:pt x="86" y="151"/>
                    </a:cubicBezTo>
                    <a:cubicBezTo>
                      <a:pt x="88" y="142"/>
                      <a:pt x="88" y="142"/>
                      <a:pt x="88" y="142"/>
                    </a:cubicBezTo>
                    <a:cubicBezTo>
                      <a:pt x="92" y="141"/>
                      <a:pt x="95" y="140"/>
                      <a:pt x="99" y="139"/>
                    </a:cubicBezTo>
                    <a:cubicBezTo>
                      <a:pt x="105" y="145"/>
                      <a:pt x="105" y="145"/>
                      <a:pt x="105" y="145"/>
                    </a:cubicBezTo>
                    <a:cubicBezTo>
                      <a:pt x="122" y="135"/>
                      <a:pt x="122" y="135"/>
                      <a:pt x="122" y="135"/>
                    </a:cubicBezTo>
                    <a:cubicBezTo>
                      <a:pt x="119" y="125"/>
                      <a:pt x="119" y="125"/>
                      <a:pt x="119" y="125"/>
                    </a:cubicBezTo>
                    <a:cubicBezTo>
                      <a:pt x="122" y="123"/>
                      <a:pt x="124" y="121"/>
                      <a:pt x="126" y="118"/>
                    </a:cubicBezTo>
                    <a:cubicBezTo>
                      <a:pt x="136" y="121"/>
                      <a:pt x="136" y="121"/>
                      <a:pt x="136" y="121"/>
                    </a:cubicBezTo>
                    <a:cubicBezTo>
                      <a:pt x="146" y="103"/>
                      <a:pt x="146" y="103"/>
                      <a:pt x="146" y="103"/>
                    </a:cubicBezTo>
                    <a:cubicBezTo>
                      <a:pt x="137" y="96"/>
                      <a:pt x="137" y="96"/>
                      <a:pt x="137" y="96"/>
                    </a:cubicBezTo>
                    <a:cubicBezTo>
                      <a:pt x="138" y="93"/>
                      <a:pt x="139" y="90"/>
                      <a:pt x="139" y="87"/>
                    </a:cubicBezTo>
                    <a:lnTo>
                      <a:pt x="150" y="85"/>
                    </a:lnTo>
                    <a:close/>
                    <a:moveTo>
                      <a:pt x="103" y="77"/>
                    </a:moveTo>
                    <a:cubicBezTo>
                      <a:pt x="103" y="93"/>
                      <a:pt x="90" y="106"/>
                      <a:pt x="74" y="106"/>
                    </a:cubicBezTo>
                    <a:cubicBezTo>
                      <a:pt x="59" y="106"/>
                      <a:pt x="46" y="93"/>
                      <a:pt x="46" y="77"/>
                    </a:cubicBezTo>
                    <a:cubicBezTo>
                      <a:pt x="46" y="62"/>
                      <a:pt x="59" y="49"/>
                      <a:pt x="74" y="49"/>
                    </a:cubicBezTo>
                    <a:cubicBezTo>
                      <a:pt x="90" y="49"/>
                      <a:pt x="103" y="62"/>
                      <a:pt x="103"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8" name="Freeform 243">
                <a:extLst>
                  <a:ext uri="{FF2B5EF4-FFF2-40B4-BE49-F238E27FC236}">
                    <a16:creationId xmlns:a16="http://schemas.microsoft.com/office/drawing/2014/main" id="{6B5661F3-4D51-4EC5-83CB-CE38DBB88C62}"/>
                  </a:ext>
                </a:extLst>
              </p:cNvPr>
              <p:cNvSpPr>
                <a:spLocks noEditPoints="1"/>
              </p:cNvSpPr>
              <p:nvPr/>
            </p:nvSpPr>
            <p:spPr bwMode="auto">
              <a:xfrm>
                <a:off x="3787671" y="4241699"/>
                <a:ext cx="315034" cy="317488"/>
              </a:xfrm>
              <a:custGeom>
                <a:avLst/>
                <a:gdLst>
                  <a:gd name="T0" fmla="*/ 61 w 162"/>
                  <a:gd name="T1" fmla="*/ 153 h 163"/>
                  <a:gd name="T2" fmla="*/ 28 w 162"/>
                  <a:gd name="T3" fmla="*/ 145 h 163"/>
                  <a:gd name="T4" fmla="*/ 28 w 162"/>
                  <a:gd name="T5" fmla="*/ 133 h 163"/>
                  <a:gd name="T6" fmla="*/ 11 w 162"/>
                  <a:gd name="T7" fmla="*/ 103 h 163"/>
                  <a:gd name="T8" fmla="*/ 0 w 162"/>
                  <a:gd name="T9" fmla="*/ 97 h 163"/>
                  <a:gd name="T10" fmla="*/ 12 w 162"/>
                  <a:gd name="T11" fmla="*/ 63 h 163"/>
                  <a:gd name="T12" fmla="*/ 18 w 162"/>
                  <a:gd name="T13" fmla="*/ 28 h 163"/>
                  <a:gd name="T14" fmla="*/ 31 w 162"/>
                  <a:gd name="T15" fmla="*/ 32 h 163"/>
                  <a:gd name="T16" fmla="*/ 62 w 162"/>
                  <a:gd name="T17" fmla="*/ 14 h 163"/>
                  <a:gd name="T18" fmla="*/ 65 w 162"/>
                  <a:gd name="T19" fmla="*/ 0 h 163"/>
                  <a:gd name="T20" fmla="*/ 108 w 162"/>
                  <a:gd name="T21" fmla="*/ 3 h 163"/>
                  <a:gd name="T22" fmla="*/ 144 w 162"/>
                  <a:gd name="T23" fmla="*/ 27 h 163"/>
                  <a:gd name="T24" fmla="*/ 149 w 162"/>
                  <a:gd name="T25" fmla="*/ 63 h 163"/>
                  <a:gd name="T26" fmla="*/ 162 w 162"/>
                  <a:gd name="T27" fmla="*/ 91 h 163"/>
                  <a:gd name="T28" fmla="*/ 150 w 162"/>
                  <a:gd name="T29" fmla="*/ 100 h 163"/>
                  <a:gd name="T30" fmla="*/ 144 w 162"/>
                  <a:gd name="T31" fmla="*/ 134 h 163"/>
                  <a:gd name="T32" fmla="*/ 132 w 162"/>
                  <a:gd name="T33" fmla="*/ 133 h 163"/>
                  <a:gd name="T34" fmla="*/ 103 w 162"/>
                  <a:gd name="T35" fmla="*/ 152 h 163"/>
                  <a:gd name="T36" fmla="*/ 97 w 162"/>
                  <a:gd name="T37" fmla="*/ 163 h 163"/>
                  <a:gd name="T38" fmla="*/ 71 w 162"/>
                  <a:gd name="T39" fmla="*/ 142 h 163"/>
                  <a:gd name="T40" fmla="*/ 76 w 162"/>
                  <a:gd name="T41" fmla="*/ 147 h 163"/>
                  <a:gd name="T42" fmla="*/ 89 w 162"/>
                  <a:gd name="T43" fmla="*/ 143 h 163"/>
                  <a:gd name="T44" fmla="*/ 102 w 162"/>
                  <a:gd name="T45" fmla="*/ 139 h 163"/>
                  <a:gd name="T46" fmla="*/ 121 w 162"/>
                  <a:gd name="T47" fmla="*/ 138 h 163"/>
                  <a:gd name="T48" fmla="*/ 127 w 162"/>
                  <a:gd name="T49" fmla="*/ 120 h 163"/>
                  <a:gd name="T50" fmla="*/ 139 w 162"/>
                  <a:gd name="T51" fmla="*/ 120 h 163"/>
                  <a:gd name="T52" fmla="*/ 138 w 162"/>
                  <a:gd name="T53" fmla="*/ 100 h 163"/>
                  <a:gd name="T54" fmla="*/ 140 w 162"/>
                  <a:gd name="T55" fmla="*/ 88 h 163"/>
                  <a:gd name="T56" fmla="*/ 139 w 162"/>
                  <a:gd name="T57" fmla="*/ 73 h 163"/>
                  <a:gd name="T58" fmla="*/ 136 w 162"/>
                  <a:gd name="T59" fmla="*/ 62 h 163"/>
                  <a:gd name="T60" fmla="*/ 138 w 162"/>
                  <a:gd name="T61" fmla="*/ 41 h 163"/>
                  <a:gd name="T62" fmla="*/ 119 w 162"/>
                  <a:gd name="T63" fmla="*/ 38 h 163"/>
                  <a:gd name="T64" fmla="*/ 120 w 162"/>
                  <a:gd name="T65" fmla="*/ 24 h 163"/>
                  <a:gd name="T66" fmla="*/ 98 w 162"/>
                  <a:gd name="T67" fmla="*/ 26 h 163"/>
                  <a:gd name="T68" fmla="*/ 88 w 162"/>
                  <a:gd name="T69" fmla="*/ 24 h 163"/>
                  <a:gd name="T70" fmla="*/ 72 w 162"/>
                  <a:gd name="T71" fmla="*/ 24 h 163"/>
                  <a:gd name="T72" fmla="*/ 62 w 162"/>
                  <a:gd name="T73" fmla="*/ 27 h 163"/>
                  <a:gd name="T74" fmla="*/ 41 w 162"/>
                  <a:gd name="T75" fmla="*/ 25 h 163"/>
                  <a:gd name="T76" fmla="*/ 36 w 162"/>
                  <a:gd name="T77" fmla="*/ 43 h 163"/>
                  <a:gd name="T78" fmla="*/ 23 w 162"/>
                  <a:gd name="T79" fmla="*/ 43 h 163"/>
                  <a:gd name="T80" fmla="*/ 24 w 162"/>
                  <a:gd name="T81" fmla="*/ 63 h 163"/>
                  <a:gd name="T82" fmla="*/ 21 w 162"/>
                  <a:gd name="T83" fmla="*/ 75 h 163"/>
                  <a:gd name="T84" fmla="*/ 21 w 162"/>
                  <a:gd name="T85" fmla="*/ 90 h 163"/>
                  <a:gd name="T86" fmla="*/ 24 w 162"/>
                  <a:gd name="T87" fmla="*/ 103 h 163"/>
                  <a:gd name="T88" fmla="*/ 24 w 162"/>
                  <a:gd name="T89" fmla="*/ 121 h 163"/>
                  <a:gd name="T90" fmla="*/ 42 w 162"/>
                  <a:gd name="T91" fmla="*/ 129 h 163"/>
                  <a:gd name="T92" fmla="*/ 44 w 162"/>
                  <a:gd name="T93" fmla="*/ 136 h 163"/>
                  <a:gd name="T94" fmla="*/ 57 w 162"/>
                  <a:gd name="T95" fmla="*/ 139 h 163"/>
                  <a:gd name="T96" fmla="*/ 80 w 162"/>
                  <a:gd name="T97" fmla="*/ 49 h 163"/>
                  <a:gd name="T98" fmla="*/ 115 w 162"/>
                  <a:gd name="T99" fmla="*/ 83 h 163"/>
                  <a:gd name="T100" fmla="*/ 46 w 162"/>
                  <a:gd name="T101" fmla="*/ 83 h 163"/>
                  <a:gd name="T102" fmla="*/ 80 w 162"/>
                  <a:gd name="T103" fmla="*/ 106 h 163"/>
                  <a:gd name="T104" fmla="*/ 80 w 162"/>
                  <a:gd name="T105" fmla="*/ 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2" h="163">
                    <a:moveTo>
                      <a:pt x="67" y="163"/>
                    </a:moveTo>
                    <a:cubicBezTo>
                      <a:pt x="65" y="154"/>
                      <a:pt x="65" y="154"/>
                      <a:pt x="65" y="154"/>
                    </a:cubicBezTo>
                    <a:cubicBezTo>
                      <a:pt x="64" y="153"/>
                      <a:pt x="62" y="153"/>
                      <a:pt x="61" y="153"/>
                    </a:cubicBezTo>
                    <a:cubicBezTo>
                      <a:pt x="61" y="153"/>
                      <a:pt x="61" y="153"/>
                      <a:pt x="61" y="153"/>
                    </a:cubicBezTo>
                    <a:cubicBezTo>
                      <a:pt x="54" y="160"/>
                      <a:pt x="54" y="160"/>
                      <a:pt x="54" y="160"/>
                    </a:cubicBezTo>
                    <a:cubicBezTo>
                      <a:pt x="28" y="145"/>
                      <a:pt x="28" y="145"/>
                      <a:pt x="28" y="145"/>
                    </a:cubicBezTo>
                    <a:cubicBezTo>
                      <a:pt x="31" y="136"/>
                      <a:pt x="31" y="136"/>
                      <a:pt x="31" y="136"/>
                    </a:cubicBezTo>
                    <a:cubicBezTo>
                      <a:pt x="30" y="135"/>
                      <a:pt x="29" y="134"/>
                      <a:pt x="28" y="133"/>
                    </a:cubicBezTo>
                    <a:cubicBezTo>
                      <a:pt x="28" y="133"/>
                      <a:pt x="28" y="133"/>
                      <a:pt x="28" y="133"/>
                    </a:cubicBezTo>
                    <a:cubicBezTo>
                      <a:pt x="19" y="136"/>
                      <a:pt x="19" y="136"/>
                      <a:pt x="19" y="136"/>
                    </a:cubicBezTo>
                    <a:cubicBezTo>
                      <a:pt x="4" y="110"/>
                      <a:pt x="4" y="110"/>
                      <a:pt x="4" y="110"/>
                    </a:cubicBezTo>
                    <a:cubicBezTo>
                      <a:pt x="11" y="103"/>
                      <a:pt x="11" y="103"/>
                      <a:pt x="11" y="103"/>
                    </a:cubicBezTo>
                    <a:cubicBezTo>
                      <a:pt x="11" y="102"/>
                      <a:pt x="11" y="101"/>
                      <a:pt x="10" y="100"/>
                    </a:cubicBezTo>
                    <a:cubicBezTo>
                      <a:pt x="10" y="100"/>
                      <a:pt x="10" y="100"/>
                      <a:pt x="10" y="100"/>
                    </a:cubicBezTo>
                    <a:cubicBezTo>
                      <a:pt x="0" y="97"/>
                      <a:pt x="0" y="97"/>
                      <a:pt x="0" y="97"/>
                    </a:cubicBezTo>
                    <a:cubicBezTo>
                      <a:pt x="0" y="67"/>
                      <a:pt x="0" y="67"/>
                      <a:pt x="0" y="67"/>
                    </a:cubicBezTo>
                    <a:cubicBezTo>
                      <a:pt x="11" y="65"/>
                      <a:pt x="11" y="65"/>
                      <a:pt x="11" y="65"/>
                    </a:cubicBezTo>
                    <a:cubicBezTo>
                      <a:pt x="11" y="64"/>
                      <a:pt x="11" y="63"/>
                      <a:pt x="12" y="63"/>
                    </a:cubicBezTo>
                    <a:cubicBezTo>
                      <a:pt x="12" y="63"/>
                      <a:pt x="12" y="63"/>
                      <a:pt x="12" y="63"/>
                    </a:cubicBezTo>
                    <a:cubicBezTo>
                      <a:pt x="3" y="55"/>
                      <a:pt x="3" y="55"/>
                      <a:pt x="3" y="55"/>
                    </a:cubicBezTo>
                    <a:cubicBezTo>
                      <a:pt x="18" y="28"/>
                      <a:pt x="18" y="28"/>
                      <a:pt x="18" y="28"/>
                    </a:cubicBezTo>
                    <a:cubicBezTo>
                      <a:pt x="30" y="32"/>
                      <a:pt x="30" y="32"/>
                      <a:pt x="30" y="32"/>
                    </a:cubicBezTo>
                    <a:cubicBezTo>
                      <a:pt x="30" y="32"/>
                      <a:pt x="31" y="32"/>
                      <a:pt x="31" y="32"/>
                    </a:cubicBezTo>
                    <a:cubicBezTo>
                      <a:pt x="31" y="32"/>
                      <a:pt x="31" y="32"/>
                      <a:pt x="31" y="32"/>
                    </a:cubicBezTo>
                    <a:cubicBezTo>
                      <a:pt x="27" y="19"/>
                      <a:pt x="27" y="19"/>
                      <a:pt x="27" y="19"/>
                    </a:cubicBezTo>
                    <a:cubicBezTo>
                      <a:pt x="53" y="4"/>
                      <a:pt x="53" y="4"/>
                      <a:pt x="53" y="4"/>
                    </a:cubicBezTo>
                    <a:cubicBezTo>
                      <a:pt x="62" y="14"/>
                      <a:pt x="62" y="14"/>
                      <a:pt x="62" y="14"/>
                    </a:cubicBezTo>
                    <a:cubicBezTo>
                      <a:pt x="62" y="14"/>
                      <a:pt x="62" y="14"/>
                      <a:pt x="62" y="14"/>
                    </a:cubicBezTo>
                    <a:cubicBezTo>
                      <a:pt x="62" y="14"/>
                      <a:pt x="62" y="14"/>
                      <a:pt x="62" y="14"/>
                    </a:cubicBezTo>
                    <a:cubicBezTo>
                      <a:pt x="65" y="0"/>
                      <a:pt x="65" y="0"/>
                      <a:pt x="65" y="0"/>
                    </a:cubicBezTo>
                    <a:cubicBezTo>
                      <a:pt x="95" y="0"/>
                      <a:pt x="95" y="0"/>
                      <a:pt x="95" y="0"/>
                    </a:cubicBezTo>
                    <a:cubicBezTo>
                      <a:pt x="98" y="14"/>
                      <a:pt x="98" y="14"/>
                      <a:pt x="98" y="14"/>
                    </a:cubicBezTo>
                    <a:cubicBezTo>
                      <a:pt x="108" y="3"/>
                      <a:pt x="108" y="3"/>
                      <a:pt x="108" y="3"/>
                    </a:cubicBezTo>
                    <a:cubicBezTo>
                      <a:pt x="134" y="18"/>
                      <a:pt x="134" y="18"/>
                      <a:pt x="134" y="18"/>
                    </a:cubicBezTo>
                    <a:cubicBezTo>
                      <a:pt x="130" y="31"/>
                      <a:pt x="130" y="31"/>
                      <a:pt x="130" y="31"/>
                    </a:cubicBezTo>
                    <a:cubicBezTo>
                      <a:pt x="144" y="27"/>
                      <a:pt x="144" y="27"/>
                      <a:pt x="144" y="27"/>
                    </a:cubicBezTo>
                    <a:cubicBezTo>
                      <a:pt x="159" y="53"/>
                      <a:pt x="159" y="53"/>
                      <a:pt x="159" y="53"/>
                    </a:cubicBezTo>
                    <a:cubicBezTo>
                      <a:pt x="149" y="62"/>
                      <a:pt x="149" y="62"/>
                      <a:pt x="149" y="62"/>
                    </a:cubicBezTo>
                    <a:cubicBezTo>
                      <a:pt x="149" y="62"/>
                      <a:pt x="149" y="62"/>
                      <a:pt x="149" y="63"/>
                    </a:cubicBezTo>
                    <a:cubicBezTo>
                      <a:pt x="149" y="63"/>
                      <a:pt x="149" y="63"/>
                      <a:pt x="149" y="63"/>
                    </a:cubicBezTo>
                    <a:cubicBezTo>
                      <a:pt x="162" y="65"/>
                      <a:pt x="162" y="65"/>
                      <a:pt x="162" y="65"/>
                    </a:cubicBezTo>
                    <a:cubicBezTo>
                      <a:pt x="162" y="91"/>
                      <a:pt x="162" y="91"/>
                      <a:pt x="162" y="91"/>
                    </a:cubicBezTo>
                    <a:cubicBezTo>
                      <a:pt x="162" y="96"/>
                      <a:pt x="162" y="96"/>
                      <a:pt x="162" y="96"/>
                    </a:cubicBezTo>
                    <a:cubicBezTo>
                      <a:pt x="151" y="98"/>
                      <a:pt x="151" y="98"/>
                      <a:pt x="151" y="98"/>
                    </a:cubicBezTo>
                    <a:cubicBezTo>
                      <a:pt x="150" y="99"/>
                      <a:pt x="150" y="99"/>
                      <a:pt x="150" y="100"/>
                    </a:cubicBezTo>
                    <a:cubicBezTo>
                      <a:pt x="150" y="100"/>
                      <a:pt x="150" y="100"/>
                      <a:pt x="150" y="100"/>
                    </a:cubicBezTo>
                    <a:cubicBezTo>
                      <a:pt x="160" y="108"/>
                      <a:pt x="160" y="108"/>
                      <a:pt x="160" y="108"/>
                    </a:cubicBezTo>
                    <a:cubicBezTo>
                      <a:pt x="144" y="134"/>
                      <a:pt x="144" y="134"/>
                      <a:pt x="144" y="134"/>
                    </a:cubicBezTo>
                    <a:cubicBezTo>
                      <a:pt x="134" y="131"/>
                      <a:pt x="134" y="131"/>
                      <a:pt x="134" y="131"/>
                    </a:cubicBezTo>
                    <a:cubicBezTo>
                      <a:pt x="133" y="132"/>
                      <a:pt x="133" y="132"/>
                      <a:pt x="132" y="133"/>
                    </a:cubicBezTo>
                    <a:cubicBezTo>
                      <a:pt x="132" y="133"/>
                      <a:pt x="132" y="133"/>
                      <a:pt x="132" y="133"/>
                    </a:cubicBezTo>
                    <a:cubicBezTo>
                      <a:pt x="136" y="144"/>
                      <a:pt x="136" y="144"/>
                      <a:pt x="136" y="144"/>
                    </a:cubicBezTo>
                    <a:cubicBezTo>
                      <a:pt x="109" y="159"/>
                      <a:pt x="109" y="159"/>
                      <a:pt x="109" y="159"/>
                    </a:cubicBezTo>
                    <a:cubicBezTo>
                      <a:pt x="103" y="152"/>
                      <a:pt x="103" y="152"/>
                      <a:pt x="103" y="152"/>
                    </a:cubicBezTo>
                    <a:cubicBezTo>
                      <a:pt x="102" y="152"/>
                      <a:pt x="100" y="152"/>
                      <a:pt x="99" y="153"/>
                    </a:cubicBezTo>
                    <a:cubicBezTo>
                      <a:pt x="99" y="153"/>
                      <a:pt x="99" y="153"/>
                      <a:pt x="99" y="153"/>
                    </a:cubicBezTo>
                    <a:cubicBezTo>
                      <a:pt x="97" y="163"/>
                      <a:pt x="97" y="163"/>
                      <a:pt x="97" y="163"/>
                    </a:cubicBezTo>
                    <a:cubicBezTo>
                      <a:pt x="67" y="163"/>
                      <a:pt x="67" y="163"/>
                      <a:pt x="67" y="163"/>
                    </a:cubicBezTo>
                    <a:close/>
                    <a:moveTo>
                      <a:pt x="61" y="140"/>
                    </a:moveTo>
                    <a:cubicBezTo>
                      <a:pt x="64" y="141"/>
                      <a:pt x="67" y="142"/>
                      <a:pt x="71" y="142"/>
                    </a:cubicBezTo>
                    <a:cubicBezTo>
                      <a:pt x="71" y="142"/>
                      <a:pt x="71" y="142"/>
                      <a:pt x="71" y="142"/>
                    </a:cubicBezTo>
                    <a:cubicBezTo>
                      <a:pt x="75" y="143"/>
                      <a:pt x="75" y="143"/>
                      <a:pt x="75" y="143"/>
                    </a:cubicBezTo>
                    <a:cubicBezTo>
                      <a:pt x="76" y="147"/>
                      <a:pt x="76" y="147"/>
                      <a:pt x="76" y="147"/>
                    </a:cubicBezTo>
                    <a:cubicBezTo>
                      <a:pt x="77" y="151"/>
                      <a:pt x="77" y="151"/>
                      <a:pt x="77" y="151"/>
                    </a:cubicBezTo>
                    <a:cubicBezTo>
                      <a:pt x="87" y="151"/>
                      <a:pt x="87" y="151"/>
                      <a:pt x="87" y="151"/>
                    </a:cubicBezTo>
                    <a:cubicBezTo>
                      <a:pt x="89" y="143"/>
                      <a:pt x="89" y="143"/>
                      <a:pt x="89" y="143"/>
                    </a:cubicBezTo>
                    <a:cubicBezTo>
                      <a:pt x="93" y="142"/>
                      <a:pt x="93" y="142"/>
                      <a:pt x="93" y="142"/>
                    </a:cubicBezTo>
                    <a:cubicBezTo>
                      <a:pt x="96" y="141"/>
                      <a:pt x="99" y="140"/>
                      <a:pt x="102" y="139"/>
                    </a:cubicBezTo>
                    <a:cubicBezTo>
                      <a:pt x="102" y="139"/>
                      <a:pt x="102" y="139"/>
                      <a:pt x="102" y="139"/>
                    </a:cubicBezTo>
                    <a:cubicBezTo>
                      <a:pt x="106" y="138"/>
                      <a:pt x="106" y="138"/>
                      <a:pt x="106" y="138"/>
                    </a:cubicBezTo>
                    <a:cubicBezTo>
                      <a:pt x="112" y="144"/>
                      <a:pt x="112" y="144"/>
                      <a:pt x="112" y="144"/>
                    </a:cubicBezTo>
                    <a:cubicBezTo>
                      <a:pt x="121" y="138"/>
                      <a:pt x="121" y="138"/>
                      <a:pt x="121" y="138"/>
                    </a:cubicBezTo>
                    <a:cubicBezTo>
                      <a:pt x="118" y="130"/>
                      <a:pt x="118" y="130"/>
                      <a:pt x="118" y="130"/>
                    </a:cubicBezTo>
                    <a:cubicBezTo>
                      <a:pt x="121" y="127"/>
                      <a:pt x="121" y="127"/>
                      <a:pt x="121" y="127"/>
                    </a:cubicBezTo>
                    <a:cubicBezTo>
                      <a:pt x="123" y="125"/>
                      <a:pt x="125" y="123"/>
                      <a:pt x="127" y="120"/>
                    </a:cubicBezTo>
                    <a:cubicBezTo>
                      <a:pt x="127" y="120"/>
                      <a:pt x="127" y="120"/>
                      <a:pt x="127" y="120"/>
                    </a:cubicBezTo>
                    <a:cubicBezTo>
                      <a:pt x="130" y="117"/>
                      <a:pt x="130" y="117"/>
                      <a:pt x="130" y="117"/>
                    </a:cubicBezTo>
                    <a:cubicBezTo>
                      <a:pt x="139" y="120"/>
                      <a:pt x="139" y="120"/>
                      <a:pt x="139" y="120"/>
                    </a:cubicBezTo>
                    <a:cubicBezTo>
                      <a:pt x="144" y="111"/>
                      <a:pt x="144" y="111"/>
                      <a:pt x="144" y="111"/>
                    </a:cubicBezTo>
                    <a:cubicBezTo>
                      <a:pt x="137" y="104"/>
                      <a:pt x="137" y="104"/>
                      <a:pt x="137" y="104"/>
                    </a:cubicBezTo>
                    <a:cubicBezTo>
                      <a:pt x="138" y="100"/>
                      <a:pt x="138" y="100"/>
                      <a:pt x="138" y="100"/>
                    </a:cubicBezTo>
                    <a:cubicBezTo>
                      <a:pt x="138" y="98"/>
                      <a:pt x="139" y="95"/>
                      <a:pt x="139" y="92"/>
                    </a:cubicBezTo>
                    <a:cubicBezTo>
                      <a:pt x="139" y="92"/>
                      <a:pt x="139" y="92"/>
                      <a:pt x="139" y="92"/>
                    </a:cubicBezTo>
                    <a:cubicBezTo>
                      <a:pt x="140" y="88"/>
                      <a:pt x="140" y="88"/>
                      <a:pt x="140" y="88"/>
                    </a:cubicBezTo>
                    <a:cubicBezTo>
                      <a:pt x="150" y="86"/>
                      <a:pt x="150" y="86"/>
                      <a:pt x="150" y="86"/>
                    </a:cubicBezTo>
                    <a:cubicBezTo>
                      <a:pt x="150" y="75"/>
                      <a:pt x="150" y="75"/>
                      <a:pt x="150" y="75"/>
                    </a:cubicBezTo>
                    <a:cubicBezTo>
                      <a:pt x="139" y="73"/>
                      <a:pt x="139" y="73"/>
                      <a:pt x="139" y="73"/>
                    </a:cubicBezTo>
                    <a:cubicBezTo>
                      <a:pt x="138" y="69"/>
                      <a:pt x="138" y="69"/>
                      <a:pt x="138" y="69"/>
                    </a:cubicBezTo>
                    <a:cubicBezTo>
                      <a:pt x="138" y="67"/>
                      <a:pt x="137" y="65"/>
                      <a:pt x="136" y="62"/>
                    </a:cubicBezTo>
                    <a:cubicBezTo>
                      <a:pt x="136" y="62"/>
                      <a:pt x="136" y="62"/>
                      <a:pt x="136" y="62"/>
                    </a:cubicBezTo>
                    <a:cubicBezTo>
                      <a:pt x="135" y="59"/>
                      <a:pt x="135" y="59"/>
                      <a:pt x="135" y="59"/>
                    </a:cubicBezTo>
                    <a:cubicBezTo>
                      <a:pt x="143" y="51"/>
                      <a:pt x="143" y="51"/>
                      <a:pt x="143" y="51"/>
                    </a:cubicBezTo>
                    <a:cubicBezTo>
                      <a:pt x="138" y="41"/>
                      <a:pt x="138" y="41"/>
                      <a:pt x="138" y="41"/>
                    </a:cubicBezTo>
                    <a:cubicBezTo>
                      <a:pt x="126" y="45"/>
                      <a:pt x="126" y="45"/>
                      <a:pt x="126" y="45"/>
                    </a:cubicBezTo>
                    <a:cubicBezTo>
                      <a:pt x="124" y="42"/>
                      <a:pt x="124" y="42"/>
                      <a:pt x="124" y="42"/>
                    </a:cubicBezTo>
                    <a:cubicBezTo>
                      <a:pt x="122" y="41"/>
                      <a:pt x="121" y="39"/>
                      <a:pt x="119" y="38"/>
                    </a:cubicBezTo>
                    <a:cubicBezTo>
                      <a:pt x="119" y="38"/>
                      <a:pt x="119" y="38"/>
                      <a:pt x="119" y="38"/>
                    </a:cubicBezTo>
                    <a:cubicBezTo>
                      <a:pt x="116" y="35"/>
                      <a:pt x="116" y="35"/>
                      <a:pt x="116" y="35"/>
                    </a:cubicBezTo>
                    <a:cubicBezTo>
                      <a:pt x="120" y="24"/>
                      <a:pt x="120" y="24"/>
                      <a:pt x="120" y="24"/>
                    </a:cubicBezTo>
                    <a:cubicBezTo>
                      <a:pt x="110" y="18"/>
                      <a:pt x="110" y="18"/>
                      <a:pt x="110" y="18"/>
                    </a:cubicBezTo>
                    <a:cubicBezTo>
                      <a:pt x="102" y="28"/>
                      <a:pt x="102" y="28"/>
                      <a:pt x="102" y="28"/>
                    </a:cubicBezTo>
                    <a:cubicBezTo>
                      <a:pt x="98" y="26"/>
                      <a:pt x="98" y="26"/>
                      <a:pt x="98" y="26"/>
                    </a:cubicBezTo>
                    <a:cubicBezTo>
                      <a:pt x="96" y="26"/>
                      <a:pt x="94" y="25"/>
                      <a:pt x="92" y="25"/>
                    </a:cubicBezTo>
                    <a:cubicBezTo>
                      <a:pt x="92" y="25"/>
                      <a:pt x="92" y="25"/>
                      <a:pt x="92" y="25"/>
                    </a:cubicBezTo>
                    <a:cubicBezTo>
                      <a:pt x="88" y="24"/>
                      <a:pt x="88" y="24"/>
                      <a:pt x="88" y="24"/>
                    </a:cubicBezTo>
                    <a:cubicBezTo>
                      <a:pt x="86" y="12"/>
                      <a:pt x="86" y="12"/>
                      <a:pt x="86" y="12"/>
                    </a:cubicBezTo>
                    <a:cubicBezTo>
                      <a:pt x="75" y="12"/>
                      <a:pt x="75" y="12"/>
                      <a:pt x="75" y="12"/>
                    </a:cubicBezTo>
                    <a:cubicBezTo>
                      <a:pt x="72" y="24"/>
                      <a:pt x="72" y="24"/>
                      <a:pt x="72" y="24"/>
                    </a:cubicBezTo>
                    <a:cubicBezTo>
                      <a:pt x="68" y="25"/>
                      <a:pt x="68" y="25"/>
                      <a:pt x="68" y="25"/>
                    </a:cubicBezTo>
                    <a:cubicBezTo>
                      <a:pt x="66" y="25"/>
                      <a:pt x="64" y="26"/>
                      <a:pt x="62" y="27"/>
                    </a:cubicBezTo>
                    <a:cubicBezTo>
                      <a:pt x="62" y="27"/>
                      <a:pt x="62" y="27"/>
                      <a:pt x="62" y="27"/>
                    </a:cubicBezTo>
                    <a:cubicBezTo>
                      <a:pt x="58" y="28"/>
                      <a:pt x="58" y="28"/>
                      <a:pt x="58" y="28"/>
                    </a:cubicBezTo>
                    <a:cubicBezTo>
                      <a:pt x="51" y="19"/>
                      <a:pt x="51" y="19"/>
                      <a:pt x="51" y="19"/>
                    </a:cubicBezTo>
                    <a:cubicBezTo>
                      <a:pt x="41" y="25"/>
                      <a:pt x="41" y="25"/>
                      <a:pt x="41" y="25"/>
                    </a:cubicBezTo>
                    <a:cubicBezTo>
                      <a:pt x="45" y="35"/>
                      <a:pt x="45" y="35"/>
                      <a:pt x="45" y="35"/>
                    </a:cubicBezTo>
                    <a:cubicBezTo>
                      <a:pt x="42" y="38"/>
                      <a:pt x="42" y="38"/>
                      <a:pt x="42" y="38"/>
                    </a:cubicBezTo>
                    <a:cubicBezTo>
                      <a:pt x="40" y="40"/>
                      <a:pt x="38" y="41"/>
                      <a:pt x="36" y="43"/>
                    </a:cubicBezTo>
                    <a:cubicBezTo>
                      <a:pt x="36" y="43"/>
                      <a:pt x="36" y="43"/>
                      <a:pt x="36" y="43"/>
                    </a:cubicBezTo>
                    <a:cubicBezTo>
                      <a:pt x="34" y="46"/>
                      <a:pt x="34" y="46"/>
                      <a:pt x="34" y="46"/>
                    </a:cubicBezTo>
                    <a:cubicBezTo>
                      <a:pt x="23" y="43"/>
                      <a:pt x="23" y="43"/>
                      <a:pt x="23" y="43"/>
                    </a:cubicBezTo>
                    <a:cubicBezTo>
                      <a:pt x="18" y="52"/>
                      <a:pt x="18" y="52"/>
                      <a:pt x="18" y="52"/>
                    </a:cubicBezTo>
                    <a:cubicBezTo>
                      <a:pt x="26" y="59"/>
                      <a:pt x="26" y="59"/>
                      <a:pt x="26" y="59"/>
                    </a:cubicBezTo>
                    <a:cubicBezTo>
                      <a:pt x="24" y="63"/>
                      <a:pt x="24" y="63"/>
                      <a:pt x="24" y="63"/>
                    </a:cubicBezTo>
                    <a:cubicBezTo>
                      <a:pt x="23" y="66"/>
                      <a:pt x="22" y="68"/>
                      <a:pt x="22" y="71"/>
                    </a:cubicBezTo>
                    <a:cubicBezTo>
                      <a:pt x="22" y="71"/>
                      <a:pt x="22" y="71"/>
                      <a:pt x="22" y="71"/>
                    </a:cubicBezTo>
                    <a:cubicBezTo>
                      <a:pt x="21" y="75"/>
                      <a:pt x="21" y="75"/>
                      <a:pt x="21" y="75"/>
                    </a:cubicBezTo>
                    <a:cubicBezTo>
                      <a:pt x="12" y="77"/>
                      <a:pt x="12" y="77"/>
                      <a:pt x="12" y="77"/>
                    </a:cubicBezTo>
                    <a:cubicBezTo>
                      <a:pt x="12" y="88"/>
                      <a:pt x="12" y="88"/>
                      <a:pt x="12" y="88"/>
                    </a:cubicBezTo>
                    <a:cubicBezTo>
                      <a:pt x="21" y="90"/>
                      <a:pt x="21" y="90"/>
                      <a:pt x="21" y="90"/>
                    </a:cubicBezTo>
                    <a:cubicBezTo>
                      <a:pt x="21" y="94"/>
                      <a:pt x="21" y="94"/>
                      <a:pt x="21" y="94"/>
                    </a:cubicBezTo>
                    <a:cubicBezTo>
                      <a:pt x="22" y="97"/>
                      <a:pt x="23" y="100"/>
                      <a:pt x="24" y="103"/>
                    </a:cubicBezTo>
                    <a:cubicBezTo>
                      <a:pt x="24" y="103"/>
                      <a:pt x="24" y="103"/>
                      <a:pt x="24" y="103"/>
                    </a:cubicBezTo>
                    <a:cubicBezTo>
                      <a:pt x="25" y="106"/>
                      <a:pt x="25" y="106"/>
                      <a:pt x="25" y="106"/>
                    </a:cubicBezTo>
                    <a:cubicBezTo>
                      <a:pt x="19" y="112"/>
                      <a:pt x="19" y="112"/>
                      <a:pt x="19" y="112"/>
                    </a:cubicBezTo>
                    <a:cubicBezTo>
                      <a:pt x="24" y="121"/>
                      <a:pt x="24" y="121"/>
                      <a:pt x="24" y="121"/>
                    </a:cubicBezTo>
                    <a:cubicBezTo>
                      <a:pt x="32" y="119"/>
                      <a:pt x="32" y="119"/>
                      <a:pt x="32" y="119"/>
                    </a:cubicBezTo>
                    <a:cubicBezTo>
                      <a:pt x="35" y="122"/>
                      <a:pt x="35" y="122"/>
                      <a:pt x="35" y="122"/>
                    </a:cubicBezTo>
                    <a:cubicBezTo>
                      <a:pt x="37" y="125"/>
                      <a:pt x="39" y="127"/>
                      <a:pt x="42" y="129"/>
                    </a:cubicBezTo>
                    <a:cubicBezTo>
                      <a:pt x="42" y="129"/>
                      <a:pt x="42" y="129"/>
                      <a:pt x="42" y="129"/>
                    </a:cubicBezTo>
                    <a:cubicBezTo>
                      <a:pt x="45" y="132"/>
                      <a:pt x="45" y="132"/>
                      <a:pt x="45" y="132"/>
                    </a:cubicBezTo>
                    <a:cubicBezTo>
                      <a:pt x="44" y="136"/>
                      <a:pt x="44" y="136"/>
                      <a:pt x="44" y="136"/>
                    </a:cubicBezTo>
                    <a:cubicBezTo>
                      <a:pt x="43" y="139"/>
                      <a:pt x="43" y="139"/>
                      <a:pt x="43" y="139"/>
                    </a:cubicBezTo>
                    <a:cubicBezTo>
                      <a:pt x="52" y="145"/>
                      <a:pt x="52" y="145"/>
                      <a:pt x="52" y="145"/>
                    </a:cubicBezTo>
                    <a:cubicBezTo>
                      <a:pt x="57" y="139"/>
                      <a:pt x="57" y="139"/>
                      <a:pt x="57" y="139"/>
                    </a:cubicBezTo>
                    <a:cubicBezTo>
                      <a:pt x="61" y="140"/>
                      <a:pt x="61" y="140"/>
                      <a:pt x="61" y="140"/>
                    </a:cubicBezTo>
                    <a:close/>
                    <a:moveTo>
                      <a:pt x="46" y="83"/>
                    </a:moveTo>
                    <a:cubicBezTo>
                      <a:pt x="46" y="65"/>
                      <a:pt x="61" y="49"/>
                      <a:pt x="80" y="49"/>
                    </a:cubicBezTo>
                    <a:cubicBezTo>
                      <a:pt x="80" y="49"/>
                      <a:pt x="80" y="49"/>
                      <a:pt x="80" y="49"/>
                    </a:cubicBezTo>
                    <a:cubicBezTo>
                      <a:pt x="99" y="49"/>
                      <a:pt x="115" y="65"/>
                      <a:pt x="115" y="83"/>
                    </a:cubicBezTo>
                    <a:cubicBezTo>
                      <a:pt x="115" y="83"/>
                      <a:pt x="115" y="83"/>
                      <a:pt x="115" y="83"/>
                    </a:cubicBezTo>
                    <a:cubicBezTo>
                      <a:pt x="115" y="102"/>
                      <a:pt x="99" y="118"/>
                      <a:pt x="80" y="118"/>
                    </a:cubicBezTo>
                    <a:cubicBezTo>
                      <a:pt x="80" y="118"/>
                      <a:pt x="80" y="118"/>
                      <a:pt x="80" y="118"/>
                    </a:cubicBezTo>
                    <a:cubicBezTo>
                      <a:pt x="61" y="118"/>
                      <a:pt x="46" y="102"/>
                      <a:pt x="46" y="83"/>
                    </a:cubicBezTo>
                    <a:close/>
                    <a:moveTo>
                      <a:pt x="58" y="83"/>
                    </a:moveTo>
                    <a:cubicBezTo>
                      <a:pt x="58" y="96"/>
                      <a:pt x="68" y="106"/>
                      <a:pt x="80" y="106"/>
                    </a:cubicBezTo>
                    <a:cubicBezTo>
                      <a:pt x="80" y="106"/>
                      <a:pt x="80" y="106"/>
                      <a:pt x="80" y="106"/>
                    </a:cubicBezTo>
                    <a:cubicBezTo>
                      <a:pt x="93" y="106"/>
                      <a:pt x="103" y="96"/>
                      <a:pt x="103" y="83"/>
                    </a:cubicBezTo>
                    <a:cubicBezTo>
                      <a:pt x="103" y="83"/>
                      <a:pt x="103" y="83"/>
                      <a:pt x="103" y="83"/>
                    </a:cubicBezTo>
                    <a:cubicBezTo>
                      <a:pt x="103" y="71"/>
                      <a:pt x="93" y="61"/>
                      <a:pt x="80" y="61"/>
                    </a:cubicBezTo>
                    <a:cubicBezTo>
                      <a:pt x="80" y="61"/>
                      <a:pt x="80" y="61"/>
                      <a:pt x="80" y="61"/>
                    </a:cubicBezTo>
                    <a:cubicBezTo>
                      <a:pt x="68" y="61"/>
                      <a:pt x="58" y="71"/>
                      <a:pt x="58" y="8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90" name="그룹 162">
              <a:extLst>
                <a:ext uri="{FF2B5EF4-FFF2-40B4-BE49-F238E27FC236}">
                  <a16:creationId xmlns:a16="http://schemas.microsoft.com/office/drawing/2014/main" id="{D47889EA-8ECD-48DE-B6B8-696683BA6145}"/>
                </a:ext>
              </a:extLst>
            </p:cNvPr>
            <p:cNvGrpSpPr/>
            <p:nvPr/>
          </p:nvGrpSpPr>
          <p:grpSpPr>
            <a:xfrm>
              <a:off x="3318126" y="3188879"/>
              <a:ext cx="936371" cy="1207742"/>
              <a:chOff x="4133799" y="4204877"/>
              <a:chExt cx="570334" cy="735623"/>
            </a:xfrm>
          </p:grpSpPr>
          <p:sp>
            <p:nvSpPr>
              <p:cNvPr id="91" name="Freeform 214">
                <a:extLst>
                  <a:ext uri="{FF2B5EF4-FFF2-40B4-BE49-F238E27FC236}">
                    <a16:creationId xmlns:a16="http://schemas.microsoft.com/office/drawing/2014/main" id="{AA33DF10-4E76-4CF2-B63C-3EEE21E49FFB}"/>
                  </a:ext>
                </a:extLst>
              </p:cNvPr>
              <p:cNvSpPr>
                <a:spLocks/>
              </p:cNvSpPr>
              <p:nvPr/>
            </p:nvSpPr>
            <p:spPr bwMode="auto">
              <a:xfrm>
                <a:off x="4335911" y="4547731"/>
                <a:ext cx="173473" cy="348582"/>
              </a:xfrm>
              <a:custGeom>
                <a:avLst/>
                <a:gdLst>
                  <a:gd name="T0" fmla="*/ 15 w 89"/>
                  <a:gd name="T1" fmla="*/ 0 h 179"/>
                  <a:gd name="T2" fmla="*/ 0 w 89"/>
                  <a:gd name="T3" fmla="*/ 2 h 179"/>
                  <a:gd name="T4" fmla="*/ 0 w 89"/>
                  <a:gd name="T5" fmla="*/ 46 h 179"/>
                  <a:gd name="T6" fmla="*/ 25 w 89"/>
                  <a:gd name="T7" fmla="*/ 23 h 179"/>
                  <a:gd name="T8" fmla="*/ 57 w 89"/>
                  <a:gd name="T9" fmla="*/ 82 h 179"/>
                  <a:gd name="T10" fmla="*/ 25 w 89"/>
                  <a:gd name="T11" fmla="*/ 141 h 179"/>
                  <a:gd name="T12" fmla="*/ 17 w 89"/>
                  <a:gd name="T13" fmla="*/ 120 h 179"/>
                  <a:gd name="T14" fmla="*/ 0 w 89"/>
                  <a:gd name="T15" fmla="*/ 120 h 179"/>
                  <a:gd name="T16" fmla="*/ 0 w 89"/>
                  <a:gd name="T17" fmla="*/ 178 h 179"/>
                  <a:gd name="T18" fmla="*/ 15 w 89"/>
                  <a:gd name="T19" fmla="*/ 165 h 179"/>
                  <a:gd name="T20" fmla="*/ 89 w 89"/>
                  <a:gd name="T21" fmla="*/ 82 h 179"/>
                  <a:gd name="T22" fmla="*/ 15 w 89"/>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179">
                    <a:moveTo>
                      <a:pt x="15" y="0"/>
                    </a:moveTo>
                    <a:cubicBezTo>
                      <a:pt x="10" y="0"/>
                      <a:pt x="5" y="0"/>
                      <a:pt x="0" y="2"/>
                    </a:cubicBezTo>
                    <a:cubicBezTo>
                      <a:pt x="0" y="46"/>
                      <a:pt x="0" y="46"/>
                      <a:pt x="0" y="46"/>
                    </a:cubicBezTo>
                    <a:cubicBezTo>
                      <a:pt x="6" y="32"/>
                      <a:pt x="15" y="23"/>
                      <a:pt x="25" y="23"/>
                    </a:cubicBezTo>
                    <a:cubicBezTo>
                      <a:pt x="43" y="23"/>
                      <a:pt x="57" y="50"/>
                      <a:pt x="57" y="82"/>
                    </a:cubicBezTo>
                    <a:cubicBezTo>
                      <a:pt x="57" y="115"/>
                      <a:pt x="43" y="141"/>
                      <a:pt x="25" y="141"/>
                    </a:cubicBezTo>
                    <a:cubicBezTo>
                      <a:pt x="18" y="141"/>
                      <a:pt x="17" y="129"/>
                      <a:pt x="17" y="120"/>
                    </a:cubicBezTo>
                    <a:cubicBezTo>
                      <a:pt x="0" y="120"/>
                      <a:pt x="0" y="120"/>
                      <a:pt x="0" y="120"/>
                    </a:cubicBezTo>
                    <a:cubicBezTo>
                      <a:pt x="0" y="178"/>
                      <a:pt x="0" y="178"/>
                      <a:pt x="0" y="178"/>
                    </a:cubicBezTo>
                    <a:cubicBezTo>
                      <a:pt x="5" y="179"/>
                      <a:pt x="10" y="165"/>
                      <a:pt x="15" y="165"/>
                    </a:cubicBezTo>
                    <a:cubicBezTo>
                      <a:pt x="56" y="165"/>
                      <a:pt x="89" y="128"/>
                      <a:pt x="89" y="82"/>
                    </a:cubicBezTo>
                    <a:cubicBezTo>
                      <a:pt x="89" y="37"/>
                      <a:pt x="56" y="0"/>
                      <a:pt x="15" y="0"/>
                    </a:cubicBez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2" name="Freeform 215">
                <a:extLst>
                  <a:ext uri="{FF2B5EF4-FFF2-40B4-BE49-F238E27FC236}">
                    <a16:creationId xmlns:a16="http://schemas.microsoft.com/office/drawing/2014/main" id="{3AB46EB4-8856-4B89-AF1F-177009FBF95D}"/>
                  </a:ext>
                </a:extLst>
              </p:cNvPr>
              <p:cNvSpPr>
                <a:spLocks noEditPoints="1"/>
              </p:cNvSpPr>
              <p:nvPr/>
            </p:nvSpPr>
            <p:spPr bwMode="auto">
              <a:xfrm>
                <a:off x="4324456" y="4535457"/>
                <a:ext cx="196385" cy="370676"/>
              </a:xfrm>
              <a:custGeom>
                <a:avLst/>
                <a:gdLst>
                  <a:gd name="T0" fmla="*/ 0 w 101"/>
                  <a:gd name="T1" fmla="*/ 189 h 190"/>
                  <a:gd name="T2" fmla="*/ 29 w 101"/>
                  <a:gd name="T3" fmla="*/ 120 h 190"/>
                  <a:gd name="T4" fmla="*/ 31 w 101"/>
                  <a:gd name="T5" fmla="*/ 141 h 190"/>
                  <a:gd name="T6" fmla="*/ 48 w 101"/>
                  <a:gd name="T7" fmla="*/ 127 h 190"/>
                  <a:gd name="T8" fmla="*/ 57 w 101"/>
                  <a:gd name="T9" fmla="*/ 88 h 190"/>
                  <a:gd name="T10" fmla="*/ 48 w 101"/>
                  <a:gd name="T11" fmla="*/ 49 h 190"/>
                  <a:gd name="T12" fmla="*/ 31 w 101"/>
                  <a:gd name="T13" fmla="*/ 35 h 190"/>
                  <a:gd name="T14" fmla="*/ 12 w 101"/>
                  <a:gd name="T15" fmla="*/ 54 h 190"/>
                  <a:gd name="T16" fmla="*/ 0 w 101"/>
                  <a:gd name="T17" fmla="*/ 52 h 190"/>
                  <a:gd name="T18" fmla="*/ 5 w 101"/>
                  <a:gd name="T19" fmla="*/ 2 h 190"/>
                  <a:gd name="T20" fmla="*/ 21 w 101"/>
                  <a:gd name="T21" fmla="*/ 0 h 190"/>
                  <a:gd name="T22" fmla="*/ 21 w 101"/>
                  <a:gd name="T23" fmla="*/ 12 h 190"/>
                  <a:gd name="T24" fmla="*/ 12 w 101"/>
                  <a:gd name="T25" fmla="*/ 13 h 190"/>
                  <a:gd name="T26" fmla="*/ 31 w 101"/>
                  <a:gd name="T27" fmla="*/ 23 h 190"/>
                  <a:gd name="T28" fmla="*/ 59 w 101"/>
                  <a:gd name="T29" fmla="*/ 44 h 190"/>
                  <a:gd name="T30" fmla="*/ 69 w 101"/>
                  <a:gd name="T31" fmla="*/ 88 h 190"/>
                  <a:gd name="T32" fmla="*/ 59 w 101"/>
                  <a:gd name="T33" fmla="*/ 133 h 190"/>
                  <a:gd name="T34" fmla="*/ 31 w 101"/>
                  <a:gd name="T35" fmla="*/ 153 h 190"/>
                  <a:gd name="T36" fmla="*/ 31 w 101"/>
                  <a:gd name="T37" fmla="*/ 153 h 190"/>
                  <a:gd name="T38" fmla="*/ 31 w 101"/>
                  <a:gd name="T39" fmla="*/ 153 h 190"/>
                  <a:gd name="T40" fmla="*/ 22 w 101"/>
                  <a:gd name="T41" fmla="*/ 149 h 190"/>
                  <a:gd name="T42" fmla="*/ 19 w 101"/>
                  <a:gd name="T43" fmla="*/ 141 h 190"/>
                  <a:gd name="T44" fmla="*/ 17 w 101"/>
                  <a:gd name="T45" fmla="*/ 132 h 190"/>
                  <a:gd name="T46" fmla="*/ 12 w 101"/>
                  <a:gd name="T47" fmla="*/ 170 h 190"/>
                  <a:gd name="T48" fmla="*/ 13 w 101"/>
                  <a:gd name="T49" fmla="*/ 168 h 190"/>
                  <a:gd name="T50" fmla="*/ 21 w 101"/>
                  <a:gd name="T51" fmla="*/ 165 h 190"/>
                  <a:gd name="T52" fmla="*/ 21 w 101"/>
                  <a:gd name="T53" fmla="*/ 165 h 190"/>
                  <a:gd name="T54" fmla="*/ 21 w 101"/>
                  <a:gd name="T55" fmla="*/ 165 h 190"/>
                  <a:gd name="T56" fmla="*/ 21 w 101"/>
                  <a:gd name="T57" fmla="*/ 165 h 190"/>
                  <a:gd name="T58" fmla="*/ 89 w 101"/>
                  <a:gd name="T59" fmla="*/ 88 h 190"/>
                  <a:gd name="T60" fmla="*/ 89 w 101"/>
                  <a:gd name="T61" fmla="*/ 88 h 190"/>
                  <a:gd name="T62" fmla="*/ 69 w 101"/>
                  <a:gd name="T63" fmla="*/ 34 h 190"/>
                  <a:gd name="T64" fmla="*/ 21 w 101"/>
                  <a:gd name="T65" fmla="*/ 12 h 190"/>
                  <a:gd name="T66" fmla="*/ 21 w 101"/>
                  <a:gd name="T67" fmla="*/ 0 h 190"/>
                  <a:gd name="T68" fmla="*/ 101 w 101"/>
                  <a:gd name="T69" fmla="*/ 88 h 190"/>
                  <a:gd name="T70" fmla="*/ 22 w 101"/>
                  <a:gd name="T71" fmla="*/ 177 h 190"/>
                  <a:gd name="T72" fmla="*/ 20 w 101"/>
                  <a:gd name="T73" fmla="*/ 179 h 190"/>
                  <a:gd name="T74" fmla="*/ 14 w 101"/>
                  <a:gd name="T75" fmla="*/ 186 h 190"/>
                  <a:gd name="T76" fmla="*/ 7 w 101"/>
                  <a:gd name="T77" fmla="*/ 190 h 190"/>
                  <a:gd name="T78" fmla="*/ 5 w 101"/>
                  <a:gd name="T79" fmla="*/ 190 h 190"/>
                  <a:gd name="T80" fmla="*/ 36 w 101"/>
                  <a:gd name="T81" fmla="*/ 151 h 190"/>
                  <a:gd name="T82" fmla="*/ 37 w 101"/>
                  <a:gd name="T83" fmla="*/ 146 h 190"/>
                  <a:gd name="T84" fmla="*/ 33 w 101"/>
                  <a:gd name="T85" fmla="*/ 147 h 190"/>
                  <a:gd name="T86" fmla="*/ 32 w 101"/>
                  <a:gd name="T87" fmla="*/ 153 h 190"/>
                  <a:gd name="T88" fmla="*/ 36 w 101"/>
                  <a:gd name="T89" fmla="*/ 143 h 190"/>
                  <a:gd name="T90" fmla="*/ 34 w 101"/>
                  <a:gd name="T91" fmla="*/ 142 h 190"/>
                  <a:gd name="T92" fmla="*/ 33 w 101"/>
                  <a:gd name="T93" fmla="*/ 146 h 190"/>
                  <a:gd name="T94" fmla="*/ 31 w 101"/>
                  <a:gd name="T95" fmla="*/ 141 h 190"/>
                  <a:gd name="T96" fmla="*/ 31 w 101"/>
                  <a:gd name="T97" fmla="*/ 1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90">
                    <a:moveTo>
                      <a:pt x="5" y="190"/>
                    </a:moveTo>
                    <a:cubicBezTo>
                      <a:pt x="0" y="189"/>
                      <a:pt x="0" y="189"/>
                      <a:pt x="0" y="189"/>
                    </a:cubicBezTo>
                    <a:cubicBezTo>
                      <a:pt x="0" y="120"/>
                      <a:pt x="0" y="120"/>
                      <a:pt x="0" y="120"/>
                    </a:cubicBezTo>
                    <a:cubicBezTo>
                      <a:pt x="29" y="120"/>
                      <a:pt x="29" y="120"/>
                      <a:pt x="29" y="120"/>
                    </a:cubicBezTo>
                    <a:cubicBezTo>
                      <a:pt x="29" y="126"/>
                      <a:pt x="29" y="126"/>
                      <a:pt x="29" y="126"/>
                    </a:cubicBezTo>
                    <a:cubicBezTo>
                      <a:pt x="29" y="132"/>
                      <a:pt x="30" y="140"/>
                      <a:pt x="31" y="141"/>
                    </a:cubicBezTo>
                    <a:cubicBezTo>
                      <a:pt x="31" y="141"/>
                      <a:pt x="31" y="141"/>
                      <a:pt x="31" y="141"/>
                    </a:cubicBezTo>
                    <a:cubicBezTo>
                      <a:pt x="37" y="141"/>
                      <a:pt x="43" y="137"/>
                      <a:pt x="48" y="127"/>
                    </a:cubicBezTo>
                    <a:cubicBezTo>
                      <a:pt x="48" y="127"/>
                      <a:pt x="48" y="127"/>
                      <a:pt x="48" y="127"/>
                    </a:cubicBezTo>
                    <a:cubicBezTo>
                      <a:pt x="54" y="118"/>
                      <a:pt x="57" y="104"/>
                      <a:pt x="57" y="88"/>
                    </a:cubicBezTo>
                    <a:cubicBezTo>
                      <a:pt x="57" y="88"/>
                      <a:pt x="57" y="88"/>
                      <a:pt x="57" y="88"/>
                    </a:cubicBezTo>
                    <a:cubicBezTo>
                      <a:pt x="57" y="73"/>
                      <a:pt x="54" y="59"/>
                      <a:pt x="48" y="49"/>
                    </a:cubicBezTo>
                    <a:cubicBezTo>
                      <a:pt x="48" y="49"/>
                      <a:pt x="48" y="49"/>
                      <a:pt x="48" y="49"/>
                    </a:cubicBezTo>
                    <a:cubicBezTo>
                      <a:pt x="43" y="40"/>
                      <a:pt x="37" y="35"/>
                      <a:pt x="31" y="35"/>
                    </a:cubicBezTo>
                    <a:cubicBezTo>
                      <a:pt x="31" y="35"/>
                      <a:pt x="31" y="35"/>
                      <a:pt x="31" y="35"/>
                    </a:cubicBezTo>
                    <a:cubicBezTo>
                      <a:pt x="25" y="35"/>
                      <a:pt x="17" y="41"/>
                      <a:pt x="12" y="54"/>
                    </a:cubicBezTo>
                    <a:cubicBezTo>
                      <a:pt x="12" y="54"/>
                      <a:pt x="12" y="54"/>
                      <a:pt x="12" y="54"/>
                    </a:cubicBezTo>
                    <a:cubicBezTo>
                      <a:pt x="0" y="52"/>
                      <a:pt x="0" y="52"/>
                      <a:pt x="0" y="52"/>
                    </a:cubicBezTo>
                    <a:cubicBezTo>
                      <a:pt x="0" y="3"/>
                      <a:pt x="0" y="3"/>
                      <a:pt x="0" y="3"/>
                    </a:cubicBezTo>
                    <a:cubicBezTo>
                      <a:pt x="5" y="2"/>
                      <a:pt x="5" y="2"/>
                      <a:pt x="5" y="2"/>
                    </a:cubicBezTo>
                    <a:cubicBezTo>
                      <a:pt x="10" y="0"/>
                      <a:pt x="16" y="0"/>
                      <a:pt x="21" y="0"/>
                    </a:cubicBezTo>
                    <a:cubicBezTo>
                      <a:pt x="21" y="0"/>
                      <a:pt x="21" y="0"/>
                      <a:pt x="21" y="0"/>
                    </a:cubicBezTo>
                    <a:cubicBezTo>
                      <a:pt x="21" y="6"/>
                      <a:pt x="21" y="6"/>
                      <a:pt x="21" y="6"/>
                    </a:cubicBezTo>
                    <a:cubicBezTo>
                      <a:pt x="21" y="12"/>
                      <a:pt x="21" y="12"/>
                      <a:pt x="21" y="12"/>
                    </a:cubicBezTo>
                    <a:cubicBezTo>
                      <a:pt x="18" y="12"/>
                      <a:pt x="15" y="12"/>
                      <a:pt x="12" y="13"/>
                    </a:cubicBezTo>
                    <a:cubicBezTo>
                      <a:pt x="12" y="13"/>
                      <a:pt x="12" y="13"/>
                      <a:pt x="12" y="13"/>
                    </a:cubicBezTo>
                    <a:cubicBezTo>
                      <a:pt x="12" y="32"/>
                      <a:pt x="12" y="32"/>
                      <a:pt x="12" y="32"/>
                    </a:cubicBezTo>
                    <a:cubicBezTo>
                      <a:pt x="17" y="27"/>
                      <a:pt x="24" y="23"/>
                      <a:pt x="31" y="23"/>
                    </a:cubicBezTo>
                    <a:cubicBezTo>
                      <a:pt x="31" y="23"/>
                      <a:pt x="31" y="23"/>
                      <a:pt x="31" y="23"/>
                    </a:cubicBezTo>
                    <a:cubicBezTo>
                      <a:pt x="43" y="23"/>
                      <a:pt x="53" y="32"/>
                      <a:pt x="59" y="44"/>
                    </a:cubicBezTo>
                    <a:cubicBezTo>
                      <a:pt x="59" y="44"/>
                      <a:pt x="59" y="44"/>
                      <a:pt x="59" y="44"/>
                    </a:cubicBezTo>
                    <a:cubicBezTo>
                      <a:pt x="65" y="56"/>
                      <a:pt x="69" y="71"/>
                      <a:pt x="69" y="88"/>
                    </a:cubicBezTo>
                    <a:cubicBezTo>
                      <a:pt x="69" y="88"/>
                      <a:pt x="69" y="88"/>
                      <a:pt x="69" y="88"/>
                    </a:cubicBezTo>
                    <a:cubicBezTo>
                      <a:pt x="69" y="105"/>
                      <a:pt x="65" y="121"/>
                      <a:pt x="59" y="133"/>
                    </a:cubicBezTo>
                    <a:cubicBezTo>
                      <a:pt x="59" y="133"/>
                      <a:pt x="59" y="133"/>
                      <a:pt x="59" y="133"/>
                    </a:cubicBezTo>
                    <a:cubicBezTo>
                      <a:pt x="53" y="144"/>
                      <a:pt x="43" y="153"/>
                      <a:pt x="31" y="153"/>
                    </a:cubicBezTo>
                    <a:cubicBezTo>
                      <a:pt x="31" y="153"/>
                      <a:pt x="31" y="153"/>
                      <a:pt x="31" y="153"/>
                    </a:cubicBezTo>
                    <a:cubicBezTo>
                      <a:pt x="31" y="153"/>
                      <a:pt x="31" y="153"/>
                      <a:pt x="31" y="153"/>
                    </a:cubicBezTo>
                    <a:cubicBezTo>
                      <a:pt x="31" y="153"/>
                      <a:pt x="31" y="153"/>
                      <a:pt x="31" y="153"/>
                    </a:cubicBezTo>
                    <a:cubicBezTo>
                      <a:pt x="31" y="153"/>
                      <a:pt x="31" y="153"/>
                      <a:pt x="31" y="153"/>
                    </a:cubicBezTo>
                    <a:cubicBezTo>
                      <a:pt x="28" y="153"/>
                      <a:pt x="24" y="151"/>
                      <a:pt x="22" y="149"/>
                    </a:cubicBezTo>
                    <a:cubicBezTo>
                      <a:pt x="22" y="149"/>
                      <a:pt x="22" y="149"/>
                      <a:pt x="22" y="149"/>
                    </a:cubicBezTo>
                    <a:cubicBezTo>
                      <a:pt x="20" y="146"/>
                      <a:pt x="19" y="144"/>
                      <a:pt x="19" y="141"/>
                    </a:cubicBezTo>
                    <a:cubicBezTo>
                      <a:pt x="19" y="141"/>
                      <a:pt x="19" y="141"/>
                      <a:pt x="19" y="141"/>
                    </a:cubicBezTo>
                    <a:cubicBezTo>
                      <a:pt x="18" y="138"/>
                      <a:pt x="17" y="135"/>
                      <a:pt x="17" y="132"/>
                    </a:cubicBezTo>
                    <a:cubicBezTo>
                      <a:pt x="17" y="132"/>
                      <a:pt x="17" y="132"/>
                      <a:pt x="17" y="132"/>
                    </a:cubicBezTo>
                    <a:cubicBezTo>
                      <a:pt x="12" y="132"/>
                      <a:pt x="12" y="132"/>
                      <a:pt x="12" y="132"/>
                    </a:cubicBezTo>
                    <a:cubicBezTo>
                      <a:pt x="12" y="170"/>
                      <a:pt x="12" y="170"/>
                      <a:pt x="12" y="170"/>
                    </a:cubicBezTo>
                    <a:cubicBezTo>
                      <a:pt x="12" y="169"/>
                      <a:pt x="13" y="169"/>
                      <a:pt x="13" y="168"/>
                    </a:cubicBezTo>
                    <a:cubicBezTo>
                      <a:pt x="13" y="168"/>
                      <a:pt x="13" y="168"/>
                      <a:pt x="13" y="168"/>
                    </a:cubicBezTo>
                    <a:cubicBezTo>
                      <a:pt x="15" y="167"/>
                      <a:pt x="17"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58" y="165"/>
                      <a:pt x="89" y="131"/>
                      <a:pt x="89" y="88"/>
                    </a:cubicBezTo>
                    <a:cubicBezTo>
                      <a:pt x="89" y="88"/>
                      <a:pt x="89" y="88"/>
                      <a:pt x="89" y="88"/>
                    </a:cubicBezTo>
                    <a:cubicBezTo>
                      <a:pt x="89" y="88"/>
                      <a:pt x="89" y="88"/>
                      <a:pt x="89" y="88"/>
                    </a:cubicBezTo>
                    <a:cubicBezTo>
                      <a:pt x="89" y="88"/>
                      <a:pt x="89" y="88"/>
                      <a:pt x="89" y="88"/>
                    </a:cubicBezTo>
                    <a:cubicBezTo>
                      <a:pt x="89" y="67"/>
                      <a:pt x="81" y="48"/>
                      <a:pt x="69" y="34"/>
                    </a:cubicBezTo>
                    <a:cubicBezTo>
                      <a:pt x="69" y="34"/>
                      <a:pt x="69" y="34"/>
                      <a:pt x="69" y="34"/>
                    </a:cubicBezTo>
                    <a:cubicBezTo>
                      <a:pt x="57" y="20"/>
                      <a:pt x="40" y="12"/>
                      <a:pt x="21" y="12"/>
                    </a:cubicBezTo>
                    <a:cubicBezTo>
                      <a:pt x="21" y="12"/>
                      <a:pt x="21" y="12"/>
                      <a:pt x="21" y="12"/>
                    </a:cubicBezTo>
                    <a:cubicBezTo>
                      <a:pt x="21" y="6"/>
                      <a:pt x="21" y="6"/>
                      <a:pt x="21" y="6"/>
                    </a:cubicBezTo>
                    <a:cubicBezTo>
                      <a:pt x="21" y="0"/>
                      <a:pt x="21" y="0"/>
                      <a:pt x="21" y="0"/>
                    </a:cubicBezTo>
                    <a:cubicBezTo>
                      <a:pt x="66" y="0"/>
                      <a:pt x="101" y="40"/>
                      <a:pt x="101" y="88"/>
                    </a:cubicBezTo>
                    <a:cubicBezTo>
                      <a:pt x="101" y="88"/>
                      <a:pt x="101" y="88"/>
                      <a:pt x="101" y="88"/>
                    </a:cubicBezTo>
                    <a:cubicBezTo>
                      <a:pt x="101" y="88"/>
                      <a:pt x="101" y="88"/>
                      <a:pt x="101" y="88"/>
                    </a:cubicBezTo>
                    <a:cubicBezTo>
                      <a:pt x="101" y="136"/>
                      <a:pt x="66" y="176"/>
                      <a:pt x="22" y="177"/>
                    </a:cubicBezTo>
                    <a:cubicBezTo>
                      <a:pt x="22" y="177"/>
                      <a:pt x="22" y="177"/>
                      <a:pt x="22" y="177"/>
                    </a:cubicBezTo>
                    <a:cubicBezTo>
                      <a:pt x="22" y="177"/>
                      <a:pt x="21" y="178"/>
                      <a:pt x="20" y="179"/>
                    </a:cubicBezTo>
                    <a:cubicBezTo>
                      <a:pt x="20" y="179"/>
                      <a:pt x="20" y="179"/>
                      <a:pt x="20" y="179"/>
                    </a:cubicBezTo>
                    <a:cubicBezTo>
                      <a:pt x="19" y="181"/>
                      <a:pt x="17" y="183"/>
                      <a:pt x="14" y="186"/>
                    </a:cubicBezTo>
                    <a:cubicBezTo>
                      <a:pt x="14" y="186"/>
                      <a:pt x="14" y="186"/>
                      <a:pt x="14" y="186"/>
                    </a:cubicBezTo>
                    <a:cubicBezTo>
                      <a:pt x="13" y="188"/>
                      <a:pt x="11" y="190"/>
                      <a:pt x="7" y="190"/>
                    </a:cubicBezTo>
                    <a:cubicBezTo>
                      <a:pt x="7" y="190"/>
                      <a:pt x="7" y="190"/>
                      <a:pt x="7" y="190"/>
                    </a:cubicBezTo>
                    <a:cubicBezTo>
                      <a:pt x="6" y="190"/>
                      <a:pt x="5" y="190"/>
                      <a:pt x="5" y="190"/>
                    </a:cubicBezTo>
                    <a:close/>
                    <a:moveTo>
                      <a:pt x="32" y="153"/>
                    </a:moveTo>
                    <a:cubicBezTo>
                      <a:pt x="33" y="153"/>
                      <a:pt x="34" y="153"/>
                      <a:pt x="36" y="151"/>
                    </a:cubicBezTo>
                    <a:cubicBezTo>
                      <a:pt x="36" y="151"/>
                      <a:pt x="36" y="151"/>
                      <a:pt x="36" y="151"/>
                    </a:cubicBezTo>
                    <a:cubicBezTo>
                      <a:pt x="37" y="150"/>
                      <a:pt x="37" y="147"/>
                      <a:pt x="37" y="146"/>
                    </a:cubicBezTo>
                    <a:cubicBezTo>
                      <a:pt x="37" y="146"/>
                      <a:pt x="37" y="146"/>
                      <a:pt x="37" y="146"/>
                    </a:cubicBezTo>
                    <a:cubicBezTo>
                      <a:pt x="33" y="147"/>
                      <a:pt x="33" y="147"/>
                      <a:pt x="33" y="147"/>
                    </a:cubicBezTo>
                    <a:cubicBezTo>
                      <a:pt x="32" y="151"/>
                      <a:pt x="32" y="151"/>
                      <a:pt x="32" y="151"/>
                    </a:cubicBezTo>
                    <a:cubicBezTo>
                      <a:pt x="32" y="153"/>
                      <a:pt x="32" y="153"/>
                      <a:pt x="32" y="153"/>
                    </a:cubicBezTo>
                    <a:close/>
                    <a:moveTo>
                      <a:pt x="33" y="146"/>
                    </a:moveTo>
                    <a:cubicBezTo>
                      <a:pt x="36" y="143"/>
                      <a:pt x="36" y="143"/>
                      <a:pt x="36" y="143"/>
                    </a:cubicBezTo>
                    <a:cubicBezTo>
                      <a:pt x="35" y="142"/>
                      <a:pt x="34" y="142"/>
                      <a:pt x="34" y="142"/>
                    </a:cubicBezTo>
                    <a:cubicBezTo>
                      <a:pt x="34" y="142"/>
                      <a:pt x="34" y="142"/>
                      <a:pt x="34" y="142"/>
                    </a:cubicBezTo>
                    <a:cubicBezTo>
                      <a:pt x="33" y="143"/>
                      <a:pt x="33" y="143"/>
                      <a:pt x="33" y="143"/>
                    </a:cubicBezTo>
                    <a:cubicBezTo>
                      <a:pt x="33" y="146"/>
                      <a:pt x="33" y="146"/>
                      <a:pt x="33" y="146"/>
                    </a:cubicBezTo>
                    <a:close/>
                    <a:moveTo>
                      <a:pt x="31" y="141"/>
                    </a:moveTo>
                    <a:cubicBezTo>
                      <a:pt x="31" y="141"/>
                      <a:pt x="31" y="141"/>
                      <a:pt x="31" y="141"/>
                    </a:cubicBezTo>
                    <a:cubicBezTo>
                      <a:pt x="31" y="141"/>
                      <a:pt x="31" y="141"/>
                      <a:pt x="31" y="141"/>
                    </a:cubicBezTo>
                    <a:cubicBezTo>
                      <a:pt x="31" y="141"/>
                      <a:pt x="31" y="141"/>
                      <a:pt x="31" y="14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3" name="Freeform 216">
                <a:extLst>
                  <a:ext uri="{FF2B5EF4-FFF2-40B4-BE49-F238E27FC236}">
                    <a16:creationId xmlns:a16="http://schemas.microsoft.com/office/drawing/2014/main" id="{37D6E1CC-08AF-4A80-86BC-ABB20A518377}"/>
                  </a:ext>
                </a:extLst>
              </p:cNvPr>
              <p:cNvSpPr>
                <a:spLocks/>
              </p:cNvSpPr>
              <p:nvPr/>
            </p:nvSpPr>
            <p:spPr bwMode="auto">
              <a:xfrm>
                <a:off x="4276178" y="4573098"/>
                <a:ext cx="40913" cy="141561"/>
              </a:xfrm>
              <a:custGeom>
                <a:avLst/>
                <a:gdLst>
                  <a:gd name="T0" fmla="*/ 21 w 21"/>
                  <a:gd name="T1" fmla="*/ 70 h 73"/>
                  <a:gd name="T2" fmla="*/ 20 w 21"/>
                  <a:gd name="T3" fmla="*/ 73 h 73"/>
                  <a:gd name="T4" fmla="*/ 1 w 21"/>
                  <a:gd name="T5" fmla="*/ 73 h 73"/>
                  <a:gd name="T6" fmla="*/ 0 w 21"/>
                  <a:gd name="T7" fmla="*/ 70 h 73"/>
                  <a:gd name="T8" fmla="*/ 0 w 21"/>
                  <a:gd name="T9" fmla="*/ 3 h 73"/>
                  <a:gd name="T10" fmla="*/ 1 w 21"/>
                  <a:gd name="T11" fmla="*/ 0 h 73"/>
                  <a:gd name="T12" fmla="*/ 20 w 21"/>
                  <a:gd name="T13" fmla="*/ 0 h 73"/>
                  <a:gd name="T14" fmla="*/ 21 w 21"/>
                  <a:gd name="T15" fmla="*/ 3 h 73"/>
                  <a:gd name="T16" fmla="*/ 21 w 21"/>
                  <a:gd name="T17"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3">
                    <a:moveTo>
                      <a:pt x="21" y="70"/>
                    </a:moveTo>
                    <a:cubicBezTo>
                      <a:pt x="21" y="72"/>
                      <a:pt x="21" y="73"/>
                      <a:pt x="20" y="73"/>
                    </a:cubicBezTo>
                    <a:cubicBezTo>
                      <a:pt x="1" y="73"/>
                      <a:pt x="1" y="73"/>
                      <a:pt x="1" y="73"/>
                    </a:cubicBezTo>
                    <a:cubicBezTo>
                      <a:pt x="0" y="73"/>
                      <a:pt x="0" y="72"/>
                      <a:pt x="0" y="70"/>
                    </a:cubicBezTo>
                    <a:cubicBezTo>
                      <a:pt x="0" y="3"/>
                      <a:pt x="0" y="3"/>
                      <a:pt x="0" y="3"/>
                    </a:cubicBezTo>
                    <a:cubicBezTo>
                      <a:pt x="0" y="1"/>
                      <a:pt x="0" y="0"/>
                      <a:pt x="1" y="0"/>
                    </a:cubicBezTo>
                    <a:cubicBezTo>
                      <a:pt x="20" y="0"/>
                      <a:pt x="20" y="0"/>
                      <a:pt x="20" y="0"/>
                    </a:cubicBezTo>
                    <a:cubicBezTo>
                      <a:pt x="21" y="0"/>
                      <a:pt x="21" y="1"/>
                      <a:pt x="21" y="3"/>
                    </a:cubicBezTo>
                    <a:lnTo>
                      <a:pt x="21" y="70"/>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4" name="Freeform 217">
                <a:extLst>
                  <a:ext uri="{FF2B5EF4-FFF2-40B4-BE49-F238E27FC236}">
                    <a16:creationId xmlns:a16="http://schemas.microsoft.com/office/drawing/2014/main" id="{1C3799F2-BA1B-4B1C-A85D-A18E5E36CD73}"/>
                  </a:ext>
                </a:extLst>
              </p:cNvPr>
              <p:cNvSpPr>
                <a:spLocks noEditPoints="1"/>
              </p:cNvSpPr>
              <p:nvPr/>
            </p:nvSpPr>
            <p:spPr bwMode="auto">
              <a:xfrm>
                <a:off x="4263904" y="4560823"/>
                <a:ext cx="64644" cy="166109"/>
              </a:xfrm>
              <a:custGeom>
                <a:avLst/>
                <a:gdLst>
                  <a:gd name="T0" fmla="*/ 27 w 33"/>
                  <a:gd name="T1" fmla="*/ 85 h 85"/>
                  <a:gd name="T2" fmla="*/ 26 w 33"/>
                  <a:gd name="T3" fmla="*/ 85 h 85"/>
                  <a:gd name="T4" fmla="*/ 26 w 33"/>
                  <a:gd name="T5" fmla="*/ 85 h 85"/>
                  <a:gd name="T6" fmla="*/ 7 w 33"/>
                  <a:gd name="T7" fmla="*/ 85 h 85"/>
                  <a:gd name="T8" fmla="*/ 1 w 33"/>
                  <a:gd name="T9" fmla="*/ 81 h 85"/>
                  <a:gd name="T10" fmla="*/ 0 w 33"/>
                  <a:gd name="T11" fmla="*/ 76 h 85"/>
                  <a:gd name="T12" fmla="*/ 1 w 33"/>
                  <a:gd name="T13" fmla="*/ 4 h 85"/>
                  <a:gd name="T14" fmla="*/ 7 w 33"/>
                  <a:gd name="T15" fmla="*/ 0 h 85"/>
                  <a:gd name="T16" fmla="*/ 26 w 33"/>
                  <a:gd name="T17" fmla="*/ 0 h 85"/>
                  <a:gd name="T18" fmla="*/ 32 w 33"/>
                  <a:gd name="T19" fmla="*/ 4 h 85"/>
                  <a:gd name="T20" fmla="*/ 33 w 33"/>
                  <a:gd name="T21" fmla="*/ 9 h 85"/>
                  <a:gd name="T22" fmla="*/ 32 w 33"/>
                  <a:gd name="T23" fmla="*/ 81 h 85"/>
                  <a:gd name="T24" fmla="*/ 28 w 33"/>
                  <a:gd name="T25" fmla="*/ 84 h 85"/>
                  <a:gd name="T26" fmla="*/ 32 w 33"/>
                  <a:gd name="T27" fmla="*/ 79 h 85"/>
                  <a:gd name="T28" fmla="*/ 31 w 33"/>
                  <a:gd name="T29" fmla="*/ 76 h 85"/>
                  <a:gd name="T30" fmla="*/ 28 w 33"/>
                  <a:gd name="T31" fmla="*/ 76 h 85"/>
                  <a:gd name="T32" fmla="*/ 26 w 33"/>
                  <a:gd name="T33" fmla="*/ 85 h 85"/>
                  <a:gd name="T34" fmla="*/ 26 w 33"/>
                  <a:gd name="T35" fmla="*/ 85 h 85"/>
                  <a:gd name="T36" fmla="*/ 26 w 33"/>
                  <a:gd name="T37" fmla="*/ 85 h 85"/>
                  <a:gd name="T38" fmla="*/ 25 w 33"/>
                  <a:gd name="T39" fmla="*/ 85 h 85"/>
                  <a:gd name="T40" fmla="*/ 25 w 33"/>
                  <a:gd name="T41" fmla="*/ 85 h 85"/>
                  <a:gd name="T42" fmla="*/ 25 w 33"/>
                  <a:gd name="T43" fmla="*/ 85 h 85"/>
                  <a:gd name="T44" fmla="*/ 30 w 33"/>
                  <a:gd name="T45" fmla="*/ 75 h 85"/>
                  <a:gd name="T46" fmla="*/ 29 w 33"/>
                  <a:gd name="T47" fmla="*/ 74 h 85"/>
                  <a:gd name="T48" fmla="*/ 28 w 33"/>
                  <a:gd name="T49" fmla="*/ 76 h 85"/>
                  <a:gd name="T50" fmla="*/ 31 w 33"/>
                  <a:gd name="T51" fmla="*/ 76 h 85"/>
                  <a:gd name="T52" fmla="*/ 28 w 33"/>
                  <a:gd name="T53" fmla="*/ 74 h 85"/>
                  <a:gd name="T54" fmla="*/ 29 w 33"/>
                  <a:gd name="T55" fmla="*/ 73 h 85"/>
                  <a:gd name="T56" fmla="*/ 29 w 33"/>
                  <a:gd name="T57" fmla="*/ 73 h 85"/>
                  <a:gd name="T58" fmla="*/ 21 w 33"/>
                  <a:gd name="T59" fmla="*/ 12 h 85"/>
                  <a:gd name="T60" fmla="*/ 12 w 33"/>
                  <a:gd name="T61" fmla="*/ 73 h 85"/>
                  <a:gd name="T62" fmla="*/ 28 w 33"/>
                  <a:gd name="T63" fmla="*/ 84 h 85"/>
                  <a:gd name="T64" fmla="*/ 28 w 33"/>
                  <a:gd name="T65" fmla="*/ 84 h 85"/>
                  <a:gd name="T66" fmla="*/ 27 w 33"/>
                  <a:gd name="T67" fmla="*/ 85 h 85"/>
                  <a:gd name="T68" fmla="*/ 28 w 33"/>
                  <a:gd name="T69" fmla="*/ 84 h 85"/>
                  <a:gd name="T70" fmla="*/ 28 w 33"/>
                  <a:gd name="T71"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85">
                    <a:moveTo>
                      <a:pt x="26" y="85"/>
                    </a:moveTo>
                    <a:cubicBezTo>
                      <a:pt x="26" y="85"/>
                      <a:pt x="27" y="85"/>
                      <a:pt x="27" y="85"/>
                    </a:cubicBezTo>
                    <a:cubicBezTo>
                      <a:pt x="27" y="85"/>
                      <a:pt x="27" y="85"/>
                      <a:pt x="27" y="85"/>
                    </a:cubicBezTo>
                    <a:cubicBezTo>
                      <a:pt x="26" y="85"/>
                      <a:pt x="26" y="85"/>
                      <a:pt x="26" y="85"/>
                    </a:cubicBezTo>
                    <a:cubicBezTo>
                      <a:pt x="26" y="85"/>
                      <a:pt x="26" y="85"/>
                      <a:pt x="26" y="85"/>
                    </a:cubicBezTo>
                    <a:cubicBezTo>
                      <a:pt x="26" y="85"/>
                      <a:pt x="26" y="85"/>
                      <a:pt x="26" y="85"/>
                    </a:cubicBezTo>
                    <a:close/>
                    <a:moveTo>
                      <a:pt x="26" y="85"/>
                    </a:moveTo>
                    <a:cubicBezTo>
                      <a:pt x="7" y="85"/>
                      <a:pt x="7" y="85"/>
                      <a:pt x="7" y="85"/>
                    </a:cubicBezTo>
                    <a:cubicBezTo>
                      <a:pt x="3" y="85"/>
                      <a:pt x="2" y="82"/>
                      <a:pt x="1" y="81"/>
                    </a:cubicBezTo>
                    <a:cubicBezTo>
                      <a:pt x="1" y="81"/>
                      <a:pt x="1" y="81"/>
                      <a:pt x="1" y="81"/>
                    </a:cubicBezTo>
                    <a:cubicBezTo>
                      <a:pt x="0" y="79"/>
                      <a:pt x="0" y="78"/>
                      <a:pt x="0" y="76"/>
                    </a:cubicBezTo>
                    <a:cubicBezTo>
                      <a:pt x="0" y="76"/>
                      <a:pt x="0" y="76"/>
                      <a:pt x="0" y="76"/>
                    </a:cubicBezTo>
                    <a:cubicBezTo>
                      <a:pt x="0" y="9"/>
                      <a:pt x="0" y="9"/>
                      <a:pt x="0" y="9"/>
                    </a:cubicBezTo>
                    <a:cubicBezTo>
                      <a:pt x="0" y="7"/>
                      <a:pt x="0" y="6"/>
                      <a:pt x="1" y="4"/>
                    </a:cubicBezTo>
                    <a:cubicBezTo>
                      <a:pt x="1" y="4"/>
                      <a:pt x="1" y="4"/>
                      <a:pt x="1" y="4"/>
                    </a:cubicBezTo>
                    <a:cubicBezTo>
                      <a:pt x="2" y="3"/>
                      <a:pt x="3" y="0"/>
                      <a:pt x="7" y="0"/>
                    </a:cubicBezTo>
                    <a:cubicBezTo>
                      <a:pt x="7" y="0"/>
                      <a:pt x="7" y="0"/>
                      <a:pt x="7" y="0"/>
                    </a:cubicBezTo>
                    <a:cubicBezTo>
                      <a:pt x="26" y="0"/>
                      <a:pt x="26" y="0"/>
                      <a:pt x="26" y="0"/>
                    </a:cubicBezTo>
                    <a:cubicBezTo>
                      <a:pt x="30" y="0"/>
                      <a:pt x="31" y="3"/>
                      <a:pt x="32" y="4"/>
                    </a:cubicBezTo>
                    <a:cubicBezTo>
                      <a:pt x="32" y="4"/>
                      <a:pt x="32" y="4"/>
                      <a:pt x="32" y="4"/>
                    </a:cubicBezTo>
                    <a:cubicBezTo>
                      <a:pt x="33" y="6"/>
                      <a:pt x="33" y="7"/>
                      <a:pt x="33" y="9"/>
                    </a:cubicBezTo>
                    <a:cubicBezTo>
                      <a:pt x="33" y="9"/>
                      <a:pt x="33" y="9"/>
                      <a:pt x="33" y="9"/>
                    </a:cubicBezTo>
                    <a:cubicBezTo>
                      <a:pt x="33" y="76"/>
                      <a:pt x="33" y="76"/>
                      <a:pt x="33" y="76"/>
                    </a:cubicBezTo>
                    <a:cubicBezTo>
                      <a:pt x="33" y="78"/>
                      <a:pt x="33" y="79"/>
                      <a:pt x="32" y="81"/>
                    </a:cubicBezTo>
                    <a:cubicBezTo>
                      <a:pt x="32" y="81"/>
                      <a:pt x="32" y="81"/>
                      <a:pt x="32" y="81"/>
                    </a:cubicBezTo>
                    <a:cubicBezTo>
                      <a:pt x="32" y="82"/>
                      <a:pt x="30" y="83"/>
                      <a:pt x="28" y="84"/>
                    </a:cubicBezTo>
                    <a:cubicBezTo>
                      <a:pt x="28" y="84"/>
                      <a:pt x="28" y="84"/>
                      <a:pt x="28" y="84"/>
                    </a:cubicBezTo>
                    <a:cubicBezTo>
                      <a:pt x="30" y="84"/>
                      <a:pt x="32" y="82"/>
                      <a:pt x="32" y="79"/>
                    </a:cubicBezTo>
                    <a:cubicBezTo>
                      <a:pt x="32" y="79"/>
                      <a:pt x="32" y="79"/>
                      <a:pt x="32" y="79"/>
                    </a:cubicBezTo>
                    <a:cubicBezTo>
                      <a:pt x="32" y="78"/>
                      <a:pt x="32" y="77"/>
                      <a:pt x="31" y="76"/>
                    </a:cubicBezTo>
                    <a:cubicBezTo>
                      <a:pt x="31" y="76"/>
                      <a:pt x="31" y="76"/>
                      <a:pt x="31" y="76"/>
                    </a:cubicBezTo>
                    <a:cubicBezTo>
                      <a:pt x="28" y="76"/>
                      <a:pt x="28" y="76"/>
                      <a:pt x="28" y="76"/>
                    </a:cubicBezTo>
                    <a:cubicBezTo>
                      <a:pt x="26" y="85"/>
                      <a:pt x="26" y="85"/>
                      <a:pt x="26" y="85"/>
                    </a:cubicBezTo>
                    <a:cubicBezTo>
                      <a:pt x="26" y="85"/>
                      <a:pt x="26" y="85"/>
                      <a:pt x="26" y="85"/>
                    </a:cubicBezTo>
                    <a:cubicBezTo>
                      <a:pt x="26" y="85"/>
                      <a:pt x="26" y="85"/>
                      <a:pt x="26" y="85"/>
                    </a:cubicBezTo>
                    <a:cubicBezTo>
                      <a:pt x="26" y="85"/>
                      <a:pt x="26" y="85"/>
                      <a:pt x="26" y="85"/>
                    </a:cubicBezTo>
                    <a:cubicBezTo>
                      <a:pt x="26" y="85"/>
                      <a:pt x="26" y="85"/>
                      <a:pt x="26" y="85"/>
                    </a:cubicBezTo>
                    <a:cubicBezTo>
                      <a:pt x="26" y="85"/>
                      <a:pt x="26" y="85"/>
                      <a:pt x="26" y="85"/>
                    </a:cubicBezTo>
                    <a:close/>
                    <a:moveTo>
                      <a:pt x="25" y="85"/>
                    </a:moveTo>
                    <a:cubicBezTo>
                      <a:pt x="25" y="85"/>
                      <a:pt x="25" y="85"/>
                      <a:pt x="25" y="85"/>
                    </a:cubicBezTo>
                    <a:cubicBezTo>
                      <a:pt x="25" y="85"/>
                      <a:pt x="25" y="85"/>
                      <a:pt x="25" y="85"/>
                    </a:cubicBezTo>
                    <a:cubicBezTo>
                      <a:pt x="25" y="85"/>
                      <a:pt x="25" y="85"/>
                      <a:pt x="25" y="85"/>
                    </a:cubicBezTo>
                    <a:cubicBezTo>
                      <a:pt x="25" y="85"/>
                      <a:pt x="25" y="85"/>
                      <a:pt x="25" y="85"/>
                    </a:cubicBezTo>
                    <a:cubicBezTo>
                      <a:pt x="25" y="85"/>
                      <a:pt x="25" y="85"/>
                      <a:pt x="25" y="85"/>
                    </a:cubicBezTo>
                    <a:close/>
                    <a:moveTo>
                      <a:pt x="31" y="76"/>
                    </a:moveTo>
                    <a:cubicBezTo>
                      <a:pt x="31" y="75"/>
                      <a:pt x="30" y="75"/>
                      <a:pt x="30" y="75"/>
                    </a:cubicBezTo>
                    <a:cubicBezTo>
                      <a:pt x="30" y="75"/>
                      <a:pt x="30" y="75"/>
                      <a:pt x="30" y="75"/>
                    </a:cubicBezTo>
                    <a:cubicBezTo>
                      <a:pt x="30" y="74"/>
                      <a:pt x="30" y="74"/>
                      <a:pt x="29" y="74"/>
                    </a:cubicBezTo>
                    <a:cubicBezTo>
                      <a:pt x="29" y="74"/>
                      <a:pt x="29" y="74"/>
                      <a:pt x="29" y="74"/>
                    </a:cubicBezTo>
                    <a:cubicBezTo>
                      <a:pt x="28" y="76"/>
                      <a:pt x="28" y="76"/>
                      <a:pt x="28" y="76"/>
                    </a:cubicBezTo>
                    <a:cubicBezTo>
                      <a:pt x="28" y="76"/>
                      <a:pt x="28" y="76"/>
                      <a:pt x="28" y="76"/>
                    </a:cubicBezTo>
                    <a:cubicBezTo>
                      <a:pt x="31" y="76"/>
                      <a:pt x="31" y="76"/>
                      <a:pt x="31" y="76"/>
                    </a:cubicBezTo>
                    <a:close/>
                    <a:moveTo>
                      <a:pt x="29" y="73"/>
                    </a:moveTo>
                    <a:cubicBezTo>
                      <a:pt x="28" y="74"/>
                      <a:pt x="28" y="74"/>
                      <a:pt x="28" y="74"/>
                    </a:cubicBezTo>
                    <a:cubicBezTo>
                      <a:pt x="29" y="73"/>
                      <a:pt x="29" y="73"/>
                      <a:pt x="29" y="73"/>
                    </a:cubicBezTo>
                    <a:cubicBezTo>
                      <a:pt x="29" y="73"/>
                      <a:pt x="29" y="73"/>
                      <a:pt x="29" y="73"/>
                    </a:cubicBezTo>
                    <a:cubicBezTo>
                      <a:pt x="29" y="73"/>
                      <a:pt x="29" y="73"/>
                      <a:pt x="29" y="73"/>
                    </a:cubicBezTo>
                    <a:cubicBezTo>
                      <a:pt x="29" y="73"/>
                      <a:pt x="29" y="73"/>
                      <a:pt x="29" y="73"/>
                    </a:cubicBezTo>
                    <a:close/>
                    <a:moveTo>
                      <a:pt x="21" y="73"/>
                    </a:moveTo>
                    <a:cubicBezTo>
                      <a:pt x="21" y="12"/>
                      <a:pt x="21" y="12"/>
                      <a:pt x="21" y="12"/>
                    </a:cubicBezTo>
                    <a:cubicBezTo>
                      <a:pt x="12" y="12"/>
                      <a:pt x="12" y="12"/>
                      <a:pt x="12" y="12"/>
                    </a:cubicBezTo>
                    <a:cubicBezTo>
                      <a:pt x="12" y="73"/>
                      <a:pt x="12" y="73"/>
                      <a:pt x="12" y="73"/>
                    </a:cubicBezTo>
                    <a:cubicBezTo>
                      <a:pt x="21" y="73"/>
                      <a:pt x="21" y="73"/>
                      <a:pt x="21" y="73"/>
                    </a:cubicBezTo>
                    <a:close/>
                    <a:moveTo>
                      <a:pt x="28" y="84"/>
                    </a:moveTo>
                    <a:cubicBezTo>
                      <a:pt x="28" y="84"/>
                      <a:pt x="28" y="84"/>
                      <a:pt x="28" y="84"/>
                    </a:cubicBezTo>
                    <a:cubicBezTo>
                      <a:pt x="28" y="84"/>
                      <a:pt x="28" y="84"/>
                      <a:pt x="28" y="84"/>
                    </a:cubicBezTo>
                    <a:cubicBezTo>
                      <a:pt x="28" y="84"/>
                      <a:pt x="27" y="85"/>
                      <a:pt x="27" y="85"/>
                    </a:cubicBezTo>
                    <a:cubicBezTo>
                      <a:pt x="27" y="85"/>
                      <a:pt x="27" y="85"/>
                      <a:pt x="27" y="85"/>
                    </a:cubicBezTo>
                    <a:cubicBezTo>
                      <a:pt x="27" y="85"/>
                      <a:pt x="27" y="84"/>
                      <a:pt x="28" y="84"/>
                    </a:cubicBezTo>
                    <a:close/>
                    <a:moveTo>
                      <a:pt x="28" y="84"/>
                    </a:moveTo>
                    <a:cubicBezTo>
                      <a:pt x="28" y="84"/>
                      <a:pt x="28" y="84"/>
                      <a:pt x="28" y="84"/>
                    </a:cubicBezTo>
                    <a:cubicBezTo>
                      <a:pt x="28" y="84"/>
                      <a:pt x="28" y="84"/>
                      <a:pt x="28" y="84"/>
                    </a:cubicBezTo>
                    <a:cubicBezTo>
                      <a:pt x="28" y="84"/>
                      <a:pt x="28" y="84"/>
                      <a:pt x="28" y="84"/>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5" name="Freeform 218">
                <a:extLst>
                  <a:ext uri="{FF2B5EF4-FFF2-40B4-BE49-F238E27FC236}">
                    <a16:creationId xmlns:a16="http://schemas.microsoft.com/office/drawing/2014/main" id="{A981D2C7-5491-49AC-AE98-F7B66BB0ABA8}"/>
                  </a:ext>
                </a:extLst>
              </p:cNvPr>
              <p:cNvSpPr>
                <a:spLocks/>
              </p:cNvSpPr>
              <p:nvPr/>
            </p:nvSpPr>
            <p:spPr bwMode="auto">
              <a:xfrm>
                <a:off x="4266359" y="4469177"/>
                <a:ext cx="59734" cy="207022"/>
              </a:xfrm>
              <a:custGeom>
                <a:avLst/>
                <a:gdLst>
                  <a:gd name="T0" fmla="*/ 31 w 31"/>
                  <a:gd name="T1" fmla="*/ 103 h 106"/>
                  <a:gd name="T2" fmla="*/ 29 w 31"/>
                  <a:gd name="T3" fmla="*/ 106 h 106"/>
                  <a:gd name="T4" fmla="*/ 2 w 31"/>
                  <a:gd name="T5" fmla="*/ 106 h 106"/>
                  <a:gd name="T6" fmla="*/ 0 w 31"/>
                  <a:gd name="T7" fmla="*/ 103 h 106"/>
                  <a:gd name="T8" fmla="*/ 0 w 31"/>
                  <a:gd name="T9" fmla="*/ 3 h 106"/>
                  <a:gd name="T10" fmla="*/ 2 w 31"/>
                  <a:gd name="T11" fmla="*/ 0 h 106"/>
                  <a:gd name="T12" fmla="*/ 29 w 31"/>
                  <a:gd name="T13" fmla="*/ 0 h 106"/>
                  <a:gd name="T14" fmla="*/ 31 w 31"/>
                  <a:gd name="T15" fmla="*/ 3 h 106"/>
                  <a:gd name="T16" fmla="*/ 31 w 31"/>
                  <a:gd name="T17" fmla="*/ 10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06">
                    <a:moveTo>
                      <a:pt x="31" y="103"/>
                    </a:moveTo>
                    <a:cubicBezTo>
                      <a:pt x="31" y="104"/>
                      <a:pt x="30" y="106"/>
                      <a:pt x="29" y="106"/>
                    </a:cubicBezTo>
                    <a:cubicBezTo>
                      <a:pt x="2" y="106"/>
                      <a:pt x="2" y="106"/>
                      <a:pt x="2" y="106"/>
                    </a:cubicBezTo>
                    <a:cubicBezTo>
                      <a:pt x="1" y="106"/>
                      <a:pt x="0" y="104"/>
                      <a:pt x="0" y="103"/>
                    </a:cubicBezTo>
                    <a:cubicBezTo>
                      <a:pt x="0" y="3"/>
                      <a:pt x="0" y="3"/>
                      <a:pt x="0" y="3"/>
                    </a:cubicBezTo>
                    <a:cubicBezTo>
                      <a:pt x="0" y="1"/>
                      <a:pt x="1" y="0"/>
                      <a:pt x="2" y="0"/>
                    </a:cubicBezTo>
                    <a:cubicBezTo>
                      <a:pt x="29" y="0"/>
                      <a:pt x="29" y="0"/>
                      <a:pt x="29" y="0"/>
                    </a:cubicBezTo>
                    <a:cubicBezTo>
                      <a:pt x="30" y="0"/>
                      <a:pt x="31" y="1"/>
                      <a:pt x="31" y="3"/>
                    </a:cubicBezTo>
                    <a:lnTo>
                      <a:pt x="31" y="103"/>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6" name="Freeform 219">
                <a:extLst>
                  <a:ext uri="{FF2B5EF4-FFF2-40B4-BE49-F238E27FC236}">
                    <a16:creationId xmlns:a16="http://schemas.microsoft.com/office/drawing/2014/main" id="{973DBBC2-83F6-4F7C-8409-5B0486379F2E}"/>
                  </a:ext>
                </a:extLst>
              </p:cNvPr>
              <p:cNvSpPr>
                <a:spLocks noEditPoints="1"/>
              </p:cNvSpPr>
              <p:nvPr/>
            </p:nvSpPr>
            <p:spPr bwMode="auto">
              <a:xfrm>
                <a:off x="4254903" y="4457722"/>
                <a:ext cx="83463" cy="229934"/>
              </a:xfrm>
              <a:custGeom>
                <a:avLst/>
                <a:gdLst>
                  <a:gd name="T0" fmla="*/ 8 w 43"/>
                  <a:gd name="T1" fmla="*/ 118 h 118"/>
                  <a:gd name="T2" fmla="*/ 7 w 43"/>
                  <a:gd name="T3" fmla="*/ 118 h 118"/>
                  <a:gd name="T4" fmla="*/ 7 w 43"/>
                  <a:gd name="T5" fmla="*/ 118 h 118"/>
                  <a:gd name="T6" fmla="*/ 1 w 43"/>
                  <a:gd name="T7" fmla="*/ 114 h 118"/>
                  <a:gd name="T8" fmla="*/ 1 w 43"/>
                  <a:gd name="T9" fmla="*/ 114 h 118"/>
                  <a:gd name="T10" fmla="*/ 0 w 43"/>
                  <a:gd name="T11" fmla="*/ 109 h 118"/>
                  <a:gd name="T12" fmla="*/ 0 w 43"/>
                  <a:gd name="T13" fmla="*/ 109 h 118"/>
                  <a:gd name="T14" fmla="*/ 0 w 43"/>
                  <a:gd name="T15" fmla="*/ 9 h 118"/>
                  <a:gd name="T16" fmla="*/ 0 w 43"/>
                  <a:gd name="T17" fmla="*/ 9 h 118"/>
                  <a:gd name="T18" fmla="*/ 0 w 43"/>
                  <a:gd name="T19" fmla="*/ 9 h 118"/>
                  <a:gd name="T20" fmla="*/ 2 w 43"/>
                  <a:gd name="T21" fmla="*/ 4 h 118"/>
                  <a:gd name="T22" fmla="*/ 2 w 43"/>
                  <a:gd name="T23" fmla="*/ 4 h 118"/>
                  <a:gd name="T24" fmla="*/ 8 w 43"/>
                  <a:gd name="T25" fmla="*/ 0 h 118"/>
                  <a:gd name="T26" fmla="*/ 8 w 43"/>
                  <a:gd name="T27" fmla="*/ 0 h 118"/>
                  <a:gd name="T28" fmla="*/ 35 w 43"/>
                  <a:gd name="T29" fmla="*/ 0 h 118"/>
                  <a:gd name="T30" fmla="*/ 42 w 43"/>
                  <a:gd name="T31" fmla="*/ 4 h 118"/>
                  <a:gd name="T32" fmla="*/ 42 w 43"/>
                  <a:gd name="T33" fmla="*/ 4 h 118"/>
                  <a:gd name="T34" fmla="*/ 43 w 43"/>
                  <a:gd name="T35" fmla="*/ 9 h 118"/>
                  <a:gd name="T36" fmla="*/ 43 w 43"/>
                  <a:gd name="T37" fmla="*/ 9 h 118"/>
                  <a:gd name="T38" fmla="*/ 43 w 43"/>
                  <a:gd name="T39" fmla="*/ 109 h 118"/>
                  <a:gd name="T40" fmla="*/ 43 w 43"/>
                  <a:gd name="T41" fmla="*/ 109 h 118"/>
                  <a:gd name="T42" fmla="*/ 43 w 43"/>
                  <a:gd name="T43" fmla="*/ 109 h 118"/>
                  <a:gd name="T44" fmla="*/ 41 w 43"/>
                  <a:gd name="T45" fmla="*/ 114 h 118"/>
                  <a:gd name="T46" fmla="*/ 41 w 43"/>
                  <a:gd name="T47" fmla="*/ 114 h 118"/>
                  <a:gd name="T48" fmla="*/ 35 w 43"/>
                  <a:gd name="T49" fmla="*/ 118 h 118"/>
                  <a:gd name="T50" fmla="*/ 35 w 43"/>
                  <a:gd name="T51" fmla="*/ 118 h 118"/>
                  <a:gd name="T52" fmla="*/ 35 w 43"/>
                  <a:gd name="T53" fmla="*/ 118 h 118"/>
                  <a:gd name="T54" fmla="*/ 8 w 43"/>
                  <a:gd name="T55" fmla="*/ 118 h 118"/>
                  <a:gd name="T56" fmla="*/ 38 w 43"/>
                  <a:gd name="T57" fmla="*/ 117 h 118"/>
                  <a:gd name="T58" fmla="*/ 36 w 43"/>
                  <a:gd name="T59" fmla="*/ 114 h 118"/>
                  <a:gd name="T60" fmla="*/ 38 w 43"/>
                  <a:gd name="T61" fmla="*/ 117 h 118"/>
                  <a:gd name="T62" fmla="*/ 39 w 43"/>
                  <a:gd name="T63" fmla="*/ 116 h 118"/>
                  <a:gd name="T64" fmla="*/ 41 w 43"/>
                  <a:gd name="T65" fmla="*/ 111 h 118"/>
                  <a:gd name="T66" fmla="*/ 41 w 43"/>
                  <a:gd name="T67" fmla="*/ 111 h 118"/>
                  <a:gd name="T68" fmla="*/ 36 w 43"/>
                  <a:gd name="T69" fmla="*/ 112 h 118"/>
                  <a:gd name="T70" fmla="*/ 36 w 43"/>
                  <a:gd name="T71" fmla="*/ 113 h 118"/>
                  <a:gd name="T72" fmla="*/ 39 w 43"/>
                  <a:gd name="T73" fmla="*/ 116 h 118"/>
                  <a:gd name="T74" fmla="*/ 37 w 43"/>
                  <a:gd name="T75" fmla="*/ 110 h 118"/>
                  <a:gd name="T76" fmla="*/ 38 w 43"/>
                  <a:gd name="T77" fmla="*/ 109 h 118"/>
                  <a:gd name="T78" fmla="*/ 38 w 43"/>
                  <a:gd name="T79" fmla="*/ 109 h 118"/>
                  <a:gd name="T80" fmla="*/ 37 w 43"/>
                  <a:gd name="T81" fmla="*/ 110 h 118"/>
                  <a:gd name="T82" fmla="*/ 38 w 43"/>
                  <a:gd name="T83" fmla="*/ 109 h 118"/>
                  <a:gd name="T84" fmla="*/ 39 w 43"/>
                  <a:gd name="T85" fmla="*/ 108 h 118"/>
                  <a:gd name="T86" fmla="*/ 38 w 43"/>
                  <a:gd name="T87" fmla="*/ 109 h 118"/>
                  <a:gd name="T88" fmla="*/ 31 w 43"/>
                  <a:gd name="T89" fmla="*/ 106 h 118"/>
                  <a:gd name="T90" fmla="*/ 31 w 43"/>
                  <a:gd name="T91" fmla="*/ 12 h 118"/>
                  <a:gd name="T92" fmla="*/ 12 w 43"/>
                  <a:gd name="T93" fmla="*/ 12 h 118"/>
                  <a:gd name="T94" fmla="*/ 12 w 43"/>
                  <a:gd name="T95" fmla="*/ 106 h 118"/>
                  <a:gd name="T96" fmla="*/ 31 w 43"/>
                  <a:gd name="T97"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118">
                    <a:moveTo>
                      <a:pt x="8" y="118"/>
                    </a:moveTo>
                    <a:cubicBezTo>
                      <a:pt x="7" y="118"/>
                      <a:pt x="7" y="118"/>
                      <a:pt x="7" y="118"/>
                    </a:cubicBezTo>
                    <a:cubicBezTo>
                      <a:pt x="7" y="118"/>
                      <a:pt x="7" y="118"/>
                      <a:pt x="7" y="118"/>
                    </a:cubicBezTo>
                    <a:cubicBezTo>
                      <a:pt x="4" y="117"/>
                      <a:pt x="2" y="115"/>
                      <a:pt x="1" y="114"/>
                    </a:cubicBezTo>
                    <a:cubicBezTo>
                      <a:pt x="1" y="114"/>
                      <a:pt x="1" y="114"/>
                      <a:pt x="1" y="114"/>
                    </a:cubicBezTo>
                    <a:cubicBezTo>
                      <a:pt x="1" y="112"/>
                      <a:pt x="0" y="110"/>
                      <a:pt x="0" y="109"/>
                    </a:cubicBezTo>
                    <a:cubicBezTo>
                      <a:pt x="0" y="109"/>
                      <a:pt x="0" y="109"/>
                      <a:pt x="0" y="109"/>
                    </a:cubicBezTo>
                    <a:cubicBezTo>
                      <a:pt x="0" y="9"/>
                      <a:pt x="0" y="9"/>
                      <a:pt x="0" y="9"/>
                    </a:cubicBezTo>
                    <a:cubicBezTo>
                      <a:pt x="0" y="9"/>
                      <a:pt x="0" y="9"/>
                      <a:pt x="0" y="9"/>
                    </a:cubicBezTo>
                    <a:cubicBezTo>
                      <a:pt x="0" y="9"/>
                      <a:pt x="0" y="9"/>
                      <a:pt x="0" y="9"/>
                    </a:cubicBezTo>
                    <a:cubicBezTo>
                      <a:pt x="0" y="7"/>
                      <a:pt x="1" y="6"/>
                      <a:pt x="2" y="4"/>
                    </a:cubicBezTo>
                    <a:cubicBezTo>
                      <a:pt x="2" y="4"/>
                      <a:pt x="2" y="4"/>
                      <a:pt x="2" y="4"/>
                    </a:cubicBezTo>
                    <a:cubicBezTo>
                      <a:pt x="2" y="2"/>
                      <a:pt x="4" y="0"/>
                      <a:pt x="8" y="0"/>
                    </a:cubicBezTo>
                    <a:cubicBezTo>
                      <a:pt x="8" y="0"/>
                      <a:pt x="8" y="0"/>
                      <a:pt x="8" y="0"/>
                    </a:cubicBezTo>
                    <a:cubicBezTo>
                      <a:pt x="35" y="0"/>
                      <a:pt x="35" y="0"/>
                      <a:pt x="35" y="0"/>
                    </a:cubicBezTo>
                    <a:cubicBezTo>
                      <a:pt x="39" y="0"/>
                      <a:pt x="41" y="2"/>
                      <a:pt x="42" y="4"/>
                    </a:cubicBezTo>
                    <a:cubicBezTo>
                      <a:pt x="42" y="4"/>
                      <a:pt x="42" y="4"/>
                      <a:pt x="42" y="4"/>
                    </a:cubicBezTo>
                    <a:cubicBezTo>
                      <a:pt x="42" y="6"/>
                      <a:pt x="43" y="7"/>
                      <a:pt x="43" y="9"/>
                    </a:cubicBezTo>
                    <a:cubicBezTo>
                      <a:pt x="43" y="9"/>
                      <a:pt x="43" y="9"/>
                      <a:pt x="43" y="9"/>
                    </a:cubicBezTo>
                    <a:cubicBezTo>
                      <a:pt x="43" y="109"/>
                      <a:pt x="43" y="109"/>
                      <a:pt x="43" y="109"/>
                    </a:cubicBezTo>
                    <a:cubicBezTo>
                      <a:pt x="43" y="109"/>
                      <a:pt x="43" y="109"/>
                      <a:pt x="43" y="109"/>
                    </a:cubicBezTo>
                    <a:cubicBezTo>
                      <a:pt x="43" y="109"/>
                      <a:pt x="43" y="109"/>
                      <a:pt x="43" y="109"/>
                    </a:cubicBezTo>
                    <a:cubicBezTo>
                      <a:pt x="43" y="110"/>
                      <a:pt x="42" y="112"/>
                      <a:pt x="41" y="114"/>
                    </a:cubicBezTo>
                    <a:cubicBezTo>
                      <a:pt x="41" y="114"/>
                      <a:pt x="41" y="114"/>
                      <a:pt x="41" y="114"/>
                    </a:cubicBezTo>
                    <a:cubicBezTo>
                      <a:pt x="41" y="115"/>
                      <a:pt x="39" y="118"/>
                      <a:pt x="35" y="118"/>
                    </a:cubicBezTo>
                    <a:cubicBezTo>
                      <a:pt x="35" y="118"/>
                      <a:pt x="35" y="118"/>
                      <a:pt x="35" y="118"/>
                    </a:cubicBezTo>
                    <a:cubicBezTo>
                      <a:pt x="35" y="118"/>
                      <a:pt x="35" y="118"/>
                      <a:pt x="35" y="118"/>
                    </a:cubicBezTo>
                    <a:cubicBezTo>
                      <a:pt x="8" y="118"/>
                      <a:pt x="8" y="118"/>
                      <a:pt x="8" y="118"/>
                    </a:cubicBezTo>
                    <a:close/>
                    <a:moveTo>
                      <a:pt x="38" y="117"/>
                    </a:moveTo>
                    <a:cubicBezTo>
                      <a:pt x="36" y="114"/>
                      <a:pt x="36" y="114"/>
                      <a:pt x="36" y="114"/>
                    </a:cubicBezTo>
                    <a:cubicBezTo>
                      <a:pt x="38" y="117"/>
                      <a:pt x="38" y="117"/>
                      <a:pt x="38" y="117"/>
                    </a:cubicBezTo>
                    <a:close/>
                    <a:moveTo>
                      <a:pt x="39" y="116"/>
                    </a:moveTo>
                    <a:cubicBezTo>
                      <a:pt x="40" y="115"/>
                      <a:pt x="41" y="113"/>
                      <a:pt x="41" y="111"/>
                    </a:cubicBezTo>
                    <a:cubicBezTo>
                      <a:pt x="41" y="111"/>
                      <a:pt x="41" y="111"/>
                      <a:pt x="41" y="111"/>
                    </a:cubicBezTo>
                    <a:cubicBezTo>
                      <a:pt x="36" y="112"/>
                      <a:pt x="36" y="112"/>
                      <a:pt x="36" y="112"/>
                    </a:cubicBezTo>
                    <a:cubicBezTo>
                      <a:pt x="36" y="113"/>
                      <a:pt x="36" y="113"/>
                      <a:pt x="36" y="113"/>
                    </a:cubicBezTo>
                    <a:cubicBezTo>
                      <a:pt x="39" y="116"/>
                      <a:pt x="39" y="116"/>
                      <a:pt x="39" y="116"/>
                    </a:cubicBezTo>
                    <a:close/>
                    <a:moveTo>
                      <a:pt x="37" y="110"/>
                    </a:moveTo>
                    <a:cubicBezTo>
                      <a:pt x="38" y="109"/>
                      <a:pt x="38" y="109"/>
                      <a:pt x="38" y="109"/>
                    </a:cubicBezTo>
                    <a:cubicBezTo>
                      <a:pt x="38" y="109"/>
                      <a:pt x="38" y="109"/>
                      <a:pt x="38" y="109"/>
                    </a:cubicBezTo>
                    <a:cubicBezTo>
                      <a:pt x="37" y="110"/>
                      <a:pt x="37" y="110"/>
                      <a:pt x="37" y="110"/>
                    </a:cubicBezTo>
                    <a:close/>
                    <a:moveTo>
                      <a:pt x="38" y="109"/>
                    </a:moveTo>
                    <a:cubicBezTo>
                      <a:pt x="39" y="108"/>
                      <a:pt x="39" y="108"/>
                      <a:pt x="39" y="108"/>
                    </a:cubicBezTo>
                    <a:cubicBezTo>
                      <a:pt x="38" y="109"/>
                      <a:pt x="38" y="109"/>
                      <a:pt x="38" y="109"/>
                    </a:cubicBezTo>
                    <a:close/>
                    <a:moveTo>
                      <a:pt x="31" y="106"/>
                    </a:moveTo>
                    <a:cubicBezTo>
                      <a:pt x="31" y="12"/>
                      <a:pt x="31" y="12"/>
                      <a:pt x="31" y="12"/>
                    </a:cubicBezTo>
                    <a:cubicBezTo>
                      <a:pt x="12" y="12"/>
                      <a:pt x="12" y="12"/>
                      <a:pt x="12" y="12"/>
                    </a:cubicBezTo>
                    <a:cubicBezTo>
                      <a:pt x="12" y="106"/>
                      <a:pt x="12" y="106"/>
                      <a:pt x="12" y="106"/>
                    </a:cubicBezTo>
                    <a:cubicBezTo>
                      <a:pt x="31" y="106"/>
                      <a:pt x="31" y="106"/>
                      <a:pt x="31" y="10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7" name="Rectangle 220">
                <a:extLst>
                  <a:ext uri="{FF2B5EF4-FFF2-40B4-BE49-F238E27FC236}">
                    <a16:creationId xmlns:a16="http://schemas.microsoft.com/office/drawing/2014/main" id="{26573BE4-C1F6-4845-8F17-9CDCADBF2A5F}"/>
                  </a:ext>
                </a:extLst>
              </p:cNvPr>
              <p:cNvSpPr>
                <a:spLocks noChangeArrowheads="1"/>
              </p:cNvSpPr>
              <p:nvPr/>
            </p:nvSpPr>
            <p:spPr bwMode="auto">
              <a:xfrm>
                <a:off x="4254903" y="4473269"/>
                <a:ext cx="83463" cy="169382"/>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8" name="Freeform 221">
                <a:extLst>
                  <a:ext uri="{FF2B5EF4-FFF2-40B4-BE49-F238E27FC236}">
                    <a16:creationId xmlns:a16="http://schemas.microsoft.com/office/drawing/2014/main" id="{5F3BC82D-A3BC-4934-B22C-569882B4689D}"/>
                  </a:ext>
                </a:extLst>
              </p:cNvPr>
              <p:cNvSpPr>
                <a:spLocks noEditPoints="1"/>
              </p:cNvSpPr>
              <p:nvPr/>
            </p:nvSpPr>
            <p:spPr bwMode="auto">
              <a:xfrm>
                <a:off x="4242629" y="4461813"/>
                <a:ext cx="107194" cy="192293"/>
              </a:xfrm>
              <a:custGeom>
                <a:avLst/>
                <a:gdLst>
                  <a:gd name="T0" fmla="*/ 0 w 131"/>
                  <a:gd name="T1" fmla="*/ 235 h 235"/>
                  <a:gd name="T2" fmla="*/ 0 w 131"/>
                  <a:gd name="T3" fmla="*/ 0 h 235"/>
                  <a:gd name="T4" fmla="*/ 131 w 131"/>
                  <a:gd name="T5" fmla="*/ 0 h 235"/>
                  <a:gd name="T6" fmla="*/ 131 w 131"/>
                  <a:gd name="T7" fmla="*/ 221 h 235"/>
                  <a:gd name="T8" fmla="*/ 131 w 131"/>
                  <a:gd name="T9" fmla="*/ 235 h 235"/>
                  <a:gd name="T10" fmla="*/ 0 w 131"/>
                  <a:gd name="T11" fmla="*/ 235 h 235"/>
                  <a:gd name="T12" fmla="*/ 0 w 131"/>
                  <a:gd name="T13" fmla="*/ 235 h 235"/>
                  <a:gd name="T14" fmla="*/ 117 w 131"/>
                  <a:gd name="T15" fmla="*/ 221 h 235"/>
                  <a:gd name="T16" fmla="*/ 117 w 131"/>
                  <a:gd name="T17" fmla="*/ 207 h 235"/>
                  <a:gd name="T18" fmla="*/ 117 w 131"/>
                  <a:gd name="T19" fmla="*/ 221 h 235"/>
                  <a:gd name="T20" fmla="*/ 117 w 131"/>
                  <a:gd name="T21" fmla="*/ 221 h 235"/>
                  <a:gd name="T22" fmla="*/ 29 w 131"/>
                  <a:gd name="T23" fmla="*/ 207 h 235"/>
                  <a:gd name="T24" fmla="*/ 102 w 131"/>
                  <a:gd name="T25" fmla="*/ 207 h 235"/>
                  <a:gd name="T26" fmla="*/ 102 w 131"/>
                  <a:gd name="T27" fmla="*/ 28 h 235"/>
                  <a:gd name="T28" fmla="*/ 29 w 131"/>
                  <a:gd name="T29" fmla="*/ 28 h 235"/>
                  <a:gd name="T30" fmla="*/ 29 w 131"/>
                  <a:gd name="T31" fmla="*/ 207 h 235"/>
                  <a:gd name="T32" fmla="*/ 29 w 131"/>
                  <a:gd name="T33" fmla="*/ 20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235">
                    <a:moveTo>
                      <a:pt x="0" y="235"/>
                    </a:moveTo>
                    <a:lnTo>
                      <a:pt x="0" y="0"/>
                    </a:lnTo>
                    <a:lnTo>
                      <a:pt x="131" y="0"/>
                    </a:lnTo>
                    <a:lnTo>
                      <a:pt x="131" y="221"/>
                    </a:lnTo>
                    <a:lnTo>
                      <a:pt x="131" y="235"/>
                    </a:lnTo>
                    <a:lnTo>
                      <a:pt x="0" y="235"/>
                    </a:lnTo>
                    <a:lnTo>
                      <a:pt x="0" y="235"/>
                    </a:lnTo>
                    <a:close/>
                    <a:moveTo>
                      <a:pt x="117" y="221"/>
                    </a:moveTo>
                    <a:lnTo>
                      <a:pt x="117" y="207"/>
                    </a:lnTo>
                    <a:lnTo>
                      <a:pt x="117" y="221"/>
                    </a:lnTo>
                    <a:lnTo>
                      <a:pt x="117" y="221"/>
                    </a:lnTo>
                    <a:close/>
                    <a:moveTo>
                      <a:pt x="29" y="207"/>
                    </a:moveTo>
                    <a:lnTo>
                      <a:pt x="102" y="207"/>
                    </a:lnTo>
                    <a:lnTo>
                      <a:pt x="102" y="28"/>
                    </a:lnTo>
                    <a:lnTo>
                      <a:pt x="29" y="28"/>
                    </a:lnTo>
                    <a:lnTo>
                      <a:pt x="29" y="207"/>
                    </a:lnTo>
                    <a:lnTo>
                      <a:pt x="29" y="20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9" name="Rectangle 222">
                <a:extLst>
                  <a:ext uri="{FF2B5EF4-FFF2-40B4-BE49-F238E27FC236}">
                    <a16:creationId xmlns:a16="http://schemas.microsoft.com/office/drawing/2014/main" id="{3F757C7A-BA32-4CAB-934E-17ACEEBD501E}"/>
                  </a:ext>
                </a:extLst>
              </p:cNvPr>
              <p:cNvSpPr>
                <a:spLocks noChangeArrowheads="1"/>
              </p:cNvSpPr>
              <p:nvPr/>
            </p:nvSpPr>
            <p:spPr bwMode="auto">
              <a:xfrm>
                <a:off x="4263904" y="4377531"/>
                <a:ext cx="64644" cy="94101"/>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0" name="Freeform 223">
                <a:extLst>
                  <a:ext uri="{FF2B5EF4-FFF2-40B4-BE49-F238E27FC236}">
                    <a16:creationId xmlns:a16="http://schemas.microsoft.com/office/drawing/2014/main" id="{82CEE516-C45B-4016-A037-1637169E7E0A}"/>
                  </a:ext>
                </a:extLst>
              </p:cNvPr>
              <p:cNvSpPr>
                <a:spLocks noEditPoints="1"/>
              </p:cNvSpPr>
              <p:nvPr/>
            </p:nvSpPr>
            <p:spPr bwMode="auto">
              <a:xfrm>
                <a:off x="4252448" y="4366075"/>
                <a:ext cx="87555" cy="117013"/>
              </a:xfrm>
              <a:custGeom>
                <a:avLst/>
                <a:gdLst>
                  <a:gd name="T0" fmla="*/ 0 w 107"/>
                  <a:gd name="T1" fmla="*/ 143 h 143"/>
                  <a:gd name="T2" fmla="*/ 0 w 107"/>
                  <a:gd name="T3" fmla="*/ 0 h 143"/>
                  <a:gd name="T4" fmla="*/ 93 w 107"/>
                  <a:gd name="T5" fmla="*/ 0 h 143"/>
                  <a:gd name="T6" fmla="*/ 93 w 107"/>
                  <a:gd name="T7" fmla="*/ 14 h 143"/>
                  <a:gd name="T8" fmla="*/ 93 w 107"/>
                  <a:gd name="T9" fmla="*/ 0 h 143"/>
                  <a:gd name="T10" fmla="*/ 107 w 107"/>
                  <a:gd name="T11" fmla="*/ 0 h 143"/>
                  <a:gd name="T12" fmla="*/ 107 w 107"/>
                  <a:gd name="T13" fmla="*/ 143 h 143"/>
                  <a:gd name="T14" fmla="*/ 0 w 107"/>
                  <a:gd name="T15" fmla="*/ 143 h 143"/>
                  <a:gd name="T16" fmla="*/ 0 w 107"/>
                  <a:gd name="T17" fmla="*/ 143 h 143"/>
                  <a:gd name="T18" fmla="*/ 29 w 107"/>
                  <a:gd name="T19" fmla="*/ 114 h 143"/>
                  <a:gd name="T20" fmla="*/ 79 w 107"/>
                  <a:gd name="T21" fmla="*/ 114 h 143"/>
                  <a:gd name="T22" fmla="*/ 79 w 107"/>
                  <a:gd name="T23" fmla="*/ 29 h 143"/>
                  <a:gd name="T24" fmla="*/ 29 w 107"/>
                  <a:gd name="T25" fmla="*/ 29 h 143"/>
                  <a:gd name="T26" fmla="*/ 29 w 107"/>
                  <a:gd name="T27" fmla="*/ 114 h 143"/>
                  <a:gd name="T28" fmla="*/ 29 w 107"/>
                  <a:gd name="T29" fmla="*/ 11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43">
                    <a:moveTo>
                      <a:pt x="0" y="143"/>
                    </a:moveTo>
                    <a:lnTo>
                      <a:pt x="0" y="0"/>
                    </a:lnTo>
                    <a:lnTo>
                      <a:pt x="93" y="0"/>
                    </a:lnTo>
                    <a:lnTo>
                      <a:pt x="93" y="14"/>
                    </a:lnTo>
                    <a:lnTo>
                      <a:pt x="93" y="0"/>
                    </a:lnTo>
                    <a:lnTo>
                      <a:pt x="107" y="0"/>
                    </a:lnTo>
                    <a:lnTo>
                      <a:pt x="107" y="143"/>
                    </a:lnTo>
                    <a:lnTo>
                      <a:pt x="0" y="143"/>
                    </a:lnTo>
                    <a:lnTo>
                      <a:pt x="0" y="143"/>
                    </a:lnTo>
                    <a:close/>
                    <a:moveTo>
                      <a:pt x="29" y="114"/>
                    </a:moveTo>
                    <a:lnTo>
                      <a:pt x="79" y="114"/>
                    </a:lnTo>
                    <a:lnTo>
                      <a:pt x="79" y="29"/>
                    </a:lnTo>
                    <a:lnTo>
                      <a:pt x="29" y="29"/>
                    </a:lnTo>
                    <a:lnTo>
                      <a:pt x="29" y="114"/>
                    </a:lnTo>
                    <a:lnTo>
                      <a:pt x="29" y="114"/>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1" name="Oval 224">
                <a:extLst>
                  <a:ext uri="{FF2B5EF4-FFF2-40B4-BE49-F238E27FC236}">
                    <a16:creationId xmlns:a16="http://schemas.microsoft.com/office/drawing/2014/main" id="{90BEB53E-1504-43F8-ACD7-9BD0E4CB5A1F}"/>
                  </a:ext>
                </a:extLst>
              </p:cNvPr>
              <p:cNvSpPr>
                <a:spLocks noChangeArrowheads="1"/>
              </p:cNvSpPr>
              <p:nvPr/>
            </p:nvSpPr>
            <p:spPr bwMode="auto">
              <a:xfrm>
                <a:off x="4307272" y="4524002"/>
                <a:ext cx="72008" cy="72008"/>
              </a:xfrm>
              <a:prstGeom prst="ellipse">
                <a:avLst/>
              </a:pr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2" name="Freeform 225">
                <a:extLst>
                  <a:ext uri="{FF2B5EF4-FFF2-40B4-BE49-F238E27FC236}">
                    <a16:creationId xmlns:a16="http://schemas.microsoft.com/office/drawing/2014/main" id="{75B5966D-0DAB-4DDB-9D5D-6BB632B1C857}"/>
                  </a:ext>
                </a:extLst>
              </p:cNvPr>
              <p:cNvSpPr>
                <a:spLocks noEditPoints="1"/>
              </p:cNvSpPr>
              <p:nvPr/>
            </p:nvSpPr>
            <p:spPr bwMode="auto">
              <a:xfrm>
                <a:off x="4294998" y="4512546"/>
                <a:ext cx="95738" cy="94919"/>
              </a:xfrm>
              <a:custGeom>
                <a:avLst/>
                <a:gdLst>
                  <a:gd name="T0" fmla="*/ 25 w 49"/>
                  <a:gd name="T1" fmla="*/ 49 h 49"/>
                  <a:gd name="T2" fmla="*/ 25 w 49"/>
                  <a:gd name="T3" fmla="*/ 49 h 49"/>
                  <a:gd name="T4" fmla="*/ 25 w 49"/>
                  <a:gd name="T5" fmla="*/ 49 h 49"/>
                  <a:gd name="T6" fmla="*/ 25 w 49"/>
                  <a:gd name="T7" fmla="*/ 49 h 49"/>
                  <a:gd name="T8" fmla="*/ 25 w 49"/>
                  <a:gd name="T9" fmla="*/ 49 h 49"/>
                  <a:gd name="T10" fmla="*/ 25 w 49"/>
                  <a:gd name="T11" fmla="*/ 49 h 49"/>
                  <a:gd name="T12" fmla="*/ 25 w 49"/>
                  <a:gd name="T13" fmla="*/ 49 h 49"/>
                  <a:gd name="T14" fmla="*/ 25 w 49"/>
                  <a:gd name="T15" fmla="*/ 49 h 49"/>
                  <a:gd name="T16" fmla="*/ 25 w 49"/>
                  <a:gd name="T17" fmla="*/ 49 h 49"/>
                  <a:gd name="T18" fmla="*/ 25 w 49"/>
                  <a:gd name="T19" fmla="*/ 49 h 49"/>
                  <a:gd name="T20" fmla="*/ 25 w 49"/>
                  <a:gd name="T21" fmla="*/ 49 h 49"/>
                  <a:gd name="T22" fmla="*/ 25 w 49"/>
                  <a:gd name="T23" fmla="*/ 49 h 49"/>
                  <a:gd name="T24" fmla="*/ 0 w 49"/>
                  <a:gd name="T25" fmla="*/ 25 h 49"/>
                  <a:gd name="T26" fmla="*/ 0 w 49"/>
                  <a:gd name="T27" fmla="*/ 25 h 49"/>
                  <a:gd name="T28" fmla="*/ 25 w 49"/>
                  <a:gd name="T29" fmla="*/ 0 h 49"/>
                  <a:gd name="T30" fmla="*/ 25 w 49"/>
                  <a:gd name="T31" fmla="*/ 0 h 49"/>
                  <a:gd name="T32" fmla="*/ 49 w 49"/>
                  <a:gd name="T33" fmla="*/ 25 h 49"/>
                  <a:gd name="T34" fmla="*/ 49 w 49"/>
                  <a:gd name="T35" fmla="*/ 25 h 49"/>
                  <a:gd name="T36" fmla="*/ 43 w 49"/>
                  <a:gd name="T37" fmla="*/ 25 h 49"/>
                  <a:gd name="T38" fmla="*/ 49 w 49"/>
                  <a:gd name="T39" fmla="*/ 25 h 49"/>
                  <a:gd name="T40" fmla="*/ 35 w 49"/>
                  <a:gd name="T41" fmla="*/ 47 h 49"/>
                  <a:gd name="T42" fmla="*/ 35 w 49"/>
                  <a:gd name="T43" fmla="*/ 47 h 49"/>
                  <a:gd name="T44" fmla="*/ 36 w 49"/>
                  <a:gd name="T45" fmla="*/ 49 h 49"/>
                  <a:gd name="T46" fmla="*/ 25 w 49"/>
                  <a:gd name="T47" fmla="*/ 49 h 49"/>
                  <a:gd name="T48" fmla="*/ 27 w 49"/>
                  <a:gd name="T49" fmla="*/ 37 h 49"/>
                  <a:gd name="T50" fmla="*/ 27 w 49"/>
                  <a:gd name="T51" fmla="*/ 37 h 49"/>
                  <a:gd name="T52" fmla="*/ 27 w 49"/>
                  <a:gd name="T53" fmla="*/ 37 h 49"/>
                  <a:gd name="T54" fmla="*/ 27 w 49"/>
                  <a:gd name="T55" fmla="*/ 37 h 49"/>
                  <a:gd name="T56" fmla="*/ 12 w 49"/>
                  <a:gd name="T57" fmla="*/ 25 h 49"/>
                  <a:gd name="T58" fmla="*/ 25 w 49"/>
                  <a:gd name="T59" fmla="*/ 37 h 49"/>
                  <a:gd name="T60" fmla="*/ 25 w 49"/>
                  <a:gd name="T61" fmla="*/ 37 h 49"/>
                  <a:gd name="T62" fmla="*/ 25 w 49"/>
                  <a:gd name="T63" fmla="*/ 37 h 49"/>
                  <a:gd name="T64" fmla="*/ 37 w 49"/>
                  <a:gd name="T65" fmla="*/ 25 h 49"/>
                  <a:gd name="T66" fmla="*/ 37 w 49"/>
                  <a:gd name="T67" fmla="*/ 25 h 49"/>
                  <a:gd name="T68" fmla="*/ 25 w 49"/>
                  <a:gd name="T69" fmla="*/ 12 h 49"/>
                  <a:gd name="T70" fmla="*/ 25 w 49"/>
                  <a:gd name="T71" fmla="*/ 12 h 49"/>
                  <a:gd name="T72" fmla="*/ 12 w 49"/>
                  <a:gd name="T7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49">
                    <a:moveTo>
                      <a:pt x="25" y="49"/>
                    </a:moveTo>
                    <a:cubicBezTo>
                      <a:pt x="25" y="49"/>
                      <a:pt x="25" y="49"/>
                      <a:pt x="25" y="49"/>
                    </a:cubicBezTo>
                    <a:cubicBezTo>
                      <a:pt x="25" y="49"/>
                      <a:pt x="25" y="49"/>
                      <a:pt x="25" y="49"/>
                    </a:cubicBezTo>
                    <a:cubicBezTo>
                      <a:pt x="25" y="49"/>
                      <a:pt x="25" y="49"/>
                      <a:pt x="25" y="49"/>
                    </a:cubicBezTo>
                    <a:cubicBezTo>
                      <a:pt x="25" y="49"/>
                      <a:pt x="25" y="49"/>
                      <a:pt x="25" y="49"/>
                    </a:cubicBezTo>
                    <a:close/>
                    <a:moveTo>
                      <a:pt x="25" y="49"/>
                    </a:moveTo>
                    <a:cubicBezTo>
                      <a:pt x="25" y="49"/>
                      <a:pt x="25" y="49"/>
                      <a:pt x="25" y="49"/>
                    </a:cubicBezTo>
                    <a:cubicBezTo>
                      <a:pt x="25" y="49"/>
                      <a:pt x="25" y="49"/>
                      <a:pt x="25" y="49"/>
                    </a:cubicBezTo>
                    <a:cubicBezTo>
                      <a:pt x="25" y="49"/>
                      <a:pt x="25" y="49"/>
                      <a:pt x="25" y="49"/>
                    </a:cubicBezTo>
                    <a:cubicBezTo>
                      <a:pt x="25" y="49"/>
                      <a:pt x="25" y="49"/>
                      <a:pt x="25" y="49"/>
                    </a:cubicBezTo>
                    <a:cubicBezTo>
                      <a:pt x="25" y="49"/>
                      <a:pt x="25" y="49"/>
                      <a:pt x="25" y="49"/>
                    </a:cubicBezTo>
                    <a:cubicBezTo>
                      <a:pt x="25" y="49"/>
                      <a:pt x="25" y="49"/>
                      <a:pt x="25" y="49"/>
                    </a:cubicBezTo>
                    <a:cubicBezTo>
                      <a:pt x="11" y="49"/>
                      <a:pt x="0" y="38"/>
                      <a:pt x="0" y="25"/>
                    </a:cubicBezTo>
                    <a:cubicBezTo>
                      <a:pt x="0" y="25"/>
                      <a:pt x="0" y="25"/>
                      <a:pt x="0" y="25"/>
                    </a:cubicBezTo>
                    <a:cubicBezTo>
                      <a:pt x="0" y="11"/>
                      <a:pt x="11" y="0"/>
                      <a:pt x="25" y="0"/>
                    </a:cubicBezTo>
                    <a:cubicBezTo>
                      <a:pt x="25" y="0"/>
                      <a:pt x="25" y="0"/>
                      <a:pt x="25" y="0"/>
                    </a:cubicBezTo>
                    <a:cubicBezTo>
                      <a:pt x="38" y="0"/>
                      <a:pt x="49" y="11"/>
                      <a:pt x="49" y="25"/>
                    </a:cubicBezTo>
                    <a:cubicBezTo>
                      <a:pt x="49" y="25"/>
                      <a:pt x="49" y="25"/>
                      <a:pt x="49" y="25"/>
                    </a:cubicBezTo>
                    <a:cubicBezTo>
                      <a:pt x="43" y="25"/>
                      <a:pt x="43" y="25"/>
                      <a:pt x="43" y="25"/>
                    </a:cubicBezTo>
                    <a:cubicBezTo>
                      <a:pt x="49" y="25"/>
                      <a:pt x="49" y="25"/>
                      <a:pt x="49" y="25"/>
                    </a:cubicBezTo>
                    <a:cubicBezTo>
                      <a:pt x="49" y="35"/>
                      <a:pt x="43" y="43"/>
                      <a:pt x="35" y="47"/>
                    </a:cubicBezTo>
                    <a:cubicBezTo>
                      <a:pt x="35" y="47"/>
                      <a:pt x="35" y="47"/>
                      <a:pt x="35" y="47"/>
                    </a:cubicBezTo>
                    <a:cubicBezTo>
                      <a:pt x="36" y="49"/>
                      <a:pt x="36" y="49"/>
                      <a:pt x="36" y="49"/>
                    </a:cubicBezTo>
                    <a:cubicBezTo>
                      <a:pt x="25" y="49"/>
                      <a:pt x="25" y="49"/>
                      <a:pt x="25" y="49"/>
                    </a:cubicBezTo>
                    <a:close/>
                    <a:moveTo>
                      <a:pt x="27" y="37"/>
                    </a:moveTo>
                    <a:cubicBezTo>
                      <a:pt x="27" y="37"/>
                      <a:pt x="27" y="37"/>
                      <a:pt x="27" y="37"/>
                    </a:cubicBezTo>
                    <a:cubicBezTo>
                      <a:pt x="27" y="37"/>
                      <a:pt x="27" y="37"/>
                      <a:pt x="27" y="37"/>
                    </a:cubicBezTo>
                    <a:cubicBezTo>
                      <a:pt x="27" y="37"/>
                      <a:pt x="27" y="37"/>
                      <a:pt x="27" y="37"/>
                    </a:cubicBezTo>
                    <a:close/>
                    <a:moveTo>
                      <a:pt x="12" y="25"/>
                    </a:moveTo>
                    <a:cubicBezTo>
                      <a:pt x="12" y="32"/>
                      <a:pt x="18" y="37"/>
                      <a:pt x="25" y="37"/>
                    </a:cubicBezTo>
                    <a:cubicBezTo>
                      <a:pt x="25" y="37"/>
                      <a:pt x="25" y="37"/>
                      <a:pt x="25" y="37"/>
                    </a:cubicBezTo>
                    <a:cubicBezTo>
                      <a:pt x="25" y="37"/>
                      <a:pt x="25" y="37"/>
                      <a:pt x="25" y="37"/>
                    </a:cubicBezTo>
                    <a:cubicBezTo>
                      <a:pt x="32" y="37"/>
                      <a:pt x="37" y="32"/>
                      <a:pt x="37" y="25"/>
                    </a:cubicBezTo>
                    <a:cubicBezTo>
                      <a:pt x="37" y="25"/>
                      <a:pt x="37" y="25"/>
                      <a:pt x="37" y="25"/>
                    </a:cubicBezTo>
                    <a:cubicBezTo>
                      <a:pt x="37" y="18"/>
                      <a:pt x="32" y="12"/>
                      <a:pt x="25" y="12"/>
                    </a:cubicBezTo>
                    <a:cubicBezTo>
                      <a:pt x="25" y="12"/>
                      <a:pt x="25" y="12"/>
                      <a:pt x="25" y="12"/>
                    </a:cubicBezTo>
                    <a:cubicBezTo>
                      <a:pt x="18" y="12"/>
                      <a:pt x="12" y="18"/>
                      <a:pt x="12" y="25"/>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3" name="Freeform 226">
                <a:extLst>
                  <a:ext uri="{FF2B5EF4-FFF2-40B4-BE49-F238E27FC236}">
                    <a16:creationId xmlns:a16="http://schemas.microsoft.com/office/drawing/2014/main" id="{02E3A413-FFC0-4D68-81A7-12F495D31EC4}"/>
                  </a:ext>
                </a:extLst>
              </p:cNvPr>
              <p:cNvSpPr>
                <a:spLocks/>
              </p:cNvSpPr>
              <p:nvPr/>
            </p:nvSpPr>
            <p:spPr bwMode="auto">
              <a:xfrm>
                <a:off x="4250811" y="4438083"/>
                <a:ext cx="90828" cy="0"/>
              </a:xfrm>
              <a:custGeom>
                <a:avLst/>
                <a:gdLst>
                  <a:gd name="T0" fmla="*/ 0 w 111"/>
                  <a:gd name="T1" fmla="*/ 111 w 111"/>
                  <a:gd name="T2" fmla="*/ 0 w 111"/>
                </a:gdLst>
                <a:ahLst/>
                <a:cxnLst>
                  <a:cxn ang="0">
                    <a:pos x="T0" y="0"/>
                  </a:cxn>
                  <a:cxn ang="0">
                    <a:pos x="T1" y="0"/>
                  </a:cxn>
                  <a:cxn ang="0">
                    <a:pos x="T2" y="0"/>
                  </a:cxn>
                </a:cxnLst>
                <a:rect l="0" t="0" r="r" b="b"/>
                <a:pathLst>
                  <a:path w="111">
                    <a:moveTo>
                      <a:pt x="0" y="0"/>
                    </a:moveTo>
                    <a:lnTo>
                      <a:pt x="111" y="0"/>
                    </a:lnTo>
                    <a:lnTo>
                      <a:pt x="0" y="0"/>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4" name="Line 227">
                <a:extLst>
                  <a:ext uri="{FF2B5EF4-FFF2-40B4-BE49-F238E27FC236}">
                    <a16:creationId xmlns:a16="http://schemas.microsoft.com/office/drawing/2014/main" id="{FCF61DCF-1999-4305-9669-6655E3022879}"/>
                  </a:ext>
                </a:extLst>
              </p:cNvPr>
              <p:cNvSpPr>
                <a:spLocks noChangeShapeType="1"/>
              </p:cNvSpPr>
              <p:nvPr/>
            </p:nvSpPr>
            <p:spPr bwMode="auto">
              <a:xfrm>
                <a:off x="4250811" y="4438083"/>
                <a:ext cx="9082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5" name="Freeform 228">
                <a:extLst>
                  <a:ext uri="{FF2B5EF4-FFF2-40B4-BE49-F238E27FC236}">
                    <a16:creationId xmlns:a16="http://schemas.microsoft.com/office/drawing/2014/main" id="{353EC7FB-C547-454E-A4C3-6B00E65AEBFB}"/>
                  </a:ext>
                </a:extLst>
              </p:cNvPr>
              <p:cNvSpPr>
                <a:spLocks/>
              </p:cNvSpPr>
              <p:nvPr/>
            </p:nvSpPr>
            <p:spPr bwMode="auto">
              <a:xfrm>
                <a:off x="4250811" y="4426627"/>
                <a:ext cx="90828" cy="23730"/>
              </a:xfrm>
              <a:custGeom>
                <a:avLst/>
                <a:gdLst>
                  <a:gd name="T0" fmla="*/ 0 w 111"/>
                  <a:gd name="T1" fmla="*/ 29 h 29"/>
                  <a:gd name="T2" fmla="*/ 0 w 111"/>
                  <a:gd name="T3" fmla="*/ 0 h 29"/>
                  <a:gd name="T4" fmla="*/ 111 w 111"/>
                  <a:gd name="T5" fmla="*/ 0 h 29"/>
                  <a:gd name="T6" fmla="*/ 111 w 111"/>
                  <a:gd name="T7" fmla="*/ 29 h 29"/>
                  <a:gd name="T8" fmla="*/ 0 w 111"/>
                  <a:gd name="T9" fmla="*/ 29 h 29"/>
                  <a:gd name="T10" fmla="*/ 0 w 111"/>
                  <a:gd name="T11" fmla="*/ 29 h 29"/>
                </a:gdLst>
                <a:ahLst/>
                <a:cxnLst>
                  <a:cxn ang="0">
                    <a:pos x="T0" y="T1"/>
                  </a:cxn>
                  <a:cxn ang="0">
                    <a:pos x="T2" y="T3"/>
                  </a:cxn>
                  <a:cxn ang="0">
                    <a:pos x="T4" y="T5"/>
                  </a:cxn>
                  <a:cxn ang="0">
                    <a:pos x="T6" y="T7"/>
                  </a:cxn>
                  <a:cxn ang="0">
                    <a:pos x="T8" y="T9"/>
                  </a:cxn>
                  <a:cxn ang="0">
                    <a:pos x="T10" y="T11"/>
                  </a:cxn>
                </a:cxnLst>
                <a:rect l="0" t="0" r="r" b="b"/>
                <a:pathLst>
                  <a:path w="111" h="29">
                    <a:moveTo>
                      <a:pt x="0" y="29"/>
                    </a:moveTo>
                    <a:lnTo>
                      <a:pt x="0" y="0"/>
                    </a:lnTo>
                    <a:lnTo>
                      <a:pt x="111" y="0"/>
                    </a:lnTo>
                    <a:lnTo>
                      <a:pt x="111"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6" name="Freeform 229">
                <a:extLst>
                  <a:ext uri="{FF2B5EF4-FFF2-40B4-BE49-F238E27FC236}">
                    <a16:creationId xmlns:a16="http://schemas.microsoft.com/office/drawing/2014/main" id="{720291BC-7653-4FC1-B00E-B39ACA3A84F7}"/>
                  </a:ext>
                </a:extLst>
              </p:cNvPr>
              <p:cNvSpPr>
                <a:spLocks/>
              </p:cNvSpPr>
              <p:nvPr/>
            </p:nvSpPr>
            <p:spPr bwMode="auto">
              <a:xfrm>
                <a:off x="4267995" y="4817760"/>
                <a:ext cx="62188" cy="23730"/>
              </a:xfrm>
              <a:custGeom>
                <a:avLst/>
                <a:gdLst>
                  <a:gd name="T0" fmla="*/ 0 w 76"/>
                  <a:gd name="T1" fmla="*/ 29 h 29"/>
                  <a:gd name="T2" fmla="*/ 0 w 76"/>
                  <a:gd name="T3" fmla="*/ 0 h 29"/>
                  <a:gd name="T4" fmla="*/ 76 w 76"/>
                  <a:gd name="T5" fmla="*/ 0 h 29"/>
                  <a:gd name="T6" fmla="*/ 76 w 76"/>
                  <a:gd name="T7" fmla="*/ 29 h 29"/>
                  <a:gd name="T8" fmla="*/ 0 w 76"/>
                  <a:gd name="T9" fmla="*/ 29 h 29"/>
                  <a:gd name="T10" fmla="*/ 0 w 76"/>
                  <a:gd name="T11" fmla="*/ 29 h 29"/>
                </a:gdLst>
                <a:ahLst/>
                <a:cxnLst>
                  <a:cxn ang="0">
                    <a:pos x="T0" y="T1"/>
                  </a:cxn>
                  <a:cxn ang="0">
                    <a:pos x="T2" y="T3"/>
                  </a:cxn>
                  <a:cxn ang="0">
                    <a:pos x="T4" y="T5"/>
                  </a:cxn>
                  <a:cxn ang="0">
                    <a:pos x="T6" y="T7"/>
                  </a:cxn>
                  <a:cxn ang="0">
                    <a:pos x="T8" y="T9"/>
                  </a:cxn>
                  <a:cxn ang="0">
                    <a:pos x="T10" y="T11"/>
                  </a:cxn>
                </a:cxnLst>
                <a:rect l="0" t="0" r="r" b="b"/>
                <a:pathLst>
                  <a:path w="76" h="29">
                    <a:moveTo>
                      <a:pt x="0" y="29"/>
                    </a:moveTo>
                    <a:lnTo>
                      <a:pt x="0" y="0"/>
                    </a:lnTo>
                    <a:lnTo>
                      <a:pt x="76" y="0"/>
                    </a:lnTo>
                    <a:lnTo>
                      <a:pt x="7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7" name="Freeform 230">
                <a:extLst>
                  <a:ext uri="{FF2B5EF4-FFF2-40B4-BE49-F238E27FC236}">
                    <a16:creationId xmlns:a16="http://schemas.microsoft.com/office/drawing/2014/main" id="{D8E87F92-A315-4F9A-9958-CDDA8E98C540}"/>
                  </a:ext>
                </a:extLst>
              </p:cNvPr>
              <p:cNvSpPr>
                <a:spLocks/>
              </p:cNvSpPr>
              <p:nvPr/>
            </p:nvSpPr>
            <p:spPr bwMode="auto">
              <a:xfrm>
                <a:off x="4201715" y="4767845"/>
                <a:ext cx="198840" cy="22912"/>
              </a:xfrm>
              <a:custGeom>
                <a:avLst/>
                <a:gdLst>
                  <a:gd name="T0" fmla="*/ 0 w 243"/>
                  <a:gd name="T1" fmla="*/ 28 h 28"/>
                  <a:gd name="T2" fmla="*/ 0 w 243"/>
                  <a:gd name="T3" fmla="*/ 0 h 28"/>
                  <a:gd name="T4" fmla="*/ 243 w 243"/>
                  <a:gd name="T5" fmla="*/ 0 h 28"/>
                  <a:gd name="T6" fmla="*/ 243 w 243"/>
                  <a:gd name="T7" fmla="*/ 28 h 28"/>
                  <a:gd name="T8" fmla="*/ 0 w 243"/>
                  <a:gd name="T9" fmla="*/ 28 h 28"/>
                  <a:gd name="T10" fmla="*/ 0 w 243"/>
                  <a:gd name="T11" fmla="*/ 28 h 28"/>
                </a:gdLst>
                <a:ahLst/>
                <a:cxnLst>
                  <a:cxn ang="0">
                    <a:pos x="T0" y="T1"/>
                  </a:cxn>
                  <a:cxn ang="0">
                    <a:pos x="T2" y="T3"/>
                  </a:cxn>
                  <a:cxn ang="0">
                    <a:pos x="T4" y="T5"/>
                  </a:cxn>
                  <a:cxn ang="0">
                    <a:pos x="T6" y="T7"/>
                  </a:cxn>
                  <a:cxn ang="0">
                    <a:pos x="T8" y="T9"/>
                  </a:cxn>
                  <a:cxn ang="0">
                    <a:pos x="T10" y="T11"/>
                  </a:cxn>
                </a:cxnLst>
                <a:rect l="0" t="0" r="r" b="b"/>
                <a:pathLst>
                  <a:path w="243" h="28">
                    <a:moveTo>
                      <a:pt x="0" y="28"/>
                    </a:moveTo>
                    <a:lnTo>
                      <a:pt x="0" y="0"/>
                    </a:lnTo>
                    <a:lnTo>
                      <a:pt x="243" y="0"/>
                    </a:lnTo>
                    <a:lnTo>
                      <a:pt x="243"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8" name="Freeform 231">
                <a:extLst>
                  <a:ext uri="{FF2B5EF4-FFF2-40B4-BE49-F238E27FC236}">
                    <a16:creationId xmlns:a16="http://schemas.microsoft.com/office/drawing/2014/main" id="{6B74D8BE-C221-4047-848E-5C6BCD4FCB03}"/>
                  </a:ext>
                </a:extLst>
              </p:cNvPr>
              <p:cNvSpPr>
                <a:spLocks/>
              </p:cNvSpPr>
              <p:nvPr/>
            </p:nvSpPr>
            <p:spPr bwMode="auto">
              <a:xfrm>
                <a:off x="4145255" y="4824306"/>
                <a:ext cx="286394" cy="104738"/>
              </a:xfrm>
              <a:custGeom>
                <a:avLst/>
                <a:gdLst>
                  <a:gd name="T0" fmla="*/ 130 w 147"/>
                  <a:gd name="T1" fmla="*/ 14 h 54"/>
                  <a:gd name="T2" fmla="*/ 111 w 147"/>
                  <a:gd name="T3" fmla="*/ 0 h 54"/>
                  <a:gd name="T4" fmla="*/ 99 w 147"/>
                  <a:gd name="T5" fmla="*/ 14 h 54"/>
                  <a:gd name="T6" fmla="*/ 99 w 147"/>
                  <a:gd name="T7" fmla="*/ 34 h 54"/>
                  <a:gd name="T8" fmla="*/ 7 w 147"/>
                  <a:gd name="T9" fmla="*/ 34 h 54"/>
                  <a:gd name="T10" fmla="*/ 0 w 147"/>
                  <a:gd name="T11" fmla="*/ 38 h 54"/>
                  <a:gd name="T12" fmla="*/ 0 w 147"/>
                  <a:gd name="T13" fmla="*/ 54 h 54"/>
                  <a:gd name="T14" fmla="*/ 147 w 147"/>
                  <a:gd name="T15" fmla="*/ 54 h 54"/>
                  <a:gd name="T16" fmla="*/ 147 w 147"/>
                  <a:gd name="T17" fmla="*/ 38 h 54"/>
                  <a:gd name="T18" fmla="*/ 130 w 147"/>
                  <a:gd name="T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54">
                    <a:moveTo>
                      <a:pt x="130" y="14"/>
                    </a:moveTo>
                    <a:cubicBezTo>
                      <a:pt x="122" y="4"/>
                      <a:pt x="119" y="0"/>
                      <a:pt x="111" y="0"/>
                    </a:cubicBezTo>
                    <a:cubicBezTo>
                      <a:pt x="105" y="0"/>
                      <a:pt x="100" y="6"/>
                      <a:pt x="99" y="14"/>
                    </a:cubicBezTo>
                    <a:cubicBezTo>
                      <a:pt x="99" y="34"/>
                      <a:pt x="99" y="34"/>
                      <a:pt x="99" y="34"/>
                    </a:cubicBezTo>
                    <a:cubicBezTo>
                      <a:pt x="7" y="34"/>
                      <a:pt x="7" y="34"/>
                      <a:pt x="7" y="34"/>
                    </a:cubicBezTo>
                    <a:cubicBezTo>
                      <a:pt x="3" y="34"/>
                      <a:pt x="0" y="36"/>
                      <a:pt x="0" y="38"/>
                    </a:cubicBezTo>
                    <a:cubicBezTo>
                      <a:pt x="0" y="54"/>
                      <a:pt x="0" y="54"/>
                      <a:pt x="0" y="54"/>
                    </a:cubicBezTo>
                    <a:cubicBezTo>
                      <a:pt x="147" y="54"/>
                      <a:pt x="147" y="54"/>
                      <a:pt x="147" y="54"/>
                    </a:cubicBezTo>
                    <a:cubicBezTo>
                      <a:pt x="147" y="38"/>
                      <a:pt x="147" y="38"/>
                      <a:pt x="147" y="38"/>
                    </a:cubicBezTo>
                    <a:cubicBezTo>
                      <a:pt x="147" y="36"/>
                      <a:pt x="130" y="14"/>
                      <a:pt x="130" y="14"/>
                    </a:cubicBez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9" name="Freeform 232">
                <a:extLst>
                  <a:ext uri="{FF2B5EF4-FFF2-40B4-BE49-F238E27FC236}">
                    <a16:creationId xmlns:a16="http://schemas.microsoft.com/office/drawing/2014/main" id="{B4EECD51-38B5-40A5-87E3-87A30D340CBF}"/>
                  </a:ext>
                </a:extLst>
              </p:cNvPr>
              <p:cNvSpPr>
                <a:spLocks noEditPoints="1"/>
              </p:cNvSpPr>
              <p:nvPr/>
            </p:nvSpPr>
            <p:spPr bwMode="auto">
              <a:xfrm>
                <a:off x="4133799" y="4812032"/>
                <a:ext cx="309306" cy="128468"/>
              </a:xfrm>
              <a:custGeom>
                <a:avLst/>
                <a:gdLst>
                  <a:gd name="T0" fmla="*/ 0 w 159"/>
                  <a:gd name="T1" fmla="*/ 66 h 66"/>
                  <a:gd name="T2" fmla="*/ 0 w 159"/>
                  <a:gd name="T3" fmla="*/ 44 h 66"/>
                  <a:gd name="T4" fmla="*/ 5 w 159"/>
                  <a:gd name="T5" fmla="*/ 36 h 66"/>
                  <a:gd name="T6" fmla="*/ 5 w 159"/>
                  <a:gd name="T7" fmla="*/ 36 h 66"/>
                  <a:gd name="T8" fmla="*/ 13 w 159"/>
                  <a:gd name="T9" fmla="*/ 34 h 66"/>
                  <a:gd name="T10" fmla="*/ 13 w 159"/>
                  <a:gd name="T11" fmla="*/ 34 h 66"/>
                  <a:gd name="T12" fmla="*/ 99 w 159"/>
                  <a:gd name="T13" fmla="*/ 34 h 66"/>
                  <a:gd name="T14" fmla="*/ 99 w 159"/>
                  <a:gd name="T15" fmla="*/ 20 h 66"/>
                  <a:gd name="T16" fmla="*/ 99 w 159"/>
                  <a:gd name="T17" fmla="*/ 19 h 66"/>
                  <a:gd name="T18" fmla="*/ 117 w 159"/>
                  <a:gd name="T19" fmla="*/ 0 h 66"/>
                  <a:gd name="T20" fmla="*/ 117 w 159"/>
                  <a:gd name="T21" fmla="*/ 0 h 66"/>
                  <a:gd name="T22" fmla="*/ 131 w 159"/>
                  <a:gd name="T23" fmla="*/ 5 h 66"/>
                  <a:gd name="T24" fmla="*/ 131 w 159"/>
                  <a:gd name="T25" fmla="*/ 5 h 66"/>
                  <a:gd name="T26" fmla="*/ 141 w 159"/>
                  <a:gd name="T27" fmla="*/ 16 h 66"/>
                  <a:gd name="T28" fmla="*/ 141 w 159"/>
                  <a:gd name="T29" fmla="*/ 16 h 66"/>
                  <a:gd name="T30" fmla="*/ 136 w 159"/>
                  <a:gd name="T31" fmla="*/ 20 h 66"/>
                  <a:gd name="T32" fmla="*/ 141 w 159"/>
                  <a:gd name="T33" fmla="*/ 16 h 66"/>
                  <a:gd name="T34" fmla="*/ 149 w 159"/>
                  <a:gd name="T35" fmla="*/ 27 h 66"/>
                  <a:gd name="T36" fmla="*/ 149 w 159"/>
                  <a:gd name="T37" fmla="*/ 27 h 66"/>
                  <a:gd name="T38" fmla="*/ 159 w 159"/>
                  <a:gd name="T39" fmla="*/ 41 h 66"/>
                  <a:gd name="T40" fmla="*/ 159 w 159"/>
                  <a:gd name="T41" fmla="*/ 41 h 66"/>
                  <a:gd name="T42" fmla="*/ 159 w 159"/>
                  <a:gd name="T43" fmla="*/ 44 h 66"/>
                  <a:gd name="T44" fmla="*/ 159 w 159"/>
                  <a:gd name="T45" fmla="*/ 44 h 66"/>
                  <a:gd name="T46" fmla="*/ 159 w 159"/>
                  <a:gd name="T47" fmla="*/ 66 h 66"/>
                  <a:gd name="T48" fmla="*/ 0 w 159"/>
                  <a:gd name="T49" fmla="*/ 66 h 66"/>
                  <a:gd name="T50" fmla="*/ 12 w 159"/>
                  <a:gd name="T51" fmla="*/ 54 h 66"/>
                  <a:gd name="T52" fmla="*/ 147 w 159"/>
                  <a:gd name="T53" fmla="*/ 54 h 66"/>
                  <a:gd name="T54" fmla="*/ 147 w 159"/>
                  <a:gd name="T55" fmla="*/ 45 h 66"/>
                  <a:gd name="T56" fmla="*/ 146 w 159"/>
                  <a:gd name="T57" fmla="*/ 43 h 66"/>
                  <a:gd name="T58" fmla="*/ 146 w 159"/>
                  <a:gd name="T59" fmla="*/ 43 h 66"/>
                  <a:gd name="T60" fmla="*/ 140 w 159"/>
                  <a:gd name="T61" fmla="*/ 35 h 66"/>
                  <a:gd name="T62" fmla="*/ 140 w 159"/>
                  <a:gd name="T63" fmla="*/ 35 h 66"/>
                  <a:gd name="T64" fmla="*/ 131 w 159"/>
                  <a:gd name="T65" fmla="*/ 24 h 66"/>
                  <a:gd name="T66" fmla="*/ 131 w 159"/>
                  <a:gd name="T67" fmla="*/ 24 h 66"/>
                  <a:gd name="T68" fmla="*/ 123 w 159"/>
                  <a:gd name="T69" fmla="*/ 14 h 66"/>
                  <a:gd name="T70" fmla="*/ 123 w 159"/>
                  <a:gd name="T71" fmla="*/ 14 h 66"/>
                  <a:gd name="T72" fmla="*/ 117 w 159"/>
                  <a:gd name="T73" fmla="*/ 12 h 66"/>
                  <a:gd name="T74" fmla="*/ 117 w 159"/>
                  <a:gd name="T75" fmla="*/ 12 h 66"/>
                  <a:gd name="T76" fmla="*/ 114 w 159"/>
                  <a:gd name="T77" fmla="*/ 14 h 66"/>
                  <a:gd name="T78" fmla="*/ 114 w 159"/>
                  <a:gd name="T79" fmla="*/ 14 h 66"/>
                  <a:gd name="T80" fmla="*/ 111 w 159"/>
                  <a:gd name="T81" fmla="*/ 20 h 66"/>
                  <a:gd name="T82" fmla="*/ 111 w 159"/>
                  <a:gd name="T83" fmla="*/ 20 h 66"/>
                  <a:gd name="T84" fmla="*/ 111 w 159"/>
                  <a:gd name="T85" fmla="*/ 46 h 66"/>
                  <a:gd name="T86" fmla="*/ 13 w 159"/>
                  <a:gd name="T87" fmla="*/ 46 h 66"/>
                  <a:gd name="T88" fmla="*/ 12 w 159"/>
                  <a:gd name="T89" fmla="*/ 46 h 66"/>
                  <a:gd name="T90" fmla="*/ 12 w 159"/>
                  <a:gd name="T91" fmla="*/ 46 h 66"/>
                  <a:gd name="T92" fmla="*/ 12 w 159"/>
                  <a:gd name="T9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 h="66">
                    <a:moveTo>
                      <a:pt x="0" y="66"/>
                    </a:moveTo>
                    <a:cubicBezTo>
                      <a:pt x="0" y="44"/>
                      <a:pt x="0" y="44"/>
                      <a:pt x="0" y="44"/>
                    </a:cubicBezTo>
                    <a:cubicBezTo>
                      <a:pt x="0" y="41"/>
                      <a:pt x="3" y="38"/>
                      <a:pt x="5" y="36"/>
                    </a:cubicBezTo>
                    <a:cubicBezTo>
                      <a:pt x="5" y="36"/>
                      <a:pt x="5" y="36"/>
                      <a:pt x="5" y="36"/>
                    </a:cubicBezTo>
                    <a:cubicBezTo>
                      <a:pt x="7" y="35"/>
                      <a:pt x="10" y="34"/>
                      <a:pt x="13" y="34"/>
                    </a:cubicBezTo>
                    <a:cubicBezTo>
                      <a:pt x="13" y="34"/>
                      <a:pt x="13" y="34"/>
                      <a:pt x="13" y="34"/>
                    </a:cubicBezTo>
                    <a:cubicBezTo>
                      <a:pt x="99" y="34"/>
                      <a:pt x="99" y="34"/>
                      <a:pt x="99" y="34"/>
                    </a:cubicBezTo>
                    <a:cubicBezTo>
                      <a:pt x="99" y="20"/>
                      <a:pt x="99" y="20"/>
                      <a:pt x="99" y="20"/>
                    </a:cubicBezTo>
                    <a:cubicBezTo>
                      <a:pt x="99" y="19"/>
                      <a:pt x="99" y="19"/>
                      <a:pt x="99" y="19"/>
                    </a:cubicBezTo>
                    <a:cubicBezTo>
                      <a:pt x="100" y="9"/>
                      <a:pt x="107" y="0"/>
                      <a:pt x="117" y="0"/>
                    </a:cubicBezTo>
                    <a:cubicBezTo>
                      <a:pt x="117" y="0"/>
                      <a:pt x="117" y="0"/>
                      <a:pt x="117" y="0"/>
                    </a:cubicBezTo>
                    <a:cubicBezTo>
                      <a:pt x="122" y="0"/>
                      <a:pt x="127" y="2"/>
                      <a:pt x="131" y="5"/>
                    </a:cubicBezTo>
                    <a:cubicBezTo>
                      <a:pt x="131" y="5"/>
                      <a:pt x="131" y="5"/>
                      <a:pt x="131" y="5"/>
                    </a:cubicBezTo>
                    <a:cubicBezTo>
                      <a:pt x="134" y="8"/>
                      <a:pt x="137" y="11"/>
                      <a:pt x="141" y="16"/>
                    </a:cubicBezTo>
                    <a:cubicBezTo>
                      <a:pt x="141" y="16"/>
                      <a:pt x="141" y="16"/>
                      <a:pt x="141" y="16"/>
                    </a:cubicBezTo>
                    <a:cubicBezTo>
                      <a:pt x="136" y="20"/>
                      <a:pt x="136" y="20"/>
                      <a:pt x="136" y="20"/>
                    </a:cubicBezTo>
                    <a:cubicBezTo>
                      <a:pt x="141" y="16"/>
                      <a:pt x="141" y="16"/>
                      <a:pt x="141" y="16"/>
                    </a:cubicBezTo>
                    <a:cubicBezTo>
                      <a:pt x="141" y="16"/>
                      <a:pt x="145" y="21"/>
                      <a:pt x="149" y="27"/>
                    </a:cubicBezTo>
                    <a:cubicBezTo>
                      <a:pt x="149" y="27"/>
                      <a:pt x="149" y="27"/>
                      <a:pt x="149" y="27"/>
                    </a:cubicBezTo>
                    <a:cubicBezTo>
                      <a:pt x="153" y="32"/>
                      <a:pt x="157" y="38"/>
                      <a:pt x="159" y="41"/>
                    </a:cubicBezTo>
                    <a:cubicBezTo>
                      <a:pt x="159" y="41"/>
                      <a:pt x="159" y="41"/>
                      <a:pt x="159" y="41"/>
                    </a:cubicBezTo>
                    <a:cubicBezTo>
                      <a:pt x="159" y="42"/>
                      <a:pt x="159" y="42"/>
                      <a:pt x="159" y="44"/>
                    </a:cubicBezTo>
                    <a:cubicBezTo>
                      <a:pt x="159" y="44"/>
                      <a:pt x="159" y="44"/>
                      <a:pt x="159" y="44"/>
                    </a:cubicBezTo>
                    <a:cubicBezTo>
                      <a:pt x="159" y="66"/>
                      <a:pt x="159" y="66"/>
                      <a:pt x="159" y="66"/>
                    </a:cubicBezTo>
                    <a:cubicBezTo>
                      <a:pt x="0" y="66"/>
                      <a:pt x="0" y="66"/>
                      <a:pt x="0" y="66"/>
                    </a:cubicBezTo>
                    <a:close/>
                    <a:moveTo>
                      <a:pt x="12" y="54"/>
                    </a:moveTo>
                    <a:cubicBezTo>
                      <a:pt x="147" y="54"/>
                      <a:pt x="147" y="54"/>
                      <a:pt x="147" y="54"/>
                    </a:cubicBezTo>
                    <a:cubicBezTo>
                      <a:pt x="147" y="45"/>
                      <a:pt x="147" y="45"/>
                      <a:pt x="147" y="45"/>
                    </a:cubicBezTo>
                    <a:cubicBezTo>
                      <a:pt x="147" y="45"/>
                      <a:pt x="146" y="44"/>
                      <a:pt x="146" y="43"/>
                    </a:cubicBezTo>
                    <a:cubicBezTo>
                      <a:pt x="146" y="43"/>
                      <a:pt x="146" y="43"/>
                      <a:pt x="146" y="43"/>
                    </a:cubicBezTo>
                    <a:cubicBezTo>
                      <a:pt x="144" y="41"/>
                      <a:pt x="142" y="38"/>
                      <a:pt x="140" y="35"/>
                    </a:cubicBezTo>
                    <a:cubicBezTo>
                      <a:pt x="140" y="35"/>
                      <a:pt x="140" y="35"/>
                      <a:pt x="140" y="35"/>
                    </a:cubicBezTo>
                    <a:cubicBezTo>
                      <a:pt x="136" y="29"/>
                      <a:pt x="132" y="24"/>
                      <a:pt x="131" y="24"/>
                    </a:cubicBezTo>
                    <a:cubicBezTo>
                      <a:pt x="131" y="24"/>
                      <a:pt x="131" y="24"/>
                      <a:pt x="131" y="24"/>
                    </a:cubicBezTo>
                    <a:cubicBezTo>
                      <a:pt x="127" y="19"/>
                      <a:pt x="125" y="15"/>
                      <a:pt x="123" y="14"/>
                    </a:cubicBezTo>
                    <a:cubicBezTo>
                      <a:pt x="123" y="14"/>
                      <a:pt x="123" y="14"/>
                      <a:pt x="123" y="14"/>
                    </a:cubicBezTo>
                    <a:cubicBezTo>
                      <a:pt x="121" y="12"/>
                      <a:pt x="120" y="12"/>
                      <a:pt x="117" y="12"/>
                    </a:cubicBezTo>
                    <a:cubicBezTo>
                      <a:pt x="117" y="12"/>
                      <a:pt x="117" y="12"/>
                      <a:pt x="117" y="12"/>
                    </a:cubicBezTo>
                    <a:cubicBezTo>
                      <a:pt x="116" y="12"/>
                      <a:pt x="115" y="12"/>
                      <a:pt x="114" y="14"/>
                    </a:cubicBezTo>
                    <a:cubicBezTo>
                      <a:pt x="114" y="14"/>
                      <a:pt x="114" y="14"/>
                      <a:pt x="114" y="14"/>
                    </a:cubicBezTo>
                    <a:cubicBezTo>
                      <a:pt x="113" y="15"/>
                      <a:pt x="111" y="17"/>
                      <a:pt x="111" y="20"/>
                    </a:cubicBezTo>
                    <a:cubicBezTo>
                      <a:pt x="111" y="20"/>
                      <a:pt x="111" y="20"/>
                      <a:pt x="111" y="20"/>
                    </a:cubicBezTo>
                    <a:cubicBezTo>
                      <a:pt x="111" y="46"/>
                      <a:pt x="111" y="46"/>
                      <a:pt x="111" y="46"/>
                    </a:cubicBezTo>
                    <a:cubicBezTo>
                      <a:pt x="13" y="46"/>
                      <a:pt x="13" y="46"/>
                      <a:pt x="13" y="46"/>
                    </a:cubicBezTo>
                    <a:cubicBezTo>
                      <a:pt x="13" y="46"/>
                      <a:pt x="12" y="46"/>
                      <a:pt x="12" y="46"/>
                    </a:cubicBezTo>
                    <a:cubicBezTo>
                      <a:pt x="12" y="46"/>
                      <a:pt x="12" y="46"/>
                      <a:pt x="12" y="46"/>
                    </a:cubicBezTo>
                    <a:cubicBezTo>
                      <a:pt x="12" y="54"/>
                      <a:pt x="12" y="54"/>
                      <a:pt x="12" y="54"/>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0" name="Oval 233">
                <a:extLst>
                  <a:ext uri="{FF2B5EF4-FFF2-40B4-BE49-F238E27FC236}">
                    <a16:creationId xmlns:a16="http://schemas.microsoft.com/office/drawing/2014/main" id="{3E19E750-A96F-4507-A9BD-51B3792187C7}"/>
                  </a:ext>
                </a:extLst>
              </p:cNvPr>
              <p:cNvSpPr>
                <a:spLocks noChangeArrowheads="1"/>
              </p:cNvSpPr>
              <p:nvPr/>
            </p:nvSpPr>
            <p:spPr bwMode="auto">
              <a:xfrm>
                <a:off x="4344094" y="4827579"/>
                <a:ext cx="38459" cy="37640"/>
              </a:xfrm>
              <a:prstGeom prst="ellipse">
                <a:avLst/>
              </a:pr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1" name="Freeform 234">
                <a:extLst>
                  <a:ext uri="{FF2B5EF4-FFF2-40B4-BE49-F238E27FC236}">
                    <a16:creationId xmlns:a16="http://schemas.microsoft.com/office/drawing/2014/main" id="{5E611280-9072-48E4-A021-27617549EE7F}"/>
                  </a:ext>
                </a:extLst>
              </p:cNvPr>
              <p:cNvSpPr>
                <a:spLocks noEditPoints="1"/>
              </p:cNvSpPr>
              <p:nvPr/>
            </p:nvSpPr>
            <p:spPr bwMode="auto">
              <a:xfrm>
                <a:off x="4332638" y="4816123"/>
                <a:ext cx="62188" cy="60552"/>
              </a:xfrm>
              <a:custGeom>
                <a:avLst/>
                <a:gdLst>
                  <a:gd name="T0" fmla="*/ 0 w 32"/>
                  <a:gd name="T1" fmla="*/ 16 h 31"/>
                  <a:gd name="T2" fmla="*/ 16 w 32"/>
                  <a:gd name="T3" fmla="*/ 0 h 31"/>
                  <a:gd name="T4" fmla="*/ 16 w 32"/>
                  <a:gd name="T5" fmla="*/ 0 h 31"/>
                  <a:gd name="T6" fmla="*/ 32 w 32"/>
                  <a:gd name="T7" fmla="*/ 16 h 31"/>
                  <a:gd name="T8" fmla="*/ 32 w 32"/>
                  <a:gd name="T9" fmla="*/ 16 h 31"/>
                  <a:gd name="T10" fmla="*/ 16 w 32"/>
                  <a:gd name="T11" fmla="*/ 31 h 31"/>
                  <a:gd name="T12" fmla="*/ 16 w 32"/>
                  <a:gd name="T13" fmla="*/ 31 h 31"/>
                  <a:gd name="T14" fmla="*/ 0 w 32"/>
                  <a:gd name="T15" fmla="*/ 16 h 31"/>
                  <a:gd name="T16" fmla="*/ 12 w 32"/>
                  <a:gd name="T17" fmla="*/ 16 h 31"/>
                  <a:gd name="T18" fmla="*/ 16 w 32"/>
                  <a:gd name="T19" fmla="*/ 19 h 31"/>
                  <a:gd name="T20" fmla="*/ 16 w 32"/>
                  <a:gd name="T21" fmla="*/ 19 h 31"/>
                  <a:gd name="T22" fmla="*/ 20 w 32"/>
                  <a:gd name="T23" fmla="*/ 16 h 31"/>
                  <a:gd name="T24" fmla="*/ 20 w 32"/>
                  <a:gd name="T25" fmla="*/ 16 h 31"/>
                  <a:gd name="T26" fmla="*/ 16 w 32"/>
                  <a:gd name="T27" fmla="*/ 12 h 31"/>
                  <a:gd name="T28" fmla="*/ 16 w 32"/>
                  <a:gd name="T29" fmla="*/ 12 h 31"/>
                  <a:gd name="T30" fmla="*/ 12 w 32"/>
                  <a:gd name="T3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1">
                    <a:moveTo>
                      <a:pt x="0" y="16"/>
                    </a:moveTo>
                    <a:cubicBezTo>
                      <a:pt x="0" y="7"/>
                      <a:pt x="7" y="0"/>
                      <a:pt x="16" y="0"/>
                    </a:cubicBezTo>
                    <a:cubicBezTo>
                      <a:pt x="16" y="0"/>
                      <a:pt x="16" y="0"/>
                      <a:pt x="16" y="0"/>
                    </a:cubicBezTo>
                    <a:cubicBezTo>
                      <a:pt x="25" y="0"/>
                      <a:pt x="32" y="7"/>
                      <a:pt x="32" y="16"/>
                    </a:cubicBezTo>
                    <a:cubicBezTo>
                      <a:pt x="32" y="16"/>
                      <a:pt x="32" y="16"/>
                      <a:pt x="32" y="16"/>
                    </a:cubicBezTo>
                    <a:cubicBezTo>
                      <a:pt x="32" y="24"/>
                      <a:pt x="25" y="31"/>
                      <a:pt x="16" y="31"/>
                    </a:cubicBezTo>
                    <a:cubicBezTo>
                      <a:pt x="16" y="31"/>
                      <a:pt x="16" y="31"/>
                      <a:pt x="16" y="31"/>
                    </a:cubicBezTo>
                    <a:cubicBezTo>
                      <a:pt x="7" y="31"/>
                      <a:pt x="0" y="24"/>
                      <a:pt x="0" y="16"/>
                    </a:cubicBezTo>
                    <a:close/>
                    <a:moveTo>
                      <a:pt x="12" y="16"/>
                    </a:moveTo>
                    <a:cubicBezTo>
                      <a:pt x="12" y="18"/>
                      <a:pt x="14" y="19"/>
                      <a:pt x="16" y="19"/>
                    </a:cubicBezTo>
                    <a:cubicBezTo>
                      <a:pt x="16" y="19"/>
                      <a:pt x="16" y="19"/>
                      <a:pt x="16" y="19"/>
                    </a:cubicBezTo>
                    <a:cubicBezTo>
                      <a:pt x="18" y="19"/>
                      <a:pt x="20" y="18"/>
                      <a:pt x="20" y="16"/>
                    </a:cubicBezTo>
                    <a:cubicBezTo>
                      <a:pt x="20" y="16"/>
                      <a:pt x="20" y="16"/>
                      <a:pt x="20" y="16"/>
                    </a:cubicBezTo>
                    <a:cubicBezTo>
                      <a:pt x="20" y="13"/>
                      <a:pt x="18" y="12"/>
                      <a:pt x="16" y="12"/>
                    </a:cubicBezTo>
                    <a:cubicBezTo>
                      <a:pt x="16" y="12"/>
                      <a:pt x="16" y="12"/>
                      <a:pt x="16" y="12"/>
                    </a:cubicBezTo>
                    <a:cubicBezTo>
                      <a:pt x="14" y="12"/>
                      <a:pt x="12" y="13"/>
                      <a:pt x="12" y="1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2" name="Freeform 235">
                <a:extLst>
                  <a:ext uri="{FF2B5EF4-FFF2-40B4-BE49-F238E27FC236}">
                    <a16:creationId xmlns:a16="http://schemas.microsoft.com/office/drawing/2014/main" id="{1DB3A3DE-0F0B-40DA-A2AA-62AEE0C539FD}"/>
                  </a:ext>
                </a:extLst>
              </p:cNvPr>
              <p:cNvSpPr>
                <a:spLocks/>
              </p:cNvSpPr>
              <p:nvPr/>
            </p:nvSpPr>
            <p:spPr bwMode="auto">
              <a:xfrm>
                <a:off x="4423466" y="4235971"/>
                <a:ext cx="85919" cy="22912"/>
              </a:xfrm>
              <a:custGeom>
                <a:avLst/>
                <a:gdLst>
                  <a:gd name="T0" fmla="*/ 0 w 105"/>
                  <a:gd name="T1" fmla="*/ 28 h 28"/>
                  <a:gd name="T2" fmla="*/ 0 w 105"/>
                  <a:gd name="T3" fmla="*/ 0 h 28"/>
                  <a:gd name="T4" fmla="*/ 105 w 105"/>
                  <a:gd name="T5" fmla="*/ 0 h 28"/>
                  <a:gd name="T6" fmla="*/ 105 w 105"/>
                  <a:gd name="T7" fmla="*/ 28 h 28"/>
                  <a:gd name="T8" fmla="*/ 0 w 105"/>
                  <a:gd name="T9" fmla="*/ 28 h 28"/>
                  <a:gd name="T10" fmla="*/ 0 w 105"/>
                  <a:gd name="T11" fmla="*/ 28 h 28"/>
                </a:gdLst>
                <a:ahLst/>
                <a:cxnLst>
                  <a:cxn ang="0">
                    <a:pos x="T0" y="T1"/>
                  </a:cxn>
                  <a:cxn ang="0">
                    <a:pos x="T2" y="T3"/>
                  </a:cxn>
                  <a:cxn ang="0">
                    <a:pos x="T4" y="T5"/>
                  </a:cxn>
                  <a:cxn ang="0">
                    <a:pos x="T6" y="T7"/>
                  </a:cxn>
                  <a:cxn ang="0">
                    <a:pos x="T8" y="T9"/>
                  </a:cxn>
                  <a:cxn ang="0">
                    <a:pos x="T10" y="T11"/>
                  </a:cxn>
                </a:cxnLst>
                <a:rect l="0" t="0" r="r" b="b"/>
                <a:pathLst>
                  <a:path w="105" h="28">
                    <a:moveTo>
                      <a:pt x="0" y="28"/>
                    </a:moveTo>
                    <a:lnTo>
                      <a:pt x="0" y="0"/>
                    </a:lnTo>
                    <a:lnTo>
                      <a:pt x="105" y="0"/>
                    </a:lnTo>
                    <a:lnTo>
                      <a:pt x="105"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3" name="Freeform 236">
                <a:extLst>
                  <a:ext uri="{FF2B5EF4-FFF2-40B4-BE49-F238E27FC236}">
                    <a16:creationId xmlns:a16="http://schemas.microsoft.com/office/drawing/2014/main" id="{311C41EE-DC99-4D84-BC18-ACEA526D3BD1}"/>
                  </a:ext>
                </a:extLst>
              </p:cNvPr>
              <p:cNvSpPr>
                <a:spLocks/>
              </p:cNvSpPr>
              <p:nvPr/>
            </p:nvSpPr>
            <p:spPr bwMode="auto">
              <a:xfrm>
                <a:off x="4454561" y="4204877"/>
                <a:ext cx="23730" cy="85100"/>
              </a:xfrm>
              <a:custGeom>
                <a:avLst/>
                <a:gdLst>
                  <a:gd name="T0" fmla="*/ 0 w 29"/>
                  <a:gd name="T1" fmla="*/ 104 h 104"/>
                  <a:gd name="T2" fmla="*/ 0 w 29"/>
                  <a:gd name="T3" fmla="*/ 0 h 104"/>
                  <a:gd name="T4" fmla="*/ 29 w 29"/>
                  <a:gd name="T5" fmla="*/ 0 h 104"/>
                  <a:gd name="T6" fmla="*/ 29 w 29"/>
                  <a:gd name="T7" fmla="*/ 104 h 104"/>
                  <a:gd name="T8" fmla="*/ 0 w 29"/>
                  <a:gd name="T9" fmla="*/ 104 h 104"/>
                  <a:gd name="T10" fmla="*/ 0 w 29"/>
                  <a:gd name="T11" fmla="*/ 104 h 104"/>
                </a:gdLst>
                <a:ahLst/>
                <a:cxnLst>
                  <a:cxn ang="0">
                    <a:pos x="T0" y="T1"/>
                  </a:cxn>
                  <a:cxn ang="0">
                    <a:pos x="T2" y="T3"/>
                  </a:cxn>
                  <a:cxn ang="0">
                    <a:pos x="T4" y="T5"/>
                  </a:cxn>
                  <a:cxn ang="0">
                    <a:pos x="T6" y="T7"/>
                  </a:cxn>
                  <a:cxn ang="0">
                    <a:pos x="T8" y="T9"/>
                  </a:cxn>
                  <a:cxn ang="0">
                    <a:pos x="T10" y="T11"/>
                  </a:cxn>
                </a:cxnLst>
                <a:rect l="0" t="0" r="r" b="b"/>
                <a:pathLst>
                  <a:path w="29" h="104">
                    <a:moveTo>
                      <a:pt x="0" y="104"/>
                    </a:moveTo>
                    <a:lnTo>
                      <a:pt x="0" y="0"/>
                    </a:lnTo>
                    <a:lnTo>
                      <a:pt x="29" y="0"/>
                    </a:lnTo>
                    <a:lnTo>
                      <a:pt x="29" y="104"/>
                    </a:lnTo>
                    <a:lnTo>
                      <a:pt x="0" y="104"/>
                    </a:lnTo>
                    <a:lnTo>
                      <a:pt x="0" y="104"/>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4" name="Freeform 245">
                <a:extLst>
                  <a:ext uri="{FF2B5EF4-FFF2-40B4-BE49-F238E27FC236}">
                    <a16:creationId xmlns:a16="http://schemas.microsoft.com/office/drawing/2014/main" id="{DFD51E7A-6A83-482C-81ED-56815FEB29A5}"/>
                  </a:ext>
                </a:extLst>
              </p:cNvPr>
              <p:cNvSpPr>
                <a:spLocks/>
              </p:cNvSpPr>
              <p:nvPr/>
            </p:nvSpPr>
            <p:spPr bwMode="auto">
              <a:xfrm>
                <a:off x="4464380" y="4917588"/>
                <a:ext cx="239753" cy="22912"/>
              </a:xfrm>
              <a:custGeom>
                <a:avLst/>
                <a:gdLst>
                  <a:gd name="T0" fmla="*/ 0 w 293"/>
                  <a:gd name="T1" fmla="*/ 28 h 28"/>
                  <a:gd name="T2" fmla="*/ 0 w 293"/>
                  <a:gd name="T3" fmla="*/ 0 h 28"/>
                  <a:gd name="T4" fmla="*/ 293 w 293"/>
                  <a:gd name="T5" fmla="*/ 0 h 28"/>
                  <a:gd name="T6" fmla="*/ 293 w 293"/>
                  <a:gd name="T7" fmla="*/ 28 h 28"/>
                  <a:gd name="T8" fmla="*/ 0 w 293"/>
                  <a:gd name="T9" fmla="*/ 28 h 28"/>
                  <a:gd name="T10" fmla="*/ 0 w 293"/>
                  <a:gd name="T11" fmla="*/ 28 h 28"/>
                </a:gdLst>
                <a:ahLst/>
                <a:cxnLst>
                  <a:cxn ang="0">
                    <a:pos x="T0" y="T1"/>
                  </a:cxn>
                  <a:cxn ang="0">
                    <a:pos x="T2" y="T3"/>
                  </a:cxn>
                  <a:cxn ang="0">
                    <a:pos x="T4" y="T5"/>
                  </a:cxn>
                  <a:cxn ang="0">
                    <a:pos x="T6" y="T7"/>
                  </a:cxn>
                  <a:cxn ang="0">
                    <a:pos x="T8" y="T9"/>
                  </a:cxn>
                  <a:cxn ang="0">
                    <a:pos x="T10" y="T11"/>
                  </a:cxn>
                </a:cxnLst>
                <a:rect l="0" t="0" r="r" b="b"/>
                <a:pathLst>
                  <a:path w="293" h="28">
                    <a:moveTo>
                      <a:pt x="0" y="28"/>
                    </a:moveTo>
                    <a:lnTo>
                      <a:pt x="0" y="0"/>
                    </a:lnTo>
                    <a:lnTo>
                      <a:pt x="293" y="0"/>
                    </a:lnTo>
                    <a:lnTo>
                      <a:pt x="293"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sp>
        <p:nvSpPr>
          <p:cNvPr id="119" name="TextBox 118">
            <a:extLst>
              <a:ext uri="{FF2B5EF4-FFF2-40B4-BE49-F238E27FC236}">
                <a16:creationId xmlns:a16="http://schemas.microsoft.com/office/drawing/2014/main" id="{A1CDDA57-6739-4AFE-B5BA-C934EEE22644}"/>
              </a:ext>
            </a:extLst>
          </p:cNvPr>
          <p:cNvSpPr txBox="1"/>
          <p:nvPr/>
        </p:nvSpPr>
        <p:spPr>
          <a:xfrm>
            <a:off x="5837785" y="1796573"/>
            <a:ext cx="2616422" cy="461665"/>
          </a:xfrm>
          <a:prstGeom prst="rect">
            <a:avLst/>
          </a:prstGeom>
          <a:noFill/>
        </p:spPr>
        <p:txBody>
          <a:bodyPr wrap="none" rtlCol="0">
            <a:spAutoFit/>
          </a:bodyPr>
          <a:lstStyle/>
          <a:p>
            <a:r>
              <a:rPr lang="en-US" sz="2400" dirty="0">
                <a:latin typeface="Montserrat SemiBold" panose="00000700000000000000" pitchFamily="50" charset="0"/>
              </a:rPr>
              <a:t>Short Text here</a:t>
            </a:r>
          </a:p>
        </p:txBody>
      </p:sp>
      <p:sp>
        <p:nvSpPr>
          <p:cNvPr id="121" name="Rectangle 120">
            <a:extLst>
              <a:ext uri="{FF2B5EF4-FFF2-40B4-BE49-F238E27FC236}">
                <a16:creationId xmlns:a16="http://schemas.microsoft.com/office/drawing/2014/main" id="{D9E32047-8CE8-42EA-A259-C04A888A5F80}"/>
              </a:ext>
            </a:extLst>
          </p:cNvPr>
          <p:cNvSpPr/>
          <p:nvPr/>
        </p:nvSpPr>
        <p:spPr>
          <a:xfrm>
            <a:off x="5835421" y="2335906"/>
            <a:ext cx="5079322" cy="816890"/>
          </a:xfrm>
          <a:prstGeom prst="rect">
            <a:avLst/>
          </a:prstGeom>
        </p:spPr>
        <p:txBody>
          <a:bodyPr wrap="square">
            <a:spAutoFit/>
          </a:bodyPr>
          <a:lstStyle/>
          <a:p>
            <a:pPr algn="just">
              <a:lnSpc>
                <a:spcPct val="107000"/>
              </a:lnSpc>
              <a:spcAft>
                <a:spcPts val="0"/>
              </a:spcAft>
            </a:pPr>
            <a:r>
              <a:rPr lang="id-ID" sz="1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a:t>
            </a:r>
            <a:endParaRPr lang="id-ID" sz="12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3" name="Straight Connector 122">
            <a:extLst>
              <a:ext uri="{FF2B5EF4-FFF2-40B4-BE49-F238E27FC236}">
                <a16:creationId xmlns:a16="http://schemas.microsoft.com/office/drawing/2014/main" id="{4F5C0F12-B95E-4649-A1BE-C41D6CDB93E2}"/>
              </a:ext>
            </a:extLst>
          </p:cNvPr>
          <p:cNvCxnSpPr/>
          <p:nvPr/>
        </p:nvCxnSpPr>
        <p:spPr>
          <a:xfrm>
            <a:off x="5943600" y="2243539"/>
            <a:ext cx="548640"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124" name="그룹 83">
            <a:extLst>
              <a:ext uri="{FF2B5EF4-FFF2-40B4-BE49-F238E27FC236}">
                <a16:creationId xmlns:a16="http://schemas.microsoft.com/office/drawing/2014/main" id="{44254240-4F4A-4590-AD64-F5EF3EA3C1CC}"/>
              </a:ext>
            </a:extLst>
          </p:cNvPr>
          <p:cNvGrpSpPr/>
          <p:nvPr/>
        </p:nvGrpSpPr>
        <p:grpSpPr>
          <a:xfrm>
            <a:off x="5943600" y="5398589"/>
            <a:ext cx="822692" cy="630501"/>
            <a:chOff x="5083175" y="4152900"/>
            <a:chExt cx="2663825" cy="2041525"/>
          </a:xfrm>
        </p:grpSpPr>
        <p:sp>
          <p:nvSpPr>
            <p:cNvPr id="125" name="Freeform 74">
              <a:extLst>
                <a:ext uri="{FF2B5EF4-FFF2-40B4-BE49-F238E27FC236}">
                  <a16:creationId xmlns:a16="http://schemas.microsoft.com/office/drawing/2014/main" id="{369A5F89-0273-4F9D-8051-DF4EF7A7D0C0}"/>
                </a:ext>
              </a:extLst>
            </p:cNvPr>
            <p:cNvSpPr>
              <a:spLocks/>
            </p:cNvSpPr>
            <p:nvPr userDrawn="1"/>
          </p:nvSpPr>
          <p:spPr bwMode="auto">
            <a:xfrm>
              <a:off x="5378450" y="4657725"/>
              <a:ext cx="2073275" cy="1379538"/>
            </a:xfrm>
            <a:custGeom>
              <a:avLst/>
              <a:gdLst>
                <a:gd name="T0" fmla="*/ 0 w 552"/>
                <a:gd name="T1" fmla="*/ 366 h 366"/>
                <a:gd name="T2" fmla="*/ 0 w 552"/>
                <a:gd name="T3" fmla="*/ 25 h 366"/>
                <a:gd name="T4" fmla="*/ 26 w 552"/>
                <a:gd name="T5" fmla="*/ 0 h 366"/>
                <a:gd name="T6" fmla="*/ 526 w 552"/>
                <a:gd name="T7" fmla="*/ 0 h 366"/>
                <a:gd name="T8" fmla="*/ 552 w 552"/>
                <a:gd name="T9" fmla="*/ 25 h 366"/>
                <a:gd name="T10" fmla="*/ 552 w 552"/>
                <a:gd name="T11" fmla="*/ 366 h 366"/>
              </a:gdLst>
              <a:ahLst/>
              <a:cxnLst>
                <a:cxn ang="0">
                  <a:pos x="T0" y="T1"/>
                </a:cxn>
                <a:cxn ang="0">
                  <a:pos x="T2" y="T3"/>
                </a:cxn>
                <a:cxn ang="0">
                  <a:pos x="T4" y="T5"/>
                </a:cxn>
                <a:cxn ang="0">
                  <a:pos x="T6" y="T7"/>
                </a:cxn>
                <a:cxn ang="0">
                  <a:pos x="T8" y="T9"/>
                </a:cxn>
                <a:cxn ang="0">
                  <a:pos x="T10" y="T11"/>
                </a:cxn>
              </a:cxnLst>
              <a:rect l="0" t="0" r="r" b="b"/>
              <a:pathLst>
                <a:path w="552" h="366">
                  <a:moveTo>
                    <a:pt x="0" y="366"/>
                  </a:moveTo>
                  <a:cubicBezTo>
                    <a:pt x="0" y="25"/>
                    <a:pt x="0" y="25"/>
                    <a:pt x="0" y="25"/>
                  </a:cubicBezTo>
                  <a:cubicBezTo>
                    <a:pt x="0" y="11"/>
                    <a:pt x="12" y="0"/>
                    <a:pt x="26" y="0"/>
                  </a:cubicBezTo>
                  <a:cubicBezTo>
                    <a:pt x="526" y="0"/>
                    <a:pt x="526" y="0"/>
                    <a:pt x="526" y="0"/>
                  </a:cubicBezTo>
                  <a:cubicBezTo>
                    <a:pt x="541" y="0"/>
                    <a:pt x="552" y="11"/>
                    <a:pt x="552" y="25"/>
                  </a:cubicBezTo>
                  <a:cubicBezTo>
                    <a:pt x="552" y="366"/>
                    <a:pt x="552" y="366"/>
                    <a:pt x="552" y="366"/>
                  </a:cubicBezTo>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6" name="Freeform 75">
              <a:extLst>
                <a:ext uri="{FF2B5EF4-FFF2-40B4-BE49-F238E27FC236}">
                  <a16:creationId xmlns:a16="http://schemas.microsoft.com/office/drawing/2014/main" id="{A318B8AB-27DB-4176-9A8B-51CF86F4862A}"/>
                </a:ext>
              </a:extLst>
            </p:cNvPr>
            <p:cNvSpPr>
              <a:spLocks/>
            </p:cNvSpPr>
            <p:nvPr userDrawn="1"/>
          </p:nvSpPr>
          <p:spPr bwMode="auto">
            <a:xfrm>
              <a:off x="5356225" y="4635500"/>
              <a:ext cx="2117725" cy="1401763"/>
            </a:xfrm>
            <a:custGeom>
              <a:avLst/>
              <a:gdLst>
                <a:gd name="T0" fmla="*/ 552 w 564"/>
                <a:gd name="T1" fmla="*/ 372 h 372"/>
                <a:gd name="T2" fmla="*/ 552 w 564"/>
                <a:gd name="T3" fmla="*/ 31 h 372"/>
                <a:gd name="T4" fmla="*/ 532 w 564"/>
                <a:gd name="T5" fmla="*/ 12 h 372"/>
                <a:gd name="T6" fmla="*/ 532 w 564"/>
                <a:gd name="T7" fmla="*/ 12 h 372"/>
                <a:gd name="T8" fmla="*/ 32 w 564"/>
                <a:gd name="T9" fmla="*/ 12 h 372"/>
                <a:gd name="T10" fmla="*/ 12 w 564"/>
                <a:gd name="T11" fmla="*/ 31 h 372"/>
                <a:gd name="T12" fmla="*/ 12 w 564"/>
                <a:gd name="T13" fmla="*/ 31 h 372"/>
                <a:gd name="T14" fmla="*/ 12 w 564"/>
                <a:gd name="T15" fmla="*/ 372 h 372"/>
                <a:gd name="T16" fmla="*/ 0 w 564"/>
                <a:gd name="T17" fmla="*/ 372 h 372"/>
                <a:gd name="T18" fmla="*/ 0 w 564"/>
                <a:gd name="T19" fmla="*/ 31 h 372"/>
                <a:gd name="T20" fmla="*/ 32 w 564"/>
                <a:gd name="T21" fmla="*/ 0 h 372"/>
                <a:gd name="T22" fmla="*/ 32 w 564"/>
                <a:gd name="T23" fmla="*/ 0 h 372"/>
                <a:gd name="T24" fmla="*/ 532 w 564"/>
                <a:gd name="T25" fmla="*/ 0 h 372"/>
                <a:gd name="T26" fmla="*/ 564 w 564"/>
                <a:gd name="T27" fmla="*/ 31 h 372"/>
                <a:gd name="T28" fmla="*/ 564 w 564"/>
                <a:gd name="T29" fmla="*/ 31 h 372"/>
                <a:gd name="T30" fmla="*/ 564 w 564"/>
                <a:gd name="T31" fmla="*/ 372 h 372"/>
                <a:gd name="T32" fmla="*/ 552 w 564"/>
                <a:gd name="T33"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372">
                  <a:moveTo>
                    <a:pt x="552" y="372"/>
                  </a:moveTo>
                  <a:cubicBezTo>
                    <a:pt x="552" y="31"/>
                    <a:pt x="552" y="31"/>
                    <a:pt x="552" y="31"/>
                  </a:cubicBezTo>
                  <a:cubicBezTo>
                    <a:pt x="552" y="21"/>
                    <a:pt x="543" y="12"/>
                    <a:pt x="532" y="12"/>
                  </a:cubicBezTo>
                  <a:cubicBezTo>
                    <a:pt x="532" y="12"/>
                    <a:pt x="532" y="12"/>
                    <a:pt x="532" y="12"/>
                  </a:cubicBezTo>
                  <a:cubicBezTo>
                    <a:pt x="32" y="12"/>
                    <a:pt x="32" y="12"/>
                    <a:pt x="32" y="12"/>
                  </a:cubicBezTo>
                  <a:cubicBezTo>
                    <a:pt x="21" y="12"/>
                    <a:pt x="12" y="21"/>
                    <a:pt x="12" y="31"/>
                  </a:cubicBezTo>
                  <a:cubicBezTo>
                    <a:pt x="12" y="31"/>
                    <a:pt x="12" y="31"/>
                    <a:pt x="12" y="31"/>
                  </a:cubicBezTo>
                  <a:cubicBezTo>
                    <a:pt x="12" y="372"/>
                    <a:pt x="12" y="372"/>
                    <a:pt x="12" y="372"/>
                  </a:cubicBezTo>
                  <a:cubicBezTo>
                    <a:pt x="0" y="372"/>
                    <a:pt x="0" y="372"/>
                    <a:pt x="0" y="372"/>
                  </a:cubicBezTo>
                  <a:cubicBezTo>
                    <a:pt x="0" y="31"/>
                    <a:pt x="0" y="31"/>
                    <a:pt x="0" y="31"/>
                  </a:cubicBezTo>
                  <a:cubicBezTo>
                    <a:pt x="0" y="14"/>
                    <a:pt x="14" y="0"/>
                    <a:pt x="32" y="0"/>
                  </a:cubicBezTo>
                  <a:cubicBezTo>
                    <a:pt x="32" y="0"/>
                    <a:pt x="32" y="0"/>
                    <a:pt x="32" y="0"/>
                  </a:cubicBezTo>
                  <a:cubicBezTo>
                    <a:pt x="532" y="0"/>
                    <a:pt x="532" y="0"/>
                    <a:pt x="532" y="0"/>
                  </a:cubicBezTo>
                  <a:cubicBezTo>
                    <a:pt x="550" y="0"/>
                    <a:pt x="564" y="14"/>
                    <a:pt x="564" y="31"/>
                  </a:cubicBezTo>
                  <a:cubicBezTo>
                    <a:pt x="564" y="31"/>
                    <a:pt x="564" y="31"/>
                    <a:pt x="564" y="31"/>
                  </a:cubicBezTo>
                  <a:cubicBezTo>
                    <a:pt x="564" y="372"/>
                    <a:pt x="564" y="372"/>
                    <a:pt x="564" y="372"/>
                  </a:cubicBezTo>
                  <a:cubicBezTo>
                    <a:pt x="552" y="372"/>
                    <a:pt x="552" y="372"/>
                    <a:pt x="552" y="372"/>
                  </a:cubicBezTo>
                  <a:close/>
                </a:path>
              </a:pathLst>
            </a:custGeom>
            <a:solidFill>
              <a:srgbClr val="424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7" name="Rectangle 76">
              <a:extLst>
                <a:ext uri="{FF2B5EF4-FFF2-40B4-BE49-F238E27FC236}">
                  <a16:creationId xmlns:a16="http://schemas.microsoft.com/office/drawing/2014/main" id="{DF30A49D-5A2E-4416-9EA3-DED3762ADF6D}"/>
                </a:ext>
              </a:extLst>
            </p:cNvPr>
            <p:cNvSpPr>
              <a:spLocks noChangeArrowheads="1"/>
            </p:cNvSpPr>
            <p:nvPr userDrawn="1"/>
          </p:nvSpPr>
          <p:spPr bwMode="auto">
            <a:xfrm>
              <a:off x="5487988" y="4767263"/>
              <a:ext cx="1854200" cy="1171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8" name="Freeform 77">
              <a:extLst>
                <a:ext uri="{FF2B5EF4-FFF2-40B4-BE49-F238E27FC236}">
                  <a16:creationId xmlns:a16="http://schemas.microsoft.com/office/drawing/2014/main" id="{19D02DBB-9C88-4ED7-BA00-649BFAF48291}"/>
                </a:ext>
              </a:extLst>
            </p:cNvPr>
            <p:cNvSpPr>
              <a:spLocks noEditPoints="1"/>
            </p:cNvSpPr>
            <p:nvPr userDrawn="1"/>
          </p:nvSpPr>
          <p:spPr bwMode="auto">
            <a:xfrm>
              <a:off x="5465763" y="4745038"/>
              <a:ext cx="1898650" cy="1216025"/>
            </a:xfrm>
            <a:custGeom>
              <a:avLst/>
              <a:gdLst>
                <a:gd name="T0" fmla="*/ 1168 w 1196"/>
                <a:gd name="T1" fmla="*/ 28 h 766"/>
                <a:gd name="T2" fmla="*/ 1168 w 1196"/>
                <a:gd name="T3" fmla="*/ 738 h 766"/>
                <a:gd name="T4" fmla="*/ 28 w 1196"/>
                <a:gd name="T5" fmla="*/ 738 h 766"/>
                <a:gd name="T6" fmla="*/ 28 w 1196"/>
                <a:gd name="T7" fmla="*/ 28 h 766"/>
                <a:gd name="T8" fmla="*/ 1168 w 1196"/>
                <a:gd name="T9" fmla="*/ 28 h 766"/>
                <a:gd name="T10" fmla="*/ 1196 w 1196"/>
                <a:gd name="T11" fmla="*/ 0 h 766"/>
                <a:gd name="T12" fmla="*/ 1168 w 1196"/>
                <a:gd name="T13" fmla="*/ 0 h 766"/>
                <a:gd name="T14" fmla="*/ 28 w 1196"/>
                <a:gd name="T15" fmla="*/ 0 h 766"/>
                <a:gd name="T16" fmla="*/ 0 w 1196"/>
                <a:gd name="T17" fmla="*/ 0 h 766"/>
                <a:gd name="T18" fmla="*/ 0 w 1196"/>
                <a:gd name="T19" fmla="*/ 28 h 766"/>
                <a:gd name="T20" fmla="*/ 0 w 1196"/>
                <a:gd name="T21" fmla="*/ 738 h 766"/>
                <a:gd name="T22" fmla="*/ 0 w 1196"/>
                <a:gd name="T23" fmla="*/ 766 h 766"/>
                <a:gd name="T24" fmla="*/ 28 w 1196"/>
                <a:gd name="T25" fmla="*/ 766 h 766"/>
                <a:gd name="T26" fmla="*/ 1168 w 1196"/>
                <a:gd name="T27" fmla="*/ 766 h 766"/>
                <a:gd name="T28" fmla="*/ 1196 w 1196"/>
                <a:gd name="T29" fmla="*/ 766 h 766"/>
                <a:gd name="T30" fmla="*/ 1196 w 1196"/>
                <a:gd name="T31" fmla="*/ 738 h 766"/>
                <a:gd name="T32" fmla="*/ 1196 w 1196"/>
                <a:gd name="T33" fmla="*/ 28 h 766"/>
                <a:gd name="T34" fmla="*/ 1196 w 1196"/>
                <a:gd name="T35" fmla="*/ 0 h 766"/>
                <a:gd name="T36" fmla="*/ 1196 w 1196"/>
                <a:gd name="T37"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 h="766">
                  <a:moveTo>
                    <a:pt x="1168" y="28"/>
                  </a:moveTo>
                  <a:lnTo>
                    <a:pt x="1168" y="738"/>
                  </a:lnTo>
                  <a:lnTo>
                    <a:pt x="28" y="738"/>
                  </a:lnTo>
                  <a:lnTo>
                    <a:pt x="28" y="28"/>
                  </a:lnTo>
                  <a:lnTo>
                    <a:pt x="1168" y="28"/>
                  </a:lnTo>
                  <a:close/>
                  <a:moveTo>
                    <a:pt x="1196" y="0"/>
                  </a:moveTo>
                  <a:lnTo>
                    <a:pt x="1168" y="0"/>
                  </a:lnTo>
                  <a:lnTo>
                    <a:pt x="28" y="0"/>
                  </a:lnTo>
                  <a:lnTo>
                    <a:pt x="0" y="0"/>
                  </a:lnTo>
                  <a:lnTo>
                    <a:pt x="0" y="28"/>
                  </a:lnTo>
                  <a:lnTo>
                    <a:pt x="0" y="738"/>
                  </a:lnTo>
                  <a:lnTo>
                    <a:pt x="0" y="766"/>
                  </a:lnTo>
                  <a:lnTo>
                    <a:pt x="28" y="766"/>
                  </a:lnTo>
                  <a:lnTo>
                    <a:pt x="1168" y="766"/>
                  </a:lnTo>
                  <a:lnTo>
                    <a:pt x="1196" y="766"/>
                  </a:lnTo>
                  <a:lnTo>
                    <a:pt x="1196" y="738"/>
                  </a:lnTo>
                  <a:lnTo>
                    <a:pt x="1196" y="28"/>
                  </a:lnTo>
                  <a:lnTo>
                    <a:pt x="1196" y="0"/>
                  </a:lnTo>
                  <a:lnTo>
                    <a:pt x="1196" y="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9" name="Freeform 78">
              <a:extLst>
                <a:ext uri="{FF2B5EF4-FFF2-40B4-BE49-F238E27FC236}">
                  <a16:creationId xmlns:a16="http://schemas.microsoft.com/office/drawing/2014/main" id="{A2AD540A-9A13-4713-BC66-647FE23CD8D4}"/>
                </a:ext>
              </a:extLst>
            </p:cNvPr>
            <p:cNvSpPr>
              <a:spLocks noEditPoints="1"/>
            </p:cNvSpPr>
            <p:nvPr userDrawn="1"/>
          </p:nvSpPr>
          <p:spPr bwMode="auto">
            <a:xfrm>
              <a:off x="5465763" y="4745038"/>
              <a:ext cx="1898650" cy="1216025"/>
            </a:xfrm>
            <a:custGeom>
              <a:avLst/>
              <a:gdLst>
                <a:gd name="T0" fmla="*/ 1168 w 1196"/>
                <a:gd name="T1" fmla="*/ 28 h 766"/>
                <a:gd name="T2" fmla="*/ 1168 w 1196"/>
                <a:gd name="T3" fmla="*/ 738 h 766"/>
                <a:gd name="T4" fmla="*/ 28 w 1196"/>
                <a:gd name="T5" fmla="*/ 738 h 766"/>
                <a:gd name="T6" fmla="*/ 28 w 1196"/>
                <a:gd name="T7" fmla="*/ 28 h 766"/>
                <a:gd name="T8" fmla="*/ 1168 w 1196"/>
                <a:gd name="T9" fmla="*/ 28 h 766"/>
                <a:gd name="T10" fmla="*/ 1196 w 1196"/>
                <a:gd name="T11" fmla="*/ 0 h 766"/>
                <a:gd name="T12" fmla="*/ 1168 w 1196"/>
                <a:gd name="T13" fmla="*/ 0 h 766"/>
                <a:gd name="T14" fmla="*/ 28 w 1196"/>
                <a:gd name="T15" fmla="*/ 0 h 766"/>
                <a:gd name="T16" fmla="*/ 0 w 1196"/>
                <a:gd name="T17" fmla="*/ 0 h 766"/>
                <a:gd name="T18" fmla="*/ 0 w 1196"/>
                <a:gd name="T19" fmla="*/ 28 h 766"/>
                <a:gd name="T20" fmla="*/ 0 w 1196"/>
                <a:gd name="T21" fmla="*/ 738 h 766"/>
                <a:gd name="T22" fmla="*/ 0 w 1196"/>
                <a:gd name="T23" fmla="*/ 766 h 766"/>
                <a:gd name="T24" fmla="*/ 28 w 1196"/>
                <a:gd name="T25" fmla="*/ 766 h 766"/>
                <a:gd name="T26" fmla="*/ 1168 w 1196"/>
                <a:gd name="T27" fmla="*/ 766 h 766"/>
                <a:gd name="T28" fmla="*/ 1196 w 1196"/>
                <a:gd name="T29" fmla="*/ 766 h 766"/>
                <a:gd name="T30" fmla="*/ 1196 w 1196"/>
                <a:gd name="T31" fmla="*/ 738 h 766"/>
                <a:gd name="T32" fmla="*/ 1196 w 1196"/>
                <a:gd name="T33" fmla="*/ 28 h 766"/>
                <a:gd name="T34" fmla="*/ 1196 w 1196"/>
                <a:gd name="T35" fmla="*/ 0 h 766"/>
                <a:gd name="T36" fmla="*/ 1196 w 1196"/>
                <a:gd name="T37"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 h="766">
                  <a:moveTo>
                    <a:pt x="1168" y="28"/>
                  </a:moveTo>
                  <a:lnTo>
                    <a:pt x="1168" y="738"/>
                  </a:lnTo>
                  <a:lnTo>
                    <a:pt x="28" y="738"/>
                  </a:lnTo>
                  <a:lnTo>
                    <a:pt x="28" y="28"/>
                  </a:lnTo>
                  <a:lnTo>
                    <a:pt x="1168" y="28"/>
                  </a:lnTo>
                  <a:moveTo>
                    <a:pt x="1196" y="0"/>
                  </a:moveTo>
                  <a:lnTo>
                    <a:pt x="1168" y="0"/>
                  </a:lnTo>
                  <a:lnTo>
                    <a:pt x="28" y="0"/>
                  </a:lnTo>
                  <a:lnTo>
                    <a:pt x="0" y="0"/>
                  </a:lnTo>
                  <a:lnTo>
                    <a:pt x="0" y="28"/>
                  </a:lnTo>
                  <a:lnTo>
                    <a:pt x="0" y="738"/>
                  </a:lnTo>
                  <a:lnTo>
                    <a:pt x="0" y="766"/>
                  </a:lnTo>
                  <a:lnTo>
                    <a:pt x="28" y="766"/>
                  </a:lnTo>
                  <a:lnTo>
                    <a:pt x="1168" y="766"/>
                  </a:lnTo>
                  <a:lnTo>
                    <a:pt x="1196" y="766"/>
                  </a:lnTo>
                  <a:lnTo>
                    <a:pt x="1196" y="738"/>
                  </a:lnTo>
                  <a:lnTo>
                    <a:pt x="1196" y="28"/>
                  </a:lnTo>
                  <a:lnTo>
                    <a:pt x="1196" y="0"/>
                  </a:lnTo>
                  <a:lnTo>
                    <a:pt x="11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0" name="Freeform 79">
              <a:extLst>
                <a:ext uri="{FF2B5EF4-FFF2-40B4-BE49-F238E27FC236}">
                  <a16:creationId xmlns:a16="http://schemas.microsoft.com/office/drawing/2014/main" id="{DF25BC7C-342C-4D52-BA7F-1FB955B0281E}"/>
                </a:ext>
              </a:extLst>
            </p:cNvPr>
            <p:cNvSpPr>
              <a:spLocks/>
            </p:cNvSpPr>
            <p:nvPr userDrawn="1"/>
          </p:nvSpPr>
          <p:spPr bwMode="auto">
            <a:xfrm>
              <a:off x="5105400" y="6029325"/>
              <a:ext cx="2619375" cy="142875"/>
            </a:xfrm>
            <a:custGeom>
              <a:avLst/>
              <a:gdLst>
                <a:gd name="T0" fmla="*/ 698 w 698"/>
                <a:gd name="T1" fmla="*/ 20 h 38"/>
                <a:gd name="T2" fmla="*/ 698 w 698"/>
                <a:gd name="T3" fmla="*/ 0 h 38"/>
                <a:gd name="T4" fmla="*/ 408 w 698"/>
                <a:gd name="T5" fmla="*/ 0 h 38"/>
                <a:gd name="T6" fmla="*/ 404 w 698"/>
                <a:gd name="T7" fmla="*/ 0 h 38"/>
                <a:gd name="T8" fmla="*/ 382 w 698"/>
                <a:gd name="T9" fmla="*/ 10 h 38"/>
                <a:gd name="T10" fmla="*/ 316 w 698"/>
                <a:gd name="T11" fmla="*/ 10 h 38"/>
                <a:gd name="T12" fmla="*/ 294 w 698"/>
                <a:gd name="T13" fmla="*/ 0 h 38"/>
                <a:gd name="T14" fmla="*/ 290 w 698"/>
                <a:gd name="T15" fmla="*/ 0 h 38"/>
                <a:gd name="T16" fmla="*/ 0 w 698"/>
                <a:gd name="T17" fmla="*/ 0 h 38"/>
                <a:gd name="T18" fmla="*/ 0 w 698"/>
                <a:gd name="T19" fmla="*/ 20 h 38"/>
                <a:gd name="T20" fmla="*/ 42 w 698"/>
                <a:gd name="T21" fmla="*/ 38 h 38"/>
                <a:gd name="T22" fmla="*/ 264 w 698"/>
                <a:gd name="T23" fmla="*/ 38 h 38"/>
                <a:gd name="T24" fmla="*/ 434 w 698"/>
                <a:gd name="T25" fmla="*/ 38 h 38"/>
                <a:gd name="T26" fmla="*/ 656 w 698"/>
                <a:gd name="T27" fmla="*/ 38 h 38"/>
                <a:gd name="T28" fmla="*/ 698 w 698"/>
                <a:gd name="T2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8" h="38">
                  <a:moveTo>
                    <a:pt x="698" y="20"/>
                  </a:moveTo>
                  <a:cubicBezTo>
                    <a:pt x="698" y="0"/>
                    <a:pt x="698" y="0"/>
                    <a:pt x="698" y="0"/>
                  </a:cubicBezTo>
                  <a:cubicBezTo>
                    <a:pt x="408" y="0"/>
                    <a:pt x="408" y="0"/>
                    <a:pt x="408" y="0"/>
                  </a:cubicBezTo>
                  <a:cubicBezTo>
                    <a:pt x="404" y="0"/>
                    <a:pt x="404" y="0"/>
                    <a:pt x="404" y="0"/>
                  </a:cubicBezTo>
                  <a:cubicBezTo>
                    <a:pt x="401" y="10"/>
                    <a:pt x="393" y="10"/>
                    <a:pt x="382" y="10"/>
                  </a:cubicBezTo>
                  <a:cubicBezTo>
                    <a:pt x="316" y="10"/>
                    <a:pt x="316" y="10"/>
                    <a:pt x="316" y="10"/>
                  </a:cubicBezTo>
                  <a:cubicBezTo>
                    <a:pt x="306" y="10"/>
                    <a:pt x="297" y="10"/>
                    <a:pt x="294" y="0"/>
                  </a:cubicBezTo>
                  <a:cubicBezTo>
                    <a:pt x="290" y="0"/>
                    <a:pt x="290" y="0"/>
                    <a:pt x="290" y="0"/>
                  </a:cubicBezTo>
                  <a:cubicBezTo>
                    <a:pt x="0" y="0"/>
                    <a:pt x="0" y="0"/>
                    <a:pt x="0" y="0"/>
                  </a:cubicBezTo>
                  <a:cubicBezTo>
                    <a:pt x="0" y="20"/>
                    <a:pt x="0" y="20"/>
                    <a:pt x="0" y="20"/>
                  </a:cubicBezTo>
                  <a:cubicBezTo>
                    <a:pt x="0" y="20"/>
                    <a:pt x="25" y="38"/>
                    <a:pt x="42" y="38"/>
                  </a:cubicBezTo>
                  <a:cubicBezTo>
                    <a:pt x="264" y="38"/>
                    <a:pt x="264" y="38"/>
                    <a:pt x="264" y="38"/>
                  </a:cubicBezTo>
                  <a:cubicBezTo>
                    <a:pt x="434" y="38"/>
                    <a:pt x="434" y="38"/>
                    <a:pt x="434" y="38"/>
                  </a:cubicBezTo>
                  <a:cubicBezTo>
                    <a:pt x="656" y="38"/>
                    <a:pt x="656" y="38"/>
                    <a:pt x="656" y="38"/>
                  </a:cubicBezTo>
                  <a:cubicBezTo>
                    <a:pt x="674" y="38"/>
                    <a:pt x="698" y="20"/>
                    <a:pt x="69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1" name="Freeform 80">
              <a:extLst>
                <a:ext uri="{FF2B5EF4-FFF2-40B4-BE49-F238E27FC236}">
                  <a16:creationId xmlns:a16="http://schemas.microsoft.com/office/drawing/2014/main" id="{23F84E57-CEAA-4783-B20D-B6A1C7913059}"/>
                </a:ext>
              </a:extLst>
            </p:cNvPr>
            <p:cNvSpPr>
              <a:spLocks noEditPoints="1"/>
            </p:cNvSpPr>
            <p:nvPr userDrawn="1"/>
          </p:nvSpPr>
          <p:spPr bwMode="auto">
            <a:xfrm>
              <a:off x="5083175" y="6007100"/>
              <a:ext cx="2663825" cy="187325"/>
            </a:xfrm>
            <a:custGeom>
              <a:avLst/>
              <a:gdLst>
                <a:gd name="T0" fmla="*/ 270 w 710"/>
                <a:gd name="T1" fmla="*/ 50 h 50"/>
                <a:gd name="T2" fmla="*/ 18 w 710"/>
                <a:gd name="T3" fmla="*/ 41 h 50"/>
                <a:gd name="T4" fmla="*/ 3 w 710"/>
                <a:gd name="T5" fmla="*/ 31 h 50"/>
                <a:gd name="T6" fmla="*/ 0 w 710"/>
                <a:gd name="T7" fmla="*/ 29 h 50"/>
                <a:gd name="T8" fmla="*/ 296 w 710"/>
                <a:gd name="T9" fmla="*/ 0 h 50"/>
                <a:gd name="T10" fmla="*/ 306 w 710"/>
                <a:gd name="T11" fmla="*/ 5 h 50"/>
                <a:gd name="T12" fmla="*/ 310 w 710"/>
                <a:gd name="T13" fmla="*/ 9 h 50"/>
                <a:gd name="T14" fmla="*/ 321 w 710"/>
                <a:gd name="T15" fmla="*/ 10 h 50"/>
                <a:gd name="T16" fmla="*/ 322 w 710"/>
                <a:gd name="T17" fmla="*/ 10 h 50"/>
                <a:gd name="T18" fmla="*/ 390 w 710"/>
                <a:gd name="T19" fmla="*/ 10 h 50"/>
                <a:gd name="T20" fmla="*/ 401 w 710"/>
                <a:gd name="T21" fmla="*/ 9 h 50"/>
                <a:gd name="T22" fmla="*/ 404 w 710"/>
                <a:gd name="T23" fmla="*/ 5 h 50"/>
                <a:gd name="T24" fmla="*/ 406 w 710"/>
                <a:gd name="T25" fmla="*/ 0 h 50"/>
                <a:gd name="T26" fmla="*/ 414 w 710"/>
                <a:gd name="T27" fmla="*/ 0 h 50"/>
                <a:gd name="T28" fmla="*/ 710 w 710"/>
                <a:gd name="T29" fmla="*/ 26 h 50"/>
                <a:gd name="T30" fmla="*/ 707 w 710"/>
                <a:gd name="T31" fmla="*/ 31 h 50"/>
                <a:gd name="T32" fmla="*/ 692 w 710"/>
                <a:gd name="T33" fmla="*/ 41 h 50"/>
                <a:gd name="T34" fmla="*/ 662 w 710"/>
                <a:gd name="T35" fmla="*/ 50 h 50"/>
                <a:gd name="T36" fmla="*/ 270 w 710"/>
                <a:gd name="T37" fmla="*/ 38 h 50"/>
                <a:gd name="T38" fmla="*/ 662 w 710"/>
                <a:gd name="T39" fmla="*/ 38 h 50"/>
                <a:gd name="T40" fmla="*/ 696 w 710"/>
                <a:gd name="T41" fmla="*/ 24 h 50"/>
                <a:gd name="T42" fmla="*/ 698 w 710"/>
                <a:gd name="T43" fmla="*/ 23 h 50"/>
                <a:gd name="T44" fmla="*/ 414 w 710"/>
                <a:gd name="T45" fmla="*/ 12 h 50"/>
                <a:gd name="T46" fmla="*/ 404 w 710"/>
                <a:gd name="T47" fmla="*/ 20 h 50"/>
                <a:gd name="T48" fmla="*/ 390 w 710"/>
                <a:gd name="T49" fmla="*/ 22 h 50"/>
                <a:gd name="T50" fmla="*/ 388 w 710"/>
                <a:gd name="T51" fmla="*/ 22 h 50"/>
                <a:gd name="T52" fmla="*/ 321 w 710"/>
                <a:gd name="T53" fmla="*/ 22 h 50"/>
                <a:gd name="T54" fmla="*/ 306 w 710"/>
                <a:gd name="T55" fmla="*/ 20 h 50"/>
                <a:gd name="T56" fmla="*/ 296 w 710"/>
                <a:gd name="T57" fmla="*/ 12 h 50"/>
                <a:gd name="T58" fmla="*/ 12 w 710"/>
                <a:gd name="T59" fmla="*/ 12 h 50"/>
                <a:gd name="T60" fmla="*/ 14 w 710"/>
                <a:gd name="T61" fmla="*/ 24 h 50"/>
                <a:gd name="T62" fmla="*/ 24 w 710"/>
                <a:gd name="T63" fmla="*/ 30 h 50"/>
                <a:gd name="T64" fmla="*/ 48 w 710"/>
                <a:gd name="T65" fmla="*/ 38 h 50"/>
                <a:gd name="T66" fmla="*/ 270 w 710"/>
                <a:gd name="T6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50">
                  <a:moveTo>
                    <a:pt x="440" y="50"/>
                  </a:moveTo>
                  <a:cubicBezTo>
                    <a:pt x="270" y="50"/>
                    <a:pt x="270" y="50"/>
                    <a:pt x="270" y="50"/>
                  </a:cubicBezTo>
                  <a:cubicBezTo>
                    <a:pt x="48" y="50"/>
                    <a:pt x="48" y="50"/>
                    <a:pt x="48" y="50"/>
                  </a:cubicBezTo>
                  <a:cubicBezTo>
                    <a:pt x="37" y="50"/>
                    <a:pt x="26" y="45"/>
                    <a:pt x="18" y="41"/>
                  </a:cubicBezTo>
                  <a:cubicBezTo>
                    <a:pt x="18" y="41"/>
                    <a:pt x="18" y="41"/>
                    <a:pt x="18" y="41"/>
                  </a:cubicBezTo>
                  <a:cubicBezTo>
                    <a:pt x="9" y="36"/>
                    <a:pt x="3" y="31"/>
                    <a:pt x="3" y="31"/>
                  </a:cubicBezTo>
                  <a:cubicBezTo>
                    <a:pt x="3" y="31"/>
                    <a:pt x="3" y="31"/>
                    <a:pt x="3" y="31"/>
                  </a:cubicBezTo>
                  <a:cubicBezTo>
                    <a:pt x="0" y="29"/>
                    <a:pt x="0" y="29"/>
                    <a:pt x="0" y="29"/>
                  </a:cubicBezTo>
                  <a:cubicBezTo>
                    <a:pt x="0" y="0"/>
                    <a:pt x="0" y="0"/>
                    <a:pt x="0" y="0"/>
                  </a:cubicBezTo>
                  <a:cubicBezTo>
                    <a:pt x="296" y="0"/>
                    <a:pt x="296" y="0"/>
                    <a:pt x="296" y="0"/>
                  </a:cubicBezTo>
                  <a:cubicBezTo>
                    <a:pt x="305" y="0"/>
                    <a:pt x="305" y="0"/>
                    <a:pt x="305" y="0"/>
                  </a:cubicBezTo>
                  <a:cubicBezTo>
                    <a:pt x="306" y="5"/>
                    <a:pt x="306" y="5"/>
                    <a:pt x="306" y="5"/>
                  </a:cubicBezTo>
                  <a:cubicBezTo>
                    <a:pt x="307" y="8"/>
                    <a:pt x="307" y="8"/>
                    <a:pt x="310" y="9"/>
                  </a:cubicBezTo>
                  <a:cubicBezTo>
                    <a:pt x="310" y="9"/>
                    <a:pt x="310" y="9"/>
                    <a:pt x="310" y="9"/>
                  </a:cubicBezTo>
                  <a:cubicBezTo>
                    <a:pt x="312" y="10"/>
                    <a:pt x="316" y="10"/>
                    <a:pt x="321" y="10"/>
                  </a:cubicBezTo>
                  <a:cubicBezTo>
                    <a:pt x="321" y="10"/>
                    <a:pt x="321" y="10"/>
                    <a:pt x="321" y="10"/>
                  </a:cubicBezTo>
                  <a:cubicBezTo>
                    <a:pt x="321" y="10"/>
                    <a:pt x="322" y="10"/>
                    <a:pt x="322" y="10"/>
                  </a:cubicBezTo>
                  <a:cubicBezTo>
                    <a:pt x="322" y="10"/>
                    <a:pt x="322" y="10"/>
                    <a:pt x="322" y="10"/>
                  </a:cubicBezTo>
                  <a:cubicBezTo>
                    <a:pt x="388" y="10"/>
                    <a:pt x="388" y="10"/>
                    <a:pt x="388" y="10"/>
                  </a:cubicBezTo>
                  <a:cubicBezTo>
                    <a:pt x="389" y="10"/>
                    <a:pt x="389" y="10"/>
                    <a:pt x="390" y="10"/>
                  </a:cubicBezTo>
                  <a:cubicBezTo>
                    <a:pt x="390" y="10"/>
                    <a:pt x="390" y="10"/>
                    <a:pt x="390" y="10"/>
                  </a:cubicBezTo>
                  <a:cubicBezTo>
                    <a:pt x="394" y="10"/>
                    <a:pt x="398" y="10"/>
                    <a:pt x="401" y="9"/>
                  </a:cubicBezTo>
                  <a:cubicBezTo>
                    <a:pt x="401" y="9"/>
                    <a:pt x="401" y="9"/>
                    <a:pt x="401" y="9"/>
                  </a:cubicBezTo>
                  <a:cubicBezTo>
                    <a:pt x="403" y="8"/>
                    <a:pt x="403" y="8"/>
                    <a:pt x="404" y="5"/>
                  </a:cubicBezTo>
                  <a:cubicBezTo>
                    <a:pt x="404" y="5"/>
                    <a:pt x="404" y="5"/>
                    <a:pt x="404" y="5"/>
                  </a:cubicBezTo>
                  <a:cubicBezTo>
                    <a:pt x="406" y="0"/>
                    <a:pt x="406" y="0"/>
                    <a:pt x="406" y="0"/>
                  </a:cubicBezTo>
                  <a:cubicBezTo>
                    <a:pt x="410" y="0"/>
                    <a:pt x="410" y="0"/>
                    <a:pt x="410" y="0"/>
                  </a:cubicBezTo>
                  <a:cubicBezTo>
                    <a:pt x="414" y="0"/>
                    <a:pt x="414" y="0"/>
                    <a:pt x="414" y="0"/>
                  </a:cubicBezTo>
                  <a:cubicBezTo>
                    <a:pt x="710" y="0"/>
                    <a:pt x="710" y="0"/>
                    <a:pt x="710" y="0"/>
                  </a:cubicBezTo>
                  <a:cubicBezTo>
                    <a:pt x="710" y="26"/>
                    <a:pt x="710" y="26"/>
                    <a:pt x="710" y="26"/>
                  </a:cubicBezTo>
                  <a:cubicBezTo>
                    <a:pt x="710" y="29"/>
                    <a:pt x="710" y="29"/>
                    <a:pt x="710" y="29"/>
                  </a:cubicBezTo>
                  <a:cubicBezTo>
                    <a:pt x="707" y="31"/>
                    <a:pt x="707" y="31"/>
                    <a:pt x="707" y="31"/>
                  </a:cubicBezTo>
                  <a:cubicBezTo>
                    <a:pt x="707" y="31"/>
                    <a:pt x="701" y="36"/>
                    <a:pt x="692" y="41"/>
                  </a:cubicBezTo>
                  <a:cubicBezTo>
                    <a:pt x="692" y="41"/>
                    <a:pt x="692" y="41"/>
                    <a:pt x="692" y="41"/>
                  </a:cubicBezTo>
                  <a:cubicBezTo>
                    <a:pt x="684" y="45"/>
                    <a:pt x="673" y="50"/>
                    <a:pt x="662" y="50"/>
                  </a:cubicBezTo>
                  <a:cubicBezTo>
                    <a:pt x="662" y="50"/>
                    <a:pt x="662" y="50"/>
                    <a:pt x="662" y="50"/>
                  </a:cubicBezTo>
                  <a:cubicBezTo>
                    <a:pt x="440" y="50"/>
                    <a:pt x="440" y="50"/>
                    <a:pt x="440" y="50"/>
                  </a:cubicBezTo>
                  <a:close/>
                  <a:moveTo>
                    <a:pt x="270" y="38"/>
                  </a:moveTo>
                  <a:cubicBezTo>
                    <a:pt x="440" y="38"/>
                    <a:pt x="440" y="38"/>
                    <a:pt x="440" y="38"/>
                  </a:cubicBezTo>
                  <a:cubicBezTo>
                    <a:pt x="662" y="38"/>
                    <a:pt x="662" y="38"/>
                    <a:pt x="662" y="38"/>
                  </a:cubicBezTo>
                  <a:cubicBezTo>
                    <a:pt x="672" y="39"/>
                    <a:pt x="689" y="29"/>
                    <a:pt x="696" y="24"/>
                  </a:cubicBezTo>
                  <a:cubicBezTo>
                    <a:pt x="696" y="24"/>
                    <a:pt x="696" y="24"/>
                    <a:pt x="696" y="24"/>
                  </a:cubicBezTo>
                  <a:cubicBezTo>
                    <a:pt x="697" y="24"/>
                    <a:pt x="697" y="24"/>
                    <a:pt x="698" y="23"/>
                  </a:cubicBezTo>
                  <a:cubicBezTo>
                    <a:pt x="698" y="23"/>
                    <a:pt x="698" y="23"/>
                    <a:pt x="698" y="23"/>
                  </a:cubicBezTo>
                  <a:cubicBezTo>
                    <a:pt x="698" y="12"/>
                    <a:pt x="698" y="12"/>
                    <a:pt x="698" y="12"/>
                  </a:cubicBezTo>
                  <a:cubicBezTo>
                    <a:pt x="414" y="12"/>
                    <a:pt x="414" y="12"/>
                    <a:pt x="414" y="12"/>
                  </a:cubicBezTo>
                  <a:cubicBezTo>
                    <a:pt x="412" y="16"/>
                    <a:pt x="408" y="19"/>
                    <a:pt x="404" y="20"/>
                  </a:cubicBezTo>
                  <a:cubicBezTo>
                    <a:pt x="404" y="20"/>
                    <a:pt x="404" y="20"/>
                    <a:pt x="404" y="20"/>
                  </a:cubicBezTo>
                  <a:cubicBezTo>
                    <a:pt x="399" y="22"/>
                    <a:pt x="394" y="22"/>
                    <a:pt x="390" y="22"/>
                  </a:cubicBezTo>
                  <a:cubicBezTo>
                    <a:pt x="390" y="22"/>
                    <a:pt x="390" y="22"/>
                    <a:pt x="390" y="22"/>
                  </a:cubicBezTo>
                  <a:cubicBezTo>
                    <a:pt x="389" y="22"/>
                    <a:pt x="389" y="22"/>
                    <a:pt x="388" y="22"/>
                  </a:cubicBezTo>
                  <a:cubicBezTo>
                    <a:pt x="388" y="22"/>
                    <a:pt x="388" y="22"/>
                    <a:pt x="388" y="22"/>
                  </a:cubicBezTo>
                  <a:cubicBezTo>
                    <a:pt x="322" y="22"/>
                    <a:pt x="322" y="22"/>
                    <a:pt x="322" y="22"/>
                  </a:cubicBezTo>
                  <a:cubicBezTo>
                    <a:pt x="321" y="22"/>
                    <a:pt x="321" y="22"/>
                    <a:pt x="321" y="22"/>
                  </a:cubicBezTo>
                  <a:cubicBezTo>
                    <a:pt x="321" y="22"/>
                    <a:pt x="321" y="22"/>
                    <a:pt x="321" y="22"/>
                  </a:cubicBezTo>
                  <a:cubicBezTo>
                    <a:pt x="316" y="22"/>
                    <a:pt x="311" y="22"/>
                    <a:pt x="306" y="20"/>
                  </a:cubicBezTo>
                  <a:cubicBezTo>
                    <a:pt x="306" y="20"/>
                    <a:pt x="306" y="20"/>
                    <a:pt x="306" y="20"/>
                  </a:cubicBezTo>
                  <a:cubicBezTo>
                    <a:pt x="302" y="19"/>
                    <a:pt x="298" y="16"/>
                    <a:pt x="296" y="12"/>
                  </a:cubicBezTo>
                  <a:cubicBezTo>
                    <a:pt x="296" y="12"/>
                    <a:pt x="296" y="12"/>
                    <a:pt x="296" y="12"/>
                  </a:cubicBezTo>
                  <a:cubicBezTo>
                    <a:pt x="12" y="12"/>
                    <a:pt x="12" y="12"/>
                    <a:pt x="12" y="12"/>
                  </a:cubicBezTo>
                  <a:cubicBezTo>
                    <a:pt x="12" y="23"/>
                    <a:pt x="12" y="23"/>
                    <a:pt x="12" y="23"/>
                  </a:cubicBezTo>
                  <a:cubicBezTo>
                    <a:pt x="13" y="24"/>
                    <a:pt x="13" y="24"/>
                    <a:pt x="14" y="24"/>
                  </a:cubicBezTo>
                  <a:cubicBezTo>
                    <a:pt x="14" y="24"/>
                    <a:pt x="14" y="24"/>
                    <a:pt x="14" y="24"/>
                  </a:cubicBezTo>
                  <a:cubicBezTo>
                    <a:pt x="16" y="26"/>
                    <a:pt x="20" y="28"/>
                    <a:pt x="24" y="30"/>
                  </a:cubicBezTo>
                  <a:cubicBezTo>
                    <a:pt x="24" y="30"/>
                    <a:pt x="24" y="30"/>
                    <a:pt x="24" y="30"/>
                  </a:cubicBezTo>
                  <a:cubicBezTo>
                    <a:pt x="31" y="34"/>
                    <a:pt x="41" y="38"/>
                    <a:pt x="48" y="38"/>
                  </a:cubicBezTo>
                  <a:cubicBezTo>
                    <a:pt x="48" y="38"/>
                    <a:pt x="48" y="38"/>
                    <a:pt x="48" y="38"/>
                  </a:cubicBezTo>
                  <a:cubicBezTo>
                    <a:pt x="270" y="38"/>
                    <a:pt x="270" y="38"/>
                    <a:pt x="270" y="38"/>
                  </a:cubicBezTo>
                  <a:close/>
                </a:path>
              </a:pathLst>
            </a:custGeom>
            <a:solidFill>
              <a:srgbClr val="424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2" name="Freeform 81">
              <a:extLst>
                <a:ext uri="{FF2B5EF4-FFF2-40B4-BE49-F238E27FC236}">
                  <a16:creationId xmlns:a16="http://schemas.microsoft.com/office/drawing/2014/main" id="{50D0545D-0A19-45E2-9D1F-77C2E89C635D}"/>
                </a:ext>
              </a:extLst>
            </p:cNvPr>
            <p:cNvSpPr>
              <a:spLocks/>
            </p:cNvSpPr>
            <p:nvPr userDrawn="1"/>
          </p:nvSpPr>
          <p:spPr bwMode="auto">
            <a:xfrm>
              <a:off x="5867400" y="4176713"/>
              <a:ext cx="723900" cy="779463"/>
            </a:xfrm>
            <a:custGeom>
              <a:avLst/>
              <a:gdLst>
                <a:gd name="T0" fmla="*/ 172 w 193"/>
                <a:gd name="T1" fmla="*/ 207 h 207"/>
                <a:gd name="T2" fmla="*/ 172 w 193"/>
                <a:gd name="T3" fmla="*/ 186 h 207"/>
                <a:gd name="T4" fmla="*/ 193 w 193"/>
                <a:gd name="T5" fmla="*/ 146 h 207"/>
                <a:gd name="T6" fmla="*/ 193 w 193"/>
                <a:gd name="T7" fmla="*/ 57 h 207"/>
                <a:gd name="T8" fmla="*/ 192 w 193"/>
                <a:gd name="T9" fmla="*/ 38 h 207"/>
                <a:gd name="T10" fmla="*/ 173 w 193"/>
                <a:gd name="T11" fmla="*/ 19 h 207"/>
                <a:gd name="T12" fmla="*/ 154 w 193"/>
                <a:gd name="T13" fmla="*/ 33 h 207"/>
                <a:gd name="T14" fmla="*/ 154 w 193"/>
                <a:gd name="T15" fmla="*/ 28 h 207"/>
                <a:gd name="T16" fmla="*/ 135 w 193"/>
                <a:gd name="T17" fmla="*/ 9 h 207"/>
                <a:gd name="T18" fmla="*/ 116 w 193"/>
                <a:gd name="T19" fmla="*/ 28 h 207"/>
                <a:gd name="T20" fmla="*/ 116 w 193"/>
                <a:gd name="T21" fmla="*/ 19 h 207"/>
                <a:gd name="T22" fmla="*/ 97 w 193"/>
                <a:gd name="T23" fmla="*/ 0 h 207"/>
                <a:gd name="T24" fmla="*/ 78 w 193"/>
                <a:gd name="T25" fmla="*/ 19 h 207"/>
                <a:gd name="T26" fmla="*/ 78 w 193"/>
                <a:gd name="T27" fmla="*/ 30 h 207"/>
                <a:gd name="T28" fmla="*/ 78 w 193"/>
                <a:gd name="T29" fmla="*/ 31 h 207"/>
                <a:gd name="T30" fmla="*/ 59 w 193"/>
                <a:gd name="T31" fmla="*/ 11 h 207"/>
                <a:gd name="T32" fmla="*/ 39 w 193"/>
                <a:gd name="T33" fmla="*/ 31 h 207"/>
                <a:gd name="T34" fmla="*/ 39 w 193"/>
                <a:gd name="T35" fmla="*/ 112 h 207"/>
                <a:gd name="T36" fmla="*/ 39 w 193"/>
                <a:gd name="T37" fmla="*/ 102 h 207"/>
                <a:gd name="T38" fmla="*/ 39 w 193"/>
                <a:gd name="T39" fmla="*/ 63 h 207"/>
                <a:gd name="T40" fmla="*/ 10 w 193"/>
                <a:gd name="T41" fmla="*/ 34 h 207"/>
                <a:gd name="T42" fmla="*/ 0 w 193"/>
                <a:gd name="T43" fmla="*/ 34 h 207"/>
                <a:gd name="T44" fmla="*/ 0 w 193"/>
                <a:gd name="T45" fmla="*/ 34 h 207"/>
                <a:gd name="T46" fmla="*/ 0 w 193"/>
                <a:gd name="T47" fmla="*/ 71 h 207"/>
                <a:gd name="T48" fmla="*/ 0 w 193"/>
                <a:gd name="T49" fmla="*/ 71 h 207"/>
                <a:gd name="T50" fmla="*/ 0 w 193"/>
                <a:gd name="T51" fmla="*/ 119 h 207"/>
                <a:gd name="T52" fmla="*/ 55 w 193"/>
                <a:gd name="T53" fmla="*/ 183 h 207"/>
                <a:gd name="T54" fmla="*/ 78 w 193"/>
                <a:gd name="T55" fmla="*/ 195 h 207"/>
                <a:gd name="T56" fmla="*/ 78 w 193"/>
                <a:gd name="T57"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3" h="207">
                  <a:moveTo>
                    <a:pt x="172" y="207"/>
                  </a:moveTo>
                  <a:cubicBezTo>
                    <a:pt x="172" y="186"/>
                    <a:pt x="172" y="186"/>
                    <a:pt x="172" y="186"/>
                  </a:cubicBezTo>
                  <a:cubicBezTo>
                    <a:pt x="185" y="177"/>
                    <a:pt x="193" y="162"/>
                    <a:pt x="193" y="146"/>
                  </a:cubicBezTo>
                  <a:cubicBezTo>
                    <a:pt x="193" y="57"/>
                    <a:pt x="193" y="57"/>
                    <a:pt x="193" y="57"/>
                  </a:cubicBezTo>
                  <a:cubicBezTo>
                    <a:pt x="192" y="38"/>
                    <a:pt x="192" y="38"/>
                    <a:pt x="192" y="38"/>
                  </a:cubicBezTo>
                  <a:cubicBezTo>
                    <a:pt x="192" y="27"/>
                    <a:pt x="184" y="19"/>
                    <a:pt x="173" y="19"/>
                  </a:cubicBezTo>
                  <a:cubicBezTo>
                    <a:pt x="163" y="19"/>
                    <a:pt x="154" y="23"/>
                    <a:pt x="154" y="33"/>
                  </a:cubicBezTo>
                  <a:cubicBezTo>
                    <a:pt x="154" y="28"/>
                    <a:pt x="154" y="28"/>
                    <a:pt x="154" y="28"/>
                  </a:cubicBezTo>
                  <a:cubicBezTo>
                    <a:pt x="154" y="18"/>
                    <a:pt x="146" y="9"/>
                    <a:pt x="135" y="9"/>
                  </a:cubicBezTo>
                  <a:cubicBezTo>
                    <a:pt x="125" y="9"/>
                    <a:pt x="116" y="18"/>
                    <a:pt x="116" y="28"/>
                  </a:cubicBezTo>
                  <a:cubicBezTo>
                    <a:pt x="116" y="19"/>
                    <a:pt x="116" y="19"/>
                    <a:pt x="116" y="19"/>
                  </a:cubicBezTo>
                  <a:cubicBezTo>
                    <a:pt x="116" y="8"/>
                    <a:pt x="108" y="0"/>
                    <a:pt x="97" y="0"/>
                  </a:cubicBezTo>
                  <a:cubicBezTo>
                    <a:pt x="87" y="0"/>
                    <a:pt x="78" y="8"/>
                    <a:pt x="78" y="19"/>
                  </a:cubicBezTo>
                  <a:cubicBezTo>
                    <a:pt x="78" y="30"/>
                    <a:pt x="78" y="30"/>
                    <a:pt x="78" y="30"/>
                  </a:cubicBezTo>
                  <a:cubicBezTo>
                    <a:pt x="78" y="21"/>
                    <a:pt x="78" y="31"/>
                    <a:pt x="78" y="31"/>
                  </a:cubicBezTo>
                  <a:cubicBezTo>
                    <a:pt x="78" y="20"/>
                    <a:pt x="69" y="11"/>
                    <a:pt x="59" y="11"/>
                  </a:cubicBezTo>
                  <a:cubicBezTo>
                    <a:pt x="48" y="11"/>
                    <a:pt x="39" y="20"/>
                    <a:pt x="39" y="31"/>
                  </a:cubicBezTo>
                  <a:cubicBezTo>
                    <a:pt x="39" y="112"/>
                    <a:pt x="39" y="112"/>
                    <a:pt x="39" y="112"/>
                  </a:cubicBezTo>
                  <a:cubicBezTo>
                    <a:pt x="39" y="102"/>
                    <a:pt x="39" y="102"/>
                    <a:pt x="39" y="102"/>
                  </a:cubicBezTo>
                  <a:cubicBezTo>
                    <a:pt x="39" y="63"/>
                    <a:pt x="39" y="63"/>
                    <a:pt x="39" y="63"/>
                  </a:cubicBezTo>
                  <a:cubicBezTo>
                    <a:pt x="39" y="47"/>
                    <a:pt x="26" y="34"/>
                    <a:pt x="10" y="34"/>
                  </a:cubicBezTo>
                  <a:cubicBezTo>
                    <a:pt x="0" y="34"/>
                    <a:pt x="0" y="34"/>
                    <a:pt x="0" y="34"/>
                  </a:cubicBezTo>
                  <a:cubicBezTo>
                    <a:pt x="0" y="34"/>
                    <a:pt x="0" y="34"/>
                    <a:pt x="0" y="34"/>
                  </a:cubicBezTo>
                  <a:cubicBezTo>
                    <a:pt x="0" y="71"/>
                    <a:pt x="0" y="71"/>
                    <a:pt x="0" y="71"/>
                  </a:cubicBezTo>
                  <a:cubicBezTo>
                    <a:pt x="0" y="71"/>
                    <a:pt x="0" y="71"/>
                    <a:pt x="0" y="71"/>
                  </a:cubicBezTo>
                  <a:cubicBezTo>
                    <a:pt x="0" y="119"/>
                    <a:pt x="0" y="119"/>
                    <a:pt x="0" y="119"/>
                  </a:cubicBezTo>
                  <a:cubicBezTo>
                    <a:pt x="55" y="183"/>
                    <a:pt x="55" y="183"/>
                    <a:pt x="55" y="183"/>
                  </a:cubicBezTo>
                  <a:cubicBezTo>
                    <a:pt x="61" y="189"/>
                    <a:pt x="69" y="193"/>
                    <a:pt x="78" y="195"/>
                  </a:cubicBezTo>
                  <a:cubicBezTo>
                    <a:pt x="78" y="207"/>
                    <a:pt x="78" y="207"/>
                    <a:pt x="78" y="207"/>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3" name="Freeform 82">
              <a:extLst>
                <a:ext uri="{FF2B5EF4-FFF2-40B4-BE49-F238E27FC236}">
                  <a16:creationId xmlns:a16="http://schemas.microsoft.com/office/drawing/2014/main" id="{A666C209-A201-4BF8-9FBA-E02FF8B4FDA5}"/>
                </a:ext>
              </a:extLst>
            </p:cNvPr>
            <p:cNvSpPr>
              <a:spLocks noEditPoints="1"/>
            </p:cNvSpPr>
            <p:nvPr userDrawn="1"/>
          </p:nvSpPr>
          <p:spPr bwMode="auto">
            <a:xfrm>
              <a:off x="5845175" y="4152900"/>
              <a:ext cx="768350" cy="803275"/>
            </a:xfrm>
            <a:custGeom>
              <a:avLst/>
              <a:gdLst>
                <a:gd name="T0" fmla="*/ 172 w 205"/>
                <a:gd name="T1" fmla="*/ 189 h 213"/>
                <a:gd name="T2" fmla="*/ 193 w 205"/>
                <a:gd name="T3" fmla="*/ 152 h 213"/>
                <a:gd name="T4" fmla="*/ 193 w 205"/>
                <a:gd name="T5" fmla="*/ 63 h 213"/>
                <a:gd name="T6" fmla="*/ 192 w 205"/>
                <a:gd name="T7" fmla="*/ 44 h 213"/>
                <a:gd name="T8" fmla="*/ 179 w 205"/>
                <a:gd name="T9" fmla="*/ 31 h 213"/>
                <a:gd name="T10" fmla="*/ 169 w 205"/>
                <a:gd name="T11" fmla="*/ 33 h 213"/>
                <a:gd name="T12" fmla="*/ 166 w 205"/>
                <a:gd name="T13" fmla="*/ 39 h 213"/>
                <a:gd name="T14" fmla="*/ 154 w 205"/>
                <a:gd name="T15" fmla="*/ 38 h 213"/>
                <a:gd name="T16" fmla="*/ 154 w 205"/>
                <a:gd name="T17" fmla="*/ 34 h 213"/>
                <a:gd name="T18" fmla="*/ 141 w 205"/>
                <a:gd name="T19" fmla="*/ 21 h 213"/>
                <a:gd name="T20" fmla="*/ 128 w 205"/>
                <a:gd name="T21" fmla="*/ 34 h 213"/>
                <a:gd name="T22" fmla="*/ 116 w 205"/>
                <a:gd name="T23" fmla="*/ 25 h 213"/>
                <a:gd name="T24" fmla="*/ 103 w 205"/>
                <a:gd name="T25" fmla="*/ 12 h 213"/>
                <a:gd name="T26" fmla="*/ 90 w 205"/>
                <a:gd name="T27" fmla="*/ 25 h 213"/>
                <a:gd name="T28" fmla="*/ 90 w 205"/>
                <a:gd name="T29" fmla="*/ 36 h 213"/>
                <a:gd name="T30" fmla="*/ 90 w 205"/>
                <a:gd name="T31" fmla="*/ 37 h 213"/>
                <a:gd name="T32" fmla="*/ 84 w 205"/>
                <a:gd name="T33" fmla="*/ 38 h 213"/>
                <a:gd name="T34" fmla="*/ 84 w 205"/>
                <a:gd name="T35" fmla="*/ 37 h 213"/>
                <a:gd name="T36" fmla="*/ 84 w 205"/>
                <a:gd name="T37" fmla="*/ 37 h 213"/>
                <a:gd name="T38" fmla="*/ 81 w 205"/>
                <a:gd name="T39" fmla="*/ 37 h 213"/>
                <a:gd name="T40" fmla="*/ 78 w 205"/>
                <a:gd name="T41" fmla="*/ 37 h 213"/>
                <a:gd name="T42" fmla="*/ 65 w 205"/>
                <a:gd name="T43" fmla="*/ 23 h 213"/>
                <a:gd name="T44" fmla="*/ 51 w 205"/>
                <a:gd name="T45" fmla="*/ 37 h 213"/>
                <a:gd name="T46" fmla="*/ 39 w 205"/>
                <a:gd name="T47" fmla="*/ 118 h 213"/>
                <a:gd name="T48" fmla="*/ 39 w 205"/>
                <a:gd name="T49" fmla="*/ 69 h 213"/>
                <a:gd name="T50" fmla="*/ 16 w 205"/>
                <a:gd name="T51" fmla="*/ 46 h 213"/>
                <a:gd name="T52" fmla="*/ 12 w 205"/>
                <a:gd name="T53" fmla="*/ 76 h 213"/>
                <a:gd name="T54" fmla="*/ 12 w 205"/>
                <a:gd name="T55" fmla="*/ 77 h 213"/>
                <a:gd name="T56" fmla="*/ 65 w 205"/>
                <a:gd name="T57" fmla="*/ 184 h 213"/>
                <a:gd name="T58" fmla="*/ 85 w 205"/>
                <a:gd name="T59" fmla="*/ 195 h 213"/>
                <a:gd name="T60" fmla="*/ 90 w 205"/>
                <a:gd name="T61" fmla="*/ 213 h 213"/>
                <a:gd name="T62" fmla="*/ 78 w 205"/>
                <a:gd name="T63" fmla="*/ 206 h 213"/>
                <a:gd name="T64" fmla="*/ 57 w 205"/>
                <a:gd name="T65" fmla="*/ 193 h 213"/>
                <a:gd name="T66" fmla="*/ 0 w 205"/>
                <a:gd name="T67" fmla="*/ 127 h 213"/>
                <a:gd name="T68" fmla="*/ 0 w 205"/>
                <a:gd name="T69" fmla="*/ 78 h 213"/>
                <a:gd name="T70" fmla="*/ 0 w 205"/>
                <a:gd name="T71" fmla="*/ 77 h 213"/>
                <a:gd name="T72" fmla="*/ 0 w 205"/>
                <a:gd name="T73" fmla="*/ 76 h 213"/>
                <a:gd name="T74" fmla="*/ 0 w 205"/>
                <a:gd name="T75" fmla="*/ 40 h 213"/>
                <a:gd name="T76" fmla="*/ 0 w 205"/>
                <a:gd name="T77" fmla="*/ 39 h 213"/>
                <a:gd name="T78" fmla="*/ 0 w 205"/>
                <a:gd name="T79" fmla="*/ 36 h 213"/>
                <a:gd name="T80" fmla="*/ 6 w 205"/>
                <a:gd name="T81" fmla="*/ 34 h 213"/>
                <a:gd name="T82" fmla="*/ 6 w 205"/>
                <a:gd name="T83" fmla="*/ 34 h 213"/>
                <a:gd name="T84" fmla="*/ 16 w 205"/>
                <a:gd name="T85" fmla="*/ 34 h 213"/>
                <a:gd name="T86" fmla="*/ 39 w 205"/>
                <a:gd name="T87" fmla="*/ 43 h 213"/>
                <a:gd name="T88" fmla="*/ 65 w 205"/>
                <a:gd name="T89" fmla="*/ 11 h 213"/>
                <a:gd name="T90" fmla="*/ 80 w 205"/>
                <a:gd name="T91" fmla="*/ 16 h 213"/>
                <a:gd name="T92" fmla="*/ 103 w 205"/>
                <a:gd name="T93" fmla="*/ 0 h 213"/>
                <a:gd name="T94" fmla="*/ 126 w 205"/>
                <a:gd name="T95" fmla="*/ 15 h 213"/>
                <a:gd name="T96" fmla="*/ 141 w 205"/>
                <a:gd name="T97" fmla="*/ 9 h 213"/>
                <a:gd name="T98" fmla="*/ 163 w 205"/>
                <a:gd name="T99" fmla="*/ 23 h 213"/>
                <a:gd name="T100" fmla="*/ 179 w 205"/>
                <a:gd name="T101" fmla="*/ 19 h 213"/>
                <a:gd name="T102" fmla="*/ 204 w 205"/>
                <a:gd name="T103" fmla="*/ 44 h 213"/>
                <a:gd name="T104" fmla="*/ 205 w 205"/>
                <a:gd name="T105" fmla="*/ 63 h 213"/>
                <a:gd name="T106" fmla="*/ 184 w 205"/>
                <a:gd name="T107" fmla="*/ 195 h 213"/>
                <a:gd name="T108" fmla="*/ 184 w 205"/>
                <a:gd name="T109" fmla="*/ 213 h 213"/>
                <a:gd name="T110" fmla="*/ 172 w 205"/>
                <a:gd name="T111" fmla="*/ 213 h 213"/>
                <a:gd name="T112" fmla="*/ 5 w 205"/>
                <a:gd name="T113" fmla="*/ 46 h 213"/>
                <a:gd name="T114" fmla="*/ 5 w 205"/>
                <a:gd name="T115" fmla="*/ 46 h 213"/>
                <a:gd name="T116" fmla="*/ 81 w 205"/>
                <a:gd name="T117" fmla="*/ 37 h 213"/>
                <a:gd name="T118" fmla="*/ 84 w 205"/>
                <a:gd name="T119" fmla="*/ 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213">
                  <a:moveTo>
                    <a:pt x="172" y="213"/>
                  </a:moveTo>
                  <a:cubicBezTo>
                    <a:pt x="172" y="189"/>
                    <a:pt x="172" y="189"/>
                    <a:pt x="172" y="189"/>
                  </a:cubicBezTo>
                  <a:cubicBezTo>
                    <a:pt x="175" y="188"/>
                    <a:pt x="175" y="188"/>
                    <a:pt x="175" y="188"/>
                  </a:cubicBezTo>
                  <a:cubicBezTo>
                    <a:pt x="186" y="179"/>
                    <a:pt x="193" y="166"/>
                    <a:pt x="193" y="152"/>
                  </a:cubicBezTo>
                  <a:cubicBezTo>
                    <a:pt x="193" y="152"/>
                    <a:pt x="193" y="152"/>
                    <a:pt x="193" y="152"/>
                  </a:cubicBezTo>
                  <a:cubicBezTo>
                    <a:pt x="193" y="63"/>
                    <a:pt x="193" y="63"/>
                    <a:pt x="193" y="63"/>
                  </a:cubicBezTo>
                  <a:cubicBezTo>
                    <a:pt x="192" y="44"/>
                    <a:pt x="192" y="44"/>
                    <a:pt x="192" y="44"/>
                  </a:cubicBezTo>
                  <a:cubicBezTo>
                    <a:pt x="192" y="44"/>
                    <a:pt x="192" y="44"/>
                    <a:pt x="192" y="44"/>
                  </a:cubicBezTo>
                  <a:cubicBezTo>
                    <a:pt x="192" y="37"/>
                    <a:pt x="186" y="31"/>
                    <a:pt x="179" y="31"/>
                  </a:cubicBezTo>
                  <a:cubicBezTo>
                    <a:pt x="179" y="31"/>
                    <a:pt x="179" y="31"/>
                    <a:pt x="179" y="31"/>
                  </a:cubicBezTo>
                  <a:cubicBezTo>
                    <a:pt x="175" y="31"/>
                    <a:pt x="171" y="32"/>
                    <a:pt x="169" y="33"/>
                  </a:cubicBezTo>
                  <a:cubicBezTo>
                    <a:pt x="169" y="33"/>
                    <a:pt x="169" y="33"/>
                    <a:pt x="169" y="33"/>
                  </a:cubicBezTo>
                  <a:cubicBezTo>
                    <a:pt x="167" y="34"/>
                    <a:pt x="166" y="35"/>
                    <a:pt x="166" y="39"/>
                  </a:cubicBezTo>
                  <a:cubicBezTo>
                    <a:pt x="166" y="39"/>
                    <a:pt x="166" y="39"/>
                    <a:pt x="166" y="39"/>
                  </a:cubicBezTo>
                  <a:cubicBezTo>
                    <a:pt x="154" y="39"/>
                    <a:pt x="154" y="39"/>
                    <a:pt x="154" y="39"/>
                  </a:cubicBezTo>
                  <a:cubicBezTo>
                    <a:pt x="154" y="39"/>
                    <a:pt x="154" y="38"/>
                    <a:pt x="154" y="38"/>
                  </a:cubicBezTo>
                  <a:cubicBezTo>
                    <a:pt x="154" y="38"/>
                    <a:pt x="154" y="38"/>
                    <a:pt x="154" y="38"/>
                  </a:cubicBezTo>
                  <a:cubicBezTo>
                    <a:pt x="154" y="34"/>
                    <a:pt x="154" y="34"/>
                    <a:pt x="154" y="34"/>
                  </a:cubicBezTo>
                  <a:cubicBezTo>
                    <a:pt x="154" y="27"/>
                    <a:pt x="148" y="21"/>
                    <a:pt x="141" y="21"/>
                  </a:cubicBezTo>
                  <a:cubicBezTo>
                    <a:pt x="141" y="21"/>
                    <a:pt x="141" y="21"/>
                    <a:pt x="141" y="21"/>
                  </a:cubicBezTo>
                  <a:cubicBezTo>
                    <a:pt x="134" y="21"/>
                    <a:pt x="128" y="27"/>
                    <a:pt x="128" y="34"/>
                  </a:cubicBezTo>
                  <a:cubicBezTo>
                    <a:pt x="128" y="34"/>
                    <a:pt x="128" y="34"/>
                    <a:pt x="128" y="34"/>
                  </a:cubicBezTo>
                  <a:cubicBezTo>
                    <a:pt x="116" y="34"/>
                    <a:pt x="116" y="34"/>
                    <a:pt x="116" y="34"/>
                  </a:cubicBezTo>
                  <a:cubicBezTo>
                    <a:pt x="116" y="25"/>
                    <a:pt x="116" y="25"/>
                    <a:pt x="116" y="25"/>
                  </a:cubicBezTo>
                  <a:cubicBezTo>
                    <a:pt x="116" y="18"/>
                    <a:pt x="110" y="12"/>
                    <a:pt x="103" y="12"/>
                  </a:cubicBezTo>
                  <a:cubicBezTo>
                    <a:pt x="103" y="12"/>
                    <a:pt x="103" y="12"/>
                    <a:pt x="103" y="12"/>
                  </a:cubicBezTo>
                  <a:cubicBezTo>
                    <a:pt x="96" y="12"/>
                    <a:pt x="90" y="18"/>
                    <a:pt x="90" y="25"/>
                  </a:cubicBezTo>
                  <a:cubicBezTo>
                    <a:pt x="90" y="25"/>
                    <a:pt x="90" y="25"/>
                    <a:pt x="90" y="25"/>
                  </a:cubicBezTo>
                  <a:cubicBezTo>
                    <a:pt x="90" y="36"/>
                    <a:pt x="90" y="36"/>
                    <a:pt x="90" y="36"/>
                  </a:cubicBezTo>
                  <a:cubicBezTo>
                    <a:pt x="90" y="36"/>
                    <a:pt x="90" y="36"/>
                    <a:pt x="90" y="36"/>
                  </a:cubicBezTo>
                  <a:cubicBezTo>
                    <a:pt x="90" y="36"/>
                    <a:pt x="90" y="37"/>
                    <a:pt x="90" y="37"/>
                  </a:cubicBezTo>
                  <a:cubicBezTo>
                    <a:pt x="90" y="37"/>
                    <a:pt x="90" y="37"/>
                    <a:pt x="90" y="37"/>
                  </a:cubicBezTo>
                  <a:cubicBezTo>
                    <a:pt x="88" y="37"/>
                    <a:pt x="88" y="37"/>
                    <a:pt x="88" y="37"/>
                  </a:cubicBezTo>
                  <a:cubicBezTo>
                    <a:pt x="87" y="37"/>
                    <a:pt x="86" y="38"/>
                    <a:pt x="84" y="38"/>
                  </a:cubicBezTo>
                  <a:cubicBezTo>
                    <a:pt x="84" y="38"/>
                    <a:pt x="84" y="38"/>
                    <a:pt x="84" y="38"/>
                  </a:cubicBezTo>
                  <a:cubicBezTo>
                    <a:pt x="84" y="37"/>
                    <a:pt x="84" y="37"/>
                    <a:pt x="84" y="37"/>
                  </a:cubicBezTo>
                  <a:cubicBezTo>
                    <a:pt x="84" y="37"/>
                    <a:pt x="84" y="37"/>
                    <a:pt x="84" y="37"/>
                  </a:cubicBezTo>
                  <a:cubicBezTo>
                    <a:pt x="84" y="37"/>
                    <a:pt x="84" y="37"/>
                    <a:pt x="84" y="37"/>
                  </a:cubicBezTo>
                  <a:cubicBezTo>
                    <a:pt x="81" y="37"/>
                    <a:pt x="81" y="37"/>
                    <a:pt x="81" y="37"/>
                  </a:cubicBezTo>
                  <a:cubicBezTo>
                    <a:pt x="81" y="37"/>
                    <a:pt x="81" y="37"/>
                    <a:pt x="81" y="37"/>
                  </a:cubicBezTo>
                  <a:cubicBezTo>
                    <a:pt x="81" y="37"/>
                    <a:pt x="81" y="37"/>
                    <a:pt x="81" y="37"/>
                  </a:cubicBezTo>
                  <a:cubicBezTo>
                    <a:pt x="78" y="37"/>
                    <a:pt x="78" y="37"/>
                    <a:pt x="78" y="37"/>
                  </a:cubicBezTo>
                  <a:cubicBezTo>
                    <a:pt x="78" y="29"/>
                    <a:pt x="72" y="23"/>
                    <a:pt x="65" y="23"/>
                  </a:cubicBezTo>
                  <a:cubicBezTo>
                    <a:pt x="65" y="23"/>
                    <a:pt x="65" y="23"/>
                    <a:pt x="65" y="23"/>
                  </a:cubicBezTo>
                  <a:cubicBezTo>
                    <a:pt x="57" y="23"/>
                    <a:pt x="51" y="29"/>
                    <a:pt x="51" y="37"/>
                  </a:cubicBezTo>
                  <a:cubicBezTo>
                    <a:pt x="51" y="37"/>
                    <a:pt x="51" y="37"/>
                    <a:pt x="51" y="37"/>
                  </a:cubicBezTo>
                  <a:cubicBezTo>
                    <a:pt x="51" y="118"/>
                    <a:pt x="51" y="118"/>
                    <a:pt x="51" y="118"/>
                  </a:cubicBezTo>
                  <a:cubicBezTo>
                    <a:pt x="39" y="118"/>
                    <a:pt x="39" y="118"/>
                    <a:pt x="39" y="118"/>
                  </a:cubicBezTo>
                  <a:cubicBezTo>
                    <a:pt x="39" y="108"/>
                    <a:pt x="39" y="108"/>
                    <a:pt x="39" y="108"/>
                  </a:cubicBezTo>
                  <a:cubicBezTo>
                    <a:pt x="39" y="69"/>
                    <a:pt x="39" y="69"/>
                    <a:pt x="39" y="69"/>
                  </a:cubicBezTo>
                  <a:cubicBezTo>
                    <a:pt x="39" y="57"/>
                    <a:pt x="28" y="46"/>
                    <a:pt x="16" y="46"/>
                  </a:cubicBezTo>
                  <a:cubicBezTo>
                    <a:pt x="16" y="46"/>
                    <a:pt x="16" y="46"/>
                    <a:pt x="16" y="46"/>
                  </a:cubicBezTo>
                  <a:cubicBezTo>
                    <a:pt x="12" y="46"/>
                    <a:pt x="12" y="46"/>
                    <a:pt x="12" y="46"/>
                  </a:cubicBezTo>
                  <a:cubicBezTo>
                    <a:pt x="12" y="76"/>
                    <a:pt x="12" y="76"/>
                    <a:pt x="12" y="76"/>
                  </a:cubicBezTo>
                  <a:cubicBezTo>
                    <a:pt x="12" y="77"/>
                    <a:pt x="12" y="77"/>
                    <a:pt x="12" y="77"/>
                  </a:cubicBezTo>
                  <a:cubicBezTo>
                    <a:pt x="12" y="77"/>
                    <a:pt x="12" y="77"/>
                    <a:pt x="12" y="77"/>
                  </a:cubicBezTo>
                  <a:cubicBezTo>
                    <a:pt x="12" y="123"/>
                    <a:pt x="12" y="123"/>
                    <a:pt x="12" y="123"/>
                  </a:cubicBezTo>
                  <a:cubicBezTo>
                    <a:pt x="65" y="184"/>
                    <a:pt x="65" y="184"/>
                    <a:pt x="65" y="184"/>
                  </a:cubicBezTo>
                  <a:cubicBezTo>
                    <a:pt x="71" y="190"/>
                    <a:pt x="78" y="193"/>
                    <a:pt x="85" y="195"/>
                  </a:cubicBezTo>
                  <a:cubicBezTo>
                    <a:pt x="85" y="195"/>
                    <a:pt x="85" y="195"/>
                    <a:pt x="85" y="195"/>
                  </a:cubicBezTo>
                  <a:cubicBezTo>
                    <a:pt x="90" y="196"/>
                    <a:pt x="90" y="196"/>
                    <a:pt x="90" y="196"/>
                  </a:cubicBezTo>
                  <a:cubicBezTo>
                    <a:pt x="90" y="213"/>
                    <a:pt x="90" y="213"/>
                    <a:pt x="90" y="213"/>
                  </a:cubicBezTo>
                  <a:cubicBezTo>
                    <a:pt x="78" y="213"/>
                    <a:pt x="78" y="213"/>
                    <a:pt x="78" y="213"/>
                  </a:cubicBezTo>
                  <a:cubicBezTo>
                    <a:pt x="78" y="206"/>
                    <a:pt x="78" y="206"/>
                    <a:pt x="78" y="206"/>
                  </a:cubicBezTo>
                  <a:cubicBezTo>
                    <a:pt x="70" y="203"/>
                    <a:pt x="63" y="199"/>
                    <a:pt x="57" y="193"/>
                  </a:cubicBezTo>
                  <a:cubicBezTo>
                    <a:pt x="57" y="193"/>
                    <a:pt x="57" y="193"/>
                    <a:pt x="57" y="193"/>
                  </a:cubicBezTo>
                  <a:cubicBezTo>
                    <a:pt x="56" y="193"/>
                    <a:pt x="56" y="193"/>
                    <a:pt x="56" y="193"/>
                  </a:cubicBezTo>
                  <a:cubicBezTo>
                    <a:pt x="0" y="127"/>
                    <a:pt x="0" y="127"/>
                    <a:pt x="0" y="127"/>
                  </a:cubicBezTo>
                  <a:cubicBezTo>
                    <a:pt x="0" y="83"/>
                    <a:pt x="0" y="83"/>
                    <a:pt x="0" y="83"/>
                  </a:cubicBezTo>
                  <a:cubicBezTo>
                    <a:pt x="0" y="78"/>
                    <a:pt x="0" y="78"/>
                    <a:pt x="0" y="78"/>
                  </a:cubicBezTo>
                  <a:cubicBezTo>
                    <a:pt x="0" y="77"/>
                    <a:pt x="0" y="77"/>
                    <a:pt x="0" y="77"/>
                  </a:cubicBezTo>
                  <a:cubicBezTo>
                    <a:pt x="0" y="77"/>
                    <a:pt x="0" y="77"/>
                    <a:pt x="0" y="77"/>
                  </a:cubicBezTo>
                  <a:cubicBezTo>
                    <a:pt x="0" y="77"/>
                    <a:pt x="0" y="76"/>
                    <a:pt x="0" y="76"/>
                  </a:cubicBezTo>
                  <a:cubicBezTo>
                    <a:pt x="0" y="76"/>
                    <a:pt x="0" y="76"/>
                    <a:pt x="0" y="76"/>
                  </a:cubicBezTo>
                  <a:cubicBezTo>
                    <a:pt x="0" y="41"/>
                    <a:pt x="0" y="41"/>
                    <a:pt x="0" y="41"/>
                  </a:cubicBezTo>
                  <a:cubicBezTo>
                    <a:pt x="0" y="41"/>
                    <a:pt x="0" y="41"/>
                    <a:pt x="0" y="40"/>
                  </a:cubicBezTo>
                  <a:cubicBezTo>
                    <a:pt x="0" y="40"/>
                    <a:pt x="0" y="40"/>
                    <a:pt x="0" y="40"/>
                  </a:cubicBezTo>
                  <a:cubicBezTo>
                    <a:pt x="0" y="40"/>
                    <a:pt x="0" y="40"/>
                    <a:pt x="0" y="39"/>
                  </a:cubicBezTo>
                  <a:cubicBezTo>
                    <a:pt x="0" y="39"/>
                    <a:pt x="0" y="39"/>
                    <a:pt x="0" y="39"/>
                  </a:cubicBezTo>
                  <a:cubicBezTo>
                    <a:pt x="0" y="36"/>
                    <a:pt x="0" y="36"/>
                    <a:pt x="0" y="36"/>
                  </a:cubicBezTo>
                  <a:cubicBezTo>
                    <a:pt x="4" y="35"/>
                    <a:pt x="4" y="35"/>
                    <a:pt x="4" y="35"/>
                  </a:cubicBezTo>
                  <a:cubicBezTo>
                    <a:pt x="4" y="35"/>
                    <a:pt x="5" y="34"/>
                    <a:pt x="6" y="34"/>
                  </a:cubicBezTo>
                  <a:cubicBezTo>
                    <a:pt x="6" y="34"/>
                    <a:pt x="6" y="34"/>
                    <a:pt x="6" y="34"/>
                  </a:cubicBezTo>
                  <a:cubicBezTo>
                    <a:pt x="6" y="34"/>
                    <a:pt x="6" y="34"/>
                    <a:pt x="6" y="34"/>
                  </a:cubicBezTo>
                  <a:cubicBezTo>
                    <a:pt x="6" y="34"/>
                    <a:pt x="6" y="34"/>
                    <a:pt x="6" y="34"/>
                  </a:cubicBezTo>
                  <a:cubicBezTo>
                    <a:pt x="16" y="34"/>
                    <a:pt x="16" y="34"/>
                    <a:pt x="16" y="34"/>
                  </a:cubicBezTo>
                  <a:cubicBezTo>
                    <a:pt x="25" y="34"/>
                    <a:pt x="33" y="38"/>
                    <a:pt x="39" y="43"/>
                  </a:cubicBezTo>
                  <a:cubicBezTo>
                    <a:pt x="39" y="43"/>
                    <a:pt x="39" y="43"/>
                    <a:pt x="39" y="43"/>
                  </a:cubicBezTo>
                  <a:cubicBezTo>
                    <a:pt x="39" y="37"/>
                    <a:pt x="39" y="37"/>
                    <a:pt x="39" y="37"/>
                  </a:cubicBezTo>
                  <a:cubicBezTo>
                    <a:pt x="39" y="23"/>
                    <a:pt x="50" y="11"/>
                    <a:pt x="65" y="11"/>
                  </a:cubicBezTo>
                  <a:cubicBezTo>
                    <a:pt x="65" y="11"/>
                    <a:pt x="65" y="11"/>
                    <a:pt x="65" y="11"/>
                  </a:cubicBezTo>
                  <a:cubicBezTo>
                    <a:pt x="70" y="11"/>
                    <a:pt x="76" y="13"/>
                    <a:pt x="80" y="16"/>
                  </a:cubicBezTo>
                  <a:cubicBezTo>
                    <a:pt x="80" y="16"/>
                    <a:pt x="80" y="16"/>
                    <a:pt x="80" y="16"/>
                  </a:cubicBezTo>
                  <a:cubicBezTo>
                    <a:pt x="83" y="7"/>
                    <a:pt x="93" y="0"/>
                    <a:pt x="103" y="0"/>
                  </a:cubicBezTo>
                  <a:cubicBezTo>
                    <a:pt x="103" y="0"/>
                    <a:pt x="103" y="0"/>
                    <a:pt x="103" y="0"/>
                  </a:cubicBezTo>
                  <a:cubicBezTo>
                    <a:pt x="113" y="0"/>
                    <a:pt x="122" y="6"/>
                    <a:pt x="126" y="15"/>
                  </a:cubicBezTo>
                  <a:cubicBezTo>
                    <a:pt x="126" y="15"/>
                    <a:pt x="126" y="15"/>
                    <a:pt x="126" y="15"/>
                  </a:cubicBezTo>
                  <a:cubicBezTo>
                    <a:pt x="130" y="11"/>
                    <a:pt x="135" y="9"/>
                    <a:pt x="141" y="9"/>
                  </a:cubicBezTo>
                  <a:cubicBezTo>
                    <a:pt x="141" y="9"/>
                    <a:pt x="141" y="9"/>
                    <a:pt x="141" y="9"/>
                  </a:cubicBezTo>
                  <a:cubicBezTo>
                    <a:pt x="151" y="9"/>
                    <a:pt x="159" y="15"/>
                    <a:pt x="163" y="23"/>
                  </a:cubicBezTo>
                  <a:cubicBezTo>
                    <a:pt x="163" y="23"/>
                    <a:pt x="163" y="23"/>
                    <a:pt x="163" y="23"/>
                  </a:cubicBezTo>
                  <a:cubicBezTo>
                    <a:pt x="168" y="20"/>
                    <a:pt x="173" y="19"/>
                    <a:pt x="179" y="19"/>
                  </a:cubicBezTo>
                  <a:cubicBezTo>
                    <a:pt x="179" y="19"/>
                    <a:pt x="179" y="19"/>
                    <a:pt x="179" y="19"/>
                  </a:cubicBezTo>
                  <a:cubicBezTo>
                    <a:pt x="193" y="19"/>
                    <a:pt x="204" y="30"/>
                    <a:pt x="204" y="44"/>
                  </a:cubicBezTo>
                  <a:cubicBezTo>
                    <a:pt x="204" y="44"/>
                    <a:pt x="204" y="44"/>
                    <a:pt x="204" y="44"/>
                  </a:cubicBezTo>
                  <a:cubicBezTo>
                    <a:pt x="205" y="63"/>
                    <a:pt x="205" y="63"/>
                    <a:pt x="205" y="63"/>
                  </a:cubicBezTo>
                  <a:cubicBezTo>
                    <a:pt x="205" y="152"/>
                    <a:pt x="205" y="152"/>
                    <a:pt x="205" y="152"/>
                  </a:cubicBezTo>
                  <a:cubicBezTo>
                    <a:pt x="205" y="169"/>
                    <a:pt x="197" y="185"/>
                    <a:pt x="184" y="195"/>
                  </a:cubicBezTo>
                  <a:cubicBezTo>
                    <a:pt x="184" y="195"/>
                    <a:pt x="184" y="195"/>
                    <a:pt x="184" y="195"/>
                  </a:cubicBezTo>
                  <a:cubicBezTo>
                    <a:pt x="184" y="213"/>
                    <a:pt x="184" y="213"/>
                    <a:pt x="184" y="213"/>
                  </a:cubicBezTo>
                  <a:cubicBezTo>
                    <a:pt x="184" y="213"/>
                    <a:pt x="184" y="213"/>
                    <a:pt x="184" y="213"/>
                  </a:cubicBezTo>
                  <a:cubicBezTo>
                    <a:pt x="172" y="213"/>
                    <a:pt x="172" y="213"/>
                    <a:pt x="172" y="213"/>
                  </a:cubicBezTo>
                  <a:close/>
                  <a:moveTo>
                    <a:pt x="5" y="46"/>
                  </a:moveTo>
                  <a:cubicBezTo>
                    <a:pt x="5" y="46"/>
                    <a:pt x="5" y="46"/>
                    <a:pt x="5" y="46"/>
                  </a:cubicBezTo>
                  <a:cubicBezTo>
                    <a:pt x="5" y="46"/>
                    <a:pt x="5" y="46"/>
                    <a:pt x="5" y="46"/>
                  </a:cubicBezTo>
                  <a:cubicBezTo>
                    <a:pt x="5" y="46"/>
                    <a:pt x="5" y="46"/>
                    <a:pt x="5" y="46"/>
                  </a:cubicBezTo>
                  <a:cubicBezTo>
                    <a:pt x="5" y="46"/>
                    <a:pt x="5" y="46"/>
                    <a:pt x="5" y="46"/>
                  </a:cubicBezTo>
                  <a:close/>
                  <a:moveTo>
                    <a:pt x="81" y="37"/>
                  </a:moveTo>
                  <a:cubicBezTo>
                    <a:pt x="84" y="37"/>
                    <a:pt x="84" y="37"/>
                    <a:pt x="84" y="37"/>
                  </a:cubicBezTo>
                  <a:cubicBezTo>
                    <a:pt x="84" y="38"/>
                    <a:pt x="84" y="38"/>
                    <a:pt x="84" y="38"/>
                  </a:cubicBezTo>
                  <a:cubicBezTo>
                    <a:pt x="83" y="38"/>
                    <a:pt x="82" y="37"/>
                    <a:pt x="81" y="3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4" name="Freeform 83">
              <a:extLst>
                <a:ext uri="{FF2B5EF4-FFF2-40B4-BE49-F238E27FC236}">
                  <a16:creationId xmlns:a16="http://schemas.microsoft.com/office/drawing/2014/main" id="{47FB6DF0-9562-4647-8C8A-94EC052CBE00}"/>
                </a:ext>
              </a:extLst>
            </p:cNvPr>
            <p:cNvSpPr>
              <a:spLocks/>
            </p:cNvSpPr>
            <p:nvPr userDrawn="1"/>
          </p:nvSpPr>
          <p:spPr bwMode="auto">
            <a:xfrm>
              <a:off x="5578475" y="4289425"/>
              <a:ext cx="107950" cy="180975"/>
            </a:xfrm>
            <a:custGeom>
              <a:avLst/>
              <a:gdLst>
                <a:gd name="T0" fmla="*/ 3 w 29"/>
                <a:gd name="T1" fmla="*/ 48 h 48"/>
                <a:gd name="T2" fmla="*/ 29 w 29"/>
                <a:gd name="T3" fmla="*/ 48 h 48"/>
                <a:gd name="T4" fmla="*/ 29 w 29"/>
                <a:gd name="T5" fmla="*/ 0 h 48"/>
                <a:gd name="T6" fmla="*/ 3 w 29"/>
                <a:gd name="T7" fmla="*/ 0 h 48"/>
                <a:gd name="T8" fmla="*/ 0 w 29"/>
                <a:gd name="T9" fmla="*/ 6 h 48"/>
                <a:gd name="T10" fmla="*/ 0 w 29"/>
                <a:gd name="T11" fmla="*/ 42 h 48"/>
                <a:gd name="T12" fmla="*/ 3 w 2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3" y="48"/>
                  </a:moveTo>
                  <a:cubicBezTo>
                    <a:pt x="29" y="48"/>
                    <a:pt x="29" y="48"/>
                    <a:pt x="29" y="48"/>
                  </a:cubicBezTo>
                  <a:cubicBezTo>
                    <a:pt x="29" y="0"/>
                    <a:pt x="29" y="0"/>
                    <a:pt x="29" y="0"/>
                  </a:cubicBezTo>
                  <a:cubicBezTo>
                    <a:pt x="3" y="0"/>
                    <a:pt x="3" y="0"/>
                    <a:pt x="3" y="0"/>
                  </a:cubicBezTo>
                  <a:cubicBezTo>
                    <a:pt x="2" y="0"/>
                    <a:pt x="0" y="3"/>
                    <a:pt x="0" y="6"/>
                  </a:cubicBezTo>
                  <a:cubicBezTo>
                    <a:pt x="0" y="42"/>
                    <a:pt x="0" y="42"/>
                    <a:pt x="0" y="42"/>
                  </a:cubicBezTo>
                  <a:cubicBezTo>
                    <a:pt x="0" y="45"/>
                    <a:pt x="2" y="48"/>
                    <a:pt x="3" y="48"/>
                  </a:cubicBez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5" name="Freeform 84">
              <a:extLst>
                <a:ext uri="{FF2B5EF4-FFF2-40B4-BE49-F238E27FC236}">
                  <a16:creationId xmlns:a16="http://schemas.microsoft.com/office/drawing/2014/main" id="{7C8C0689-EE99-430C-B254-AE80DBA47496}"/>
                </a:ext>
              </a:extLst>
            </p:cNvPr>
            <p:cNvSpPr>
              <a:spLocks noEditPoints="1"/>
            </p:cNvSpPr>
            <p:nvPr userDrawn="1"/>
          </p:nvSpPr>
          <p:spPr bwMode="auto">
            <a:xfrm>
              <a:off x="5556250" y="4267200"/>
              <a:ext cx="153988" cy="225425"/>
            </a:xfrm>
            <a:custGeom>
              <a:avLst/>
              <a:gdLst>
                <a:gd name="T0" fmla="*/ 9 w 41"/>
                <a:gd name="T1" fmla="*/ 60 h 60"/>
                <a:gd name="T2" fmla="*/ 9 w 41"/>
                <a:gd name="T3" fmla="*/ 54 h 60"/>
                <a:gd name="T4" fmla="*/ 13 w 41"/>
                <a:gd name="T5" fmla="*/ 49 h 60"/>
                <a:gd name="T6" fmla="*/ 9 w 41"/>
                <a:gd name="T7" fmla="*/ 54 h 60"/>
                <a:gd name="T8" fmla="*/ 9 w 41"/>
                <a:gd name="T9" fmla="*/ 60 h 60"/>
                <a:gd name="T10" fmla="*/ 9 w 41"/>
                <a:gd name="T11" fmla="*/ 60 h 60"/>
                <a:gd name="T12" fmla="*/ 9 w 41"/>
                <a:gd name="T13" fmla="*/ 60 h 60"/>
                <a:gd name="T14" fmla="*/ 2 w 41"/>
                <a:gd name="T15" fmla="*/ 55 h 60"/>
                <a:gd name="T16" fmla="*/ 2 w 41"/>
                <a:gd name="T17" fmla="*/ 55 h 60"/>
                <a:gd name="T18" fmla="*/ 0 w 41"/>
                <a:gd name="T19" fmla="*/ 48 h 60"/>
                <a:gd name="T20" fmla="*/ 0 w 41"/>
                <a:gd name="T21" fmla="*/ 48 h 60"/>
                <a:gd name="T22" fmla="*/ 0 w 41"/>
                <a:gd name="T23" fmla="*/ 12 h 60"/>
                <a:gd name="T24" fmla="*/ 2 w 41"/>
                <a:gd name="T25" fmla="*/ 5 h 60"/>
                <a:gd name="T26" fmla="*/ 2 w 41"/>
                <a:gd name="T27" fmla="*/ 5 h 60"/>
                <a:gd name="T28" fmla="*/ 9 w 41"/>
                <a:gd name="T29" fmla="*/ 0 h 60"/>
                <a:gd name="T30" fmla="*/ 9 w 41"/>
                <a:gd name="T31" fmla="*/ 0 h 60"/>
                <a:gd name="T32" fmla="*/ 35 w 41"/>
                <a:gd name="T33" fmla="*/ 0 h 60"/>
                <a:gd name="T34" fmla="*/ 41 w 41"/>
                <a:gd name="T35" fmla="*/ 6 h 60"/>
                <a:gd name="T36" fmla="*/ 41 w 41"/>
                <a:gd name="T37" fmla="*/ 6 h 60"/>
                <a:gd name="T38" fmla="*/ 41 w 41"/>
                <a:gd name="T39" fmla="*/ 54 h 60"/>
                <a:gd name="T40" fmla="*/ 39 w 41"/>
                <a:gd name="T41" fmla="*/ 58 h 60"/>
                <a:gd name="T42" fmla="*/ 39 w 41"/>
                <a:gd name="T43" fmla="*/ 58 h 60"/>
                <a:gd name="T44" fmla="*/ 35 w 41"/>
                <a:gd name="T45" fmla="*/ 60 h 60"/>
                <a:gd name="T46" fmla="*/ 35 w 41"/>
                <a:gd name="T47" fmla="*/ 60 h 60"/>
                <a:gd name="T48" fmla="*/ 9 w 41"/>
                <a:gd name="T49" fmla="*/ 60 h 60"/>
                <a:gd name="T50" fmla="*/ 29 w 41"/>
                <a:gd name="T51" fmla="*/ 48 h 60"/>
                <a:gd name="T52" fmla="*/ 29 w 41"/>
                <a:gd name="T53" fmla="*/ 12 h 60"/>
                <a:gd name="T54" fmla="*/ 12 w 41"/>
                <a:gd name="T55" fmla="*/ 12 h 60"/>
                <a:gd name="T56" fmla="*/ 12 w 41"/>
                <a:gd name="T57" fmla="*/ 48 h 60"/>
                <a:gd name="T58" fmla="*/ 29 w 41"/>
                <a:gd name="T59" fmla="*/ 48 h 60"/>
                <a:gd name="T60" fmla="*/ 6 w 41"/>
                <a:gd name="T61" fmla="*/ 12 h 60"/>
                <a:gd name="T62" fmla="*/ 5 w 41"/>
                <a:gd name="T63" fmla="*/ 10 h 60"/>
                <a:gd name="T64" fmla="*/ 5 w 41"/>
                <a:gd name="T65" fmla="*/ 10 h 60"/>
                <a:gd name="T66" fmla="*/ 6 w 41"/>
                <a:gd name="T67" fmla="*/ 12 h 60"/>
                <a:gd name="T68" fmla="*/ 4 w 41"/>
                <a:gd name="T69" fmla="*/ 10 h 60"/>
                <a:gd name="T70" fmla="*/ 4 w 41"/>
                <a:gd name="T71" fmla="*/ 10 h 60"/>
                <a:gd name="T72" fmla="*/ 4 w 41"/>
                <a:gd name="T73" fmla="*/ 10 h 60"/>
                <a:gd name="T74" fmla="*/ 4 w 41"/>
                <a:gd name="T75" fmla="*/ 10 h 60"/>
                <a:gd name="T76" fmla="*/ 4 w 41"/>
                <a:gd name="T7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60">
                  <a:moveTo>
                    <a:pt x="9" y="60"/>
                  </a:moveTo>
                  <a:cubicBezTo>
                    <a:pt x="9" y="54"/>
                    <a:pt x="9" y="54"/>
                    <a:pt x="9" y="54"/>
                  </a:cubicBezTo>
                  <a:cubicBezTo>
                    <a:pt x="13" y="49"/>
                    <a:pt x="13" y="49"/>
                    <a:pt x="13" y="49"/>
                  </a:cubicBezTo>
                  <a:cubicBezTo>
                    <a:pt x="9" y="54"/>
                    <a:pt x="9" y="54"/>
                    <a:pt x="9" y="54"/>
                  </a:cubicBezTo>
                  <a:cubicBezTo>
                    <a:pt x="9" y="60"/>
                    <a:pt x="9" y="60"/>
                    <a:pt x="9" y="60"/>
                  </a:cubicBezTo>
                  <a:cubicBezTo>
                    <a:pt x="9" y="60"/>
                    <a:pt x="9" y="60"/>
                    <a:pt x="9" y="60"/>
                  </a:cubicBezTo>
                  <a:cubicBezTo>
                    <a:pt x="9" y="60"/>
                    <a:pt x="9" y="60"/>
                    <a:pt x="9" y="60"/>
                  </a:cubicBezTo>
                  <a:cubicBezTo>
                    <a:pt x="5" y="59"/>
                    <a:pt x="3" y="57"/>
                    <a:pt x="2" y="55"/>
                  </a:cubicBezTo>
                  <a:cubicBezTo>
                    <a:pt x="2" y="55"/>
                    <a:pt x="2" y="55"/>
                    <a:pt x="2" y="55"/>
                  </a:cubicBezTo>
                  <a:cubicBezTo>
                    <a:pt x="1" y="53"/>
                    <a:pt x="0" y="51"/>
                    <a:pt x="0" y="48"/>
                  </a:cubicBezTo>
                  <a:cubicBezTo>
                    <a:pt x="0" y="48"/>
                    <a:pt x="0" y="48"/>
                    <a:pt x="0" y="48"/>
                  </a:cubicBezTo>
                  <a:cubicBezTo>
                    <a:pt x="0" y="12"/>
                    <a:pt x="0" y="12"/>
                    <a:pt x="0" y="12"/>
                  </a:cubicBezTo>
                  <a:cubicBezTo>
                    <a:pt x="0" y="9"/>
                    <a:pt x="1" y="7"/>
                    <a:pt x="2" y="5"/>
                  </a:cubicBezTo>
                  <a:cubicBezTo>
                    <a:pt x="2" y="5"/>
                    <a:pt x="2" y="5"/>
                    <a:pt x="2" y="5"/>
                  </a:cubicBezTo>
                  <a:cubicBezTo>
                    <a:pt x="3" y="3"/>
                    <a:pt x="5" y="0"/>
                    <a:pt x="9" y="0"/>
                  </a:cubicBezTo>
                  <a:cubicBezTo>
                    <a:pt x="9" y="0"/>
                    <a:pt x="9" y="0"/>
                    <a:pt x="9" y="0"/>
                  </a:cubicBezTo>
                  <a:cubicBezTo>
                    <a:pt x="35" y="0"/>
                    <a:pt x="35" y="0"/>
                    <a:pt x="35" y="0"/>
                  </a:cubicBezTo>
                  <a:cubicBezTo>
                    <a:pt x="39" y="0"/>
                    <a:pt x="41" y="3"/>
                    <a:pt x="41" y="6"/>
                  </a:cubicBezTo>
                  <a:cubicBezTo>
                    <a:pt x="41" y="6"/>
                    <a:pt x="41" y="6"/>
                    <a:pt x="41" y="6"/>
                  </a:cubicBezTo>
                  <a:cubicBezTo>
                    <a:pt x="41" y="54"/>
                    <a:pt x="41" y="54"/>
                    <a:pt x="41" y="54"/>
                  </a:cubicBezTo>
                  <a:cubicBezTo>
                    <a:pt x="41" y="55"/>
                    <a:pt x="41" y="57"/>
                    <a:pt x="39" y="58"/>
                  </a:cubicBezTo>
                  <a:cubicBezTo>
                    <a:pt x="39" y="58"/>
                    <a:pt x="39" y="58"/>
                    <a:pt x="39" y="58"/>
                  </a:cubicBezTo>
                  <a:cubicBezTo>
                    <a:pt x="38" y="59"/>
                    <a:pt x="37" y="60"/>
                    <a:pt x="35" y="60"/>
                  </a:cubicBezTo>
                  <a:cubicBezTo>
                    <a:pt x="35" y="60"/>
                    <a:pt x="35" y="60"/>
                    <a:pt x="35" y="60"/>
                  </a:cubicBezTo>
                  <a:cubicBezTo>
                    <a:pt x="9" y="60"/>
                    <a:pt x="9" y="60"/>
                    <a:pt x="9" y="60"/>
                  </a:cubicBezTo>
                  <a:close/>
                  <a:moveTo>
                    <a:pt x="29" y="48"/>
                  </a:moveTo>
                  <a:cubicBezTo>
                    <a:pt x="29" y="12"/>
                    <a:pt x="29" y="12"/>
                    <a:pt x="29" y="12"/>
                  </a:cubicBezTo>
                  <a:cubicBezTo>
                    <a:pt x="12" y="12"/>
                    <a:pt x="12" y="12"/>
                    <a:pt x="12" y="12"/>
                  </a:cubicBezTo>
                  <a:cubicBezTo>
                    <a:pt x="12" y="48"/>
                    <a:pt x="12" y="48"/>
                    <a:pt x="12" y="48"/>
                  </a:cubicBezTo>
                  <a:cubicBezTo>
                    <a:pt x="29" y="48"/>
                    <a:pt x="29" y="48"/>
                    <a:pt x="29" y="48"/>
                  </a:cubicBezTo>
                  <a:close/>
                  <a:moveTo>
                    <a:pt x="6" y="12"/>
                  </a:moveTo>
                  <a:cubicBezTo>
                    <a:pt x="6" y="11"/>
                    <a:pt x="5" y="11"/>
                    <a:pt x="5" y="10"/>
                  </a:cubicBezTo>
                  <a:cubicBezTo>
                    <a:pt x="5" y="10"/>
                    <a:pt x="5" y="10"/>
                    <a:pt x="5" y="10"/>
                  </a:cubicBezTo>
                  <a:cubicBezTo>
                    <a:pt x="5" y="11"/>
                    <a:pt x="5" y="11"/>
                    <a:pt x="6" y="12"/>
                  </a:cubicBezTo>
                  <a:close/>
                  <a:moveTo>
                    <a:pt x="4" y="10"/>
                  </a:moveTo>
                  <a:cubicBezTo>
                    <a:pt x="4" y="10"/>
                    <a:pt x="4" y="10"/>
                    <a:pt x="4" y="10"/>
                  </a:cubicBezTo>
                  <a:cubicBezTo>
                    <a:pt x="4" y="10"/>
                    <a:pt x="4" y="10"/>
                    <a:pt x="4" y="10"/>
                  </a:cubicBezTo>
                  <a:cubicBezTo>
                    <a:pt x="4" y="10"/>
                    <a:pt x="4" y="10"/>
                    <a:pt x="4" y="10"/>
                  </a:cubicBezTo>
                  <a:cubicBezTo>
                    <a:pt x="4" y="10"/>
                    <a:pt x="4" y="10"/>
                    <a:pt x="4" y="1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6" name="Rectangle 85">
              <a:extLst>
                <a:ext uri="{FF2B5EF4-FFF2-40B4-BE49-F238E27FC236}">
                  <a16:creationId xmlns:a16="http://schemas.microsoft.com/office/drawing/2014/main" id="{D3CCABD2-E493-4E46-8C1D-8C0CE47ADF5E}"/>
                </a:ext>
              </a:extLst>
            </p:cNvPr>
            <p:cNvSpPr>
              <a:spLocks noChangeArrowheads="1"/>
            </p:cNvSpPr>
            <p:nvPr userDrawn="1"/>
          </p:nvSpPr>
          <p:spPr bwMode="auto">
            <a:xfrm>
              <a:off x="5686425" y="4289425"/>
              <a:ext cx="1281113" cy="180975"/>
            </a:xfrm>
            <a:prstGeom prst="rect">
              <a:avLst/>
            </a:prstGeom>
            <a:solidFill>
              <a:srgbClr val="88D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7" name="Freeform 86">
              <a:extLst>
                <a:ext uri="{FF2B5EF4-FFF2-40B4-BE49-F238E27FC236}">
                  <a16:creationId xmlns:a16="http://schemas.microsoft.com/office/drawing/2014/main" id="{E7720EBC-68FD-4390-B3C8-F9C6B6D3ADBC}"/>
                </a:ext>
              </a:extLst>
            </p:cNvPr>
            <p:cNvSpPr>
              <a:spLocks/>
            </p:cNvSpPr>
            <p:nvPr userDrawn="1"/>
          </p:nvSpPr>
          <p:spPr bwMode="auto">
            <a:xfrm>
              <a:off x="5686425" y="4289425"/>
              <a:ext cx="1281113" cy="180975"/>
            </a:xfrm>
            <a:custGeom>
              <a:avLst/>
              <a:gdLst>
                <a:gd name="T0" fmla="*/ 807 w 807"/>
                <a:gd name="T1" fmla="*/ 0 h 114"/>
                <a:gd name="T2" fmla="*/ 0 w 807"/>
                <a:gd name="T3" fmla="*/ 0 h 114"/>
                <a:gd name="T4" fmla="*/ 0 w 807"/>
                <a:gd name="T5" fmla="*/ 114 h 114"/>
                <a:gd name="T6" fmla="*/ 807 w 807"/>
                <a:gd name="T7" fmla="*/ 114 h 114"/>
              </a:gdLst>
              <a:ahLst/>
              <a:cxnLst>
                <a:cxn ang="0">
                  <a:pos x="T0" y="T1"/>
                </a:cxn>
                <a:cxn ang="0">
                  <a:pos x="T2" y="T3"/>
                </a:cxn>
                <a:cxn ang="0">
                  <a:pos x="T4" y="T5"/>
                </a:cxn>
                <a:cxn ang="0">
                  <a:pos x="T6" y="T7"/>
                </a:cxn>
              </a:cxnLst>
              <a:rect l="0" t="0" r="r" b="b"/>
              <a:pathLst>
                <a:path w="807" h="114">
                  <a:moveTo>
                    <a:pt x="807" y="0"/>
                  </a:moveTo>
                  <a:lnTo>
                    <a:pt x="0" y="0"/>
                  </a:lnTo>
                  <a:lnTo>
                    <a:pt x="0" y="114"/>
                  </a:lnTo>
                  <a:lnTo>
                    <a:pt x="807"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8" name="Freeform 87">
              <a:extLst>
                <a:ext uri="{FF2B5EF4-FFF2-40B4-BE49-F238E27FC236}">
                  <a16:creationId xmlns:a16="http://schemas.microsoft.com/office/drawing/2014/main" id="{056E723C-C7E7-433C-910C-C67CFFF96143}"/>
                </a:ext>
              </a:extLst>
            </p:cNvPr>
            <p:cNvSpPr>
              <a:spLocks/>
            </p:cNvSpPr>
            <p:nvPr userDrawn="1"/>
          </p:nvSpPr>
          <p:spPr bwMode="auto">
            <a:xfrm>
              <a:off x="5664200" y="4267200"/>
              <a:ext cx="1325563" cy="225425"/>
            </a:xfrm>
            <a:custGeom>
              <a:avLst/>
              <a:gdLst>
                <a:gd name="T0" fmla="*/ 6 w 353"/>
                <a:gd name="T1" fmla="*/ 60 h 60"/>
                <a:gd name="T2" fmla="*/ 2 w 353"/>
                <a:gd name="T3" fmla="*/ 58 h 60"/>
                <a:gd name="T4" fmla="*/ 2 w 353"/>
                <a:gd name="T5" fmla="*/ 58 h 60"/>
                <a:gd name="T6" fmla="*/ 0 w 353"/>
                <a:gd name="T7" fmla="*/ 54 h 60"/>
                <a:gd name="T8" fmla="*/ 0 w 353"/>
                <a:gd name="T9" fmla="*/ 54 h 60"/>
                <a:gd name="T10" fmla="*/ 0 w 353"/>
                <a:gd name="T11" fmla="*/ 6 h 60"/>
                <a:gd name="T12" fmla="*/ 2 w 353"/>
                <a:gd name="T13" fmla="*/ 2 h 60"/>
                <a:gd name="T14" fmla="*/ 2 w 353"/>
                <a:gd name="T15" fmla="*/ 2 h 60"/>
                <a:gd name="T16" fmla="*/ 6 w 353"/>
                <a:gd name="T17" fmla="*/ 0 h 60"/>
                <a:gd name="T18" fmla="*/ 6 w 353"/>
                <a:gd name="T19" fmla="*/ 0 h 60"/>
                <a:gd name="T20" fmla="*/ 347 w 353"/>
                <a:gd name="T21" fmla="*/ 0 h 60"/>
                <a:gd name="T22" fmla="*/ 353 w 353"/>
                <a:gd name="T23" fmla="*/ 6 h 60"/>
                <a:gd name="T24" fmla="*/ 353 w 353"/>
                <a:gd name="T25" fmla="*/ 6 h 60"/>
                <a:gd name="T26" fmla="*/ 347 w 353"/>
                <a:gd name="T27" fmla="*/ 12 h 60"/>
                <a:gd name="T28" fmla="*/ 347 w 353"/>
                <a:gd name="T29" fmla="*/ 12 h 60"/>
                <a:gd name="T30" fmla="*/ 12 w 353"/>
                <a:gd name="T31" fmla="*/ 12 h 60"/>
                <a:gd name="T32" fmla="*/ 12 w 353"/>
                <a:gd name="T33" fmla="*/ 48 h 60"/>
                <a:gd name="T34" fmla="*/ 347 w 353"/>
                <a:gd name="T35" fmla="*/ 48 h 60"/>
                <a:gd name="T36" fmla="*/ 353 w 353"/>
                <a:gd name="T37" fmla="*/ 54 h 60"/>
                <a:gd name="T38" fmla="*/ 353 w 353"/>
                <a:gd name="T39" fmla="*/ 54 h 60"/>
                <a:gd name="T40" fmla="*/ 347 w 353"/>
                <a:gd name="T41" fmla="*/ 60 h 60"/>
                <a:gd name="T42" fmla="*/ 347 w 353"/>
                <a:gd name="T43" fmla="*/ 60 h 60"/>
                <a:gd name="T44" fmla="*/ 6 w 353"/>
                <a:gd name="T4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3" h="60">
                  <a:moveTo>
                    <a:pt x="6" y="60"/>
                  </a:moveTo>
                  <a:cubicBezTo>
                    <a:pt x="5" y="60"/>
                    <a:pt x="3" y="59"/>
                    <a:pt x="2" y="58"/>
                  </a:cubicBezTo>
                  <a:cubicBezTo>
                    <a:pt x="2" y="58"/>
                    <a:pt x="2" y="58"/>
                    <a:pt x="2" y="58"/>
                  </a:cubicBezTo>
                  <a:cubicBezTo>
                    <a:pt x="1" y="57"/>
                    <a:pt x="0" y="55"/>
                    <a:pt x="0" y="54"/>
                  </a:cubicBezTo>
                  <a:cubicBezTo>
                    <a:pt x="0" y="54"/>
                    <a:pt x="0" y="54"/>
                    <a:pt x="0" y="54"/>
                  </a:cubicBezTo>
                  <a:cubicBezTo>
                    <a:pt x="0" y="6"/>
                    <a:pt x="0" y="6"/>
                    <a:pt x="0" y="6"/>
                  </a:cubicBezTo>
                  <a:cubicBezTo>
                    <a:pt x="0" y="5"/>
                    <a:pt x="1" y="3"/>
                    <a:pt x="2" y="2"/>
                  </a:cubicBezTo>
                  <a:cubicBezTo>
                    <a:pt x="2" y="2"/>
                    <a:pt x="2" y="2"/>
                    <a:pt x="2" y="2"/>
                  </a:cubicBezTo>
                  <a:cubicBezTo>
                    <a:pt x="3" y="1"/>
                    <a:pt x="5" y="0"/>
                    <a:pt x="6" y="0"/>
                  </a:cubicBezTo>
                  <a:cubicBezTo>
                    <a:pt x="6" y="0"/>
                    <a:pt x="6" y="0"/>
                    <a:pt x="6" y="0"/>
                  </a:cubicBezTo>
                  <a:cubicBezTo>
                    <a:pt x="347" y="0"/>
                    <a:pt x="347" y="0"/>
                    <a:pt x="347" y="0"/>
                  </a:cubicBezTo>
                  <a:cubicBezTo>
                    <a:pt x="350" y="0"/>
                    <a:pt x="353" y="3"/>
                    <a:pt x="353" y="6"/>
                  </a:cubicBezTo>
                  <a:cubicBezTo>
                    <a:pt x="353" y="6"/>
                    <a:pt x="353" y="6"/>
                    <a:pt x="353" y="6"/>
                  </a:cubicBezTo>
                  <a:cubicBezTo>
                    <a:pt x="353" y="10"/>
                    <a:pt x="350" y="12"/>
                    <a:pt x="347" y="12"/>
                  </a:cubicBezTo>
                  <a:cubicBezTo>
                    <a:pt x="347" y="12"/>
                    <a:pt x="347" y="12"/>
                    <a:pt x="347" y="12"/>
                  </a:cubicBezTo>
                  <a:cubicBezTo>
                    <a:pt x="12" y="12"/>
                    <a:pt x="12" y="12"/>
                    <a:pt x="12" y="12"/>
                  </a:cubicBezTo>
                  <a:cubicBezTo>
                    <a:pt x="12" y="48"/>
                    <a:pt x="12" y="48"/>
                    <a:pt x="12" y="48"/>
                  </a:cubicBezTo>
                  <a:cubicBezTo>
                    <a:pt x="347" y="48"/>
                    <a:pt x="347" y="48"/>
                    <a:pt x="347" y="48"/>
                  </a:cubicBezTo>
                  <a:cubicBezTo>
                    <a:pt x="350" y="48"/>
                    <a:pt x="353" y="50"/>
                    <a:pt x="353" y="54"/>
                  </a:cubicBezTo>
                  <a:cubicBezTo>
                    <a:pt x="353" y="54"/>
                    <a:pt x="353" y="54"/>
                    <a:pt x="353" y="54"/>
                  </a:cubicBezTo>
                  <a:cubicBezTo>
                    <a:pt x="353" y="57"/>
                    <a:pt x="350" y="60"/>
                    <a:pt x="347" y="60"/>
                  </a:cubicBezTo>
                  <a:cubicBezTo>
                    <a:pt x="347" y="60"/>
                    <a:pt x="347" y="60"/>
                    <a:pt x="347" y="60"/>
                  </a:cubicBezTo>
                  <a:cubicBezTo>
                    <a:pt x="6" y="60"/>
                    <a:pt x="6" y="60"/>
                    <a:pt x="6" y="6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9" name="Freeform 88">
              <a:extLst>
                <a:ext uri="{FF2B5EF4-FFF2-40B4-BE49-F238E27FC236}">
                  <a16:creationId xmlns:a16="http://schemas.microsoft.com/office/drawing/2014/main" id="{5803BAEE-B49A-4B35-B59C-D542D8BFE95D}"/>
                </a:ext>
              </a:extLst>
            </p:cNvPr>
            <p:cNvSpPr>
              <a:spLocks/>
            </p:cNvSpPr>
            <p:nvPr userDrawn="1"/>
          </p:nvSpPr>
          <p:spPr bwMode="auto">
            <a:xfrm>
              <a:off x="6956425" y="4289425"/>
              <a:ext cx="193675" cy="180975"/>
            </a:xfrm>
            <a:custGeom>
              <a:avLst/>
              <a:gdLst>
                <a:gd name="T0" fmla="*/ 0 w 52"/>
                <a:gd name="T1" fmla="*/ 24 h 48"/>
                <a:gd name="T2" fmla="*/ 2 w 52"/>
                <a:gd name="T3" fmla="*/ 48 h 48"/>
                <a:gd name="T4" fmla="*/ 52 w 52"/>
                <a:gd name="T5" fmla="*/ 24 h 48"/>
                <a:gd name="T6" fmla="*/ 2 w 52"/>
                <a:gd name="T7" fmla="*/ 0 h 48"/>
                <a:gd name="T8" fmla="*/ 0 w 52"/>
                <a:gd name="T9" fmla="*/ 24 h 48"/>
              </a:gdLst>
              <a:ahLst/>
              <a:cxnLst>
                <a:cxn ang="0">
                  <a:pos x="T0" y="T1"/>
                </a:cxn>
                <a:cxn ang="0">
                  <a:pos x="T2" y="T3"/>
                </a:cxn>
                <a:cxn ang="0">
                  <a:pos x="T4" y="T5"/>
                </a:cxn>
                <a:cxn ang="0">
                  <a:pos x="T6" y="T7"/>
                </a:cxn>
                <a:cxn ang="0">
                  <a:pos x="T8" y="T9"/>
                </a:cxn>
              </a:cxnLst>
              <a:rect l="0" t="0" r="r" b="b"/>
              <a:pathLst>
                <a:path w="52" h="48">
                  <a:moveTo>
                    <a:pt x="0" y="24"/>
                  </a:moveTo>
                  <a:cubicBezTo>
                    <a:pt x="0" y="32"/>
                    <a:pt x="1" y="40"/>
                    <a:pt x="2" y="48"/>
                  </a:cubicBezTo>
                  <a:cubicBezTo>
                    <a:pt x="52" y="24"/>
                    <a:pt x="52" y="24"/>
                    <a:pt x="52" y="24"/>
                  </a:cubicBezTo>
                  <a:cubicBezTo>
                    <a:pt x="2" y="0"/>
                    <a:pt x="2" y="0"/>
                    <a:pt x="2" y="0"/>
                  </a:cubicBezTo>
                  <a:cubicBezTo>
                    <a:pt x="1" y="8"/>
                    <a:pt x="0" y="16"/>
                    <a:pt x="0" y="24"/>
                  </a:cubicBezTo>
                  <a:close/>
                </a:path>
              </a:pathLst>
            </a:custGeom>
            <a:solidFill>
              <a:srgbClr val="F6FA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0" name="Freeform 89">
              <a:extLst>
                <a:ext uri="{FF2B5EF4-FFF2-40B4-BE49-F238E27FC236}">
                  <a16:creationId xmlns:a16="http://schemas.microsoft.com/office/drawing/2014/main" id="{A6ECAF93-C6EB-424A-A63F-FB72E5FE0257}"/>
                </a:ext>
              </a:extLst>
            </p:cNvPr>
            <p:cNvSpPr>
              <a:spLocks noEditPoints="1"/>
            </p:cNvSpPr>
            <p:nvPr userDrawn="1"/>
          </p:nvSpPr>
          <p:spPr bwMode="auto">
            <a:xfrm>
              <a:off x="6932613" y="4267200"/>
              <a:ext cx="241300" cy="225425"/>
            </a:xfrm>
            <a:custGeom>
              <a:avLst/>
              <a:gdLst>
                <a:gd name="T0" fmla="*/ 6 w 64"/>
                <a:gd name="T1" fmla="*/ 59 h 60"/>
                <a:gd name="T2" fmla="*/ 3 w 64"/>
                <a:gd name="T3" fmla="*/ 55 h 60"/>
                <a:gd name="T4" fmla="*/ 3 w 64"/>
                <a:gd name="T5" fmla="*/ 55 h 60"/>
                <a:gd name="T6" fmla="*/ 0 w 64"/>
                <a:gd name="T7" fmla="*/ 30 h 60"/>
                <a:gd name="T8" fmla="*/ 0 w 64"/>
                <a:gd name="T9" fmla="*/ 30 h 60"/>
                <a:gd name="T10" fmla="*/ 0 w 64"/>
                <a:gd name="T11" fmla="*/ 30 h 60"/>
                <a:gd name="T12" fmla="*/ 3 w 64"/>
                <a:gd name="T13" fmla="*/ 5 h 60"/>
                <a:gd name="T14" fmla="*/ 3 w 64"/>
                <a:gd name="T15" fmla="*/ 5 h 60"/>
                <a:gd name="T16" fmla="*/ 6 w 64"/>
                <a:gd name="T17" fmla="*/ 1 h 60"/>
                <a:gd name="T18" fmla="*/ 6 w 64"/>
                <a:gd name="T19" fmla="*/ 1 h 60"/>
                <a:gd name="T20" fmla="*/ 11 w 64"/>
                <a:gd name="T21" fmla="*/ 1 h 60"/>
                <a:gd name="T22" fmla="*/ 11 w 64"/>
                <a:gd name="T23" fmla="*/ 1 h 60"/>
                <a:gd name="T24" fmla="*/ 61 w 64"/>
                <a:gd name="T25" fmla="*/ 25 h 60"/>
                <a:gd name="T26" fmla="*/ 64 w 64"/>
                <a:gd name="T27" fmla="*/ 30 h 60"/>
                <a:gd name="T28" fmla="*/ 64 w 64"/>
                <a:gd name="T29" fmla="*/ 30 h 60"/>
                <a:gd name="T30" fmla="*/ 61 w 64"/>
                <a:gd name="T31" fmla="*/ 35 h 60"/>
                <a:gd name="T32" fmla="*/ 61 w 64"/>
                <a:gd name="T33" fmla="*/ 35 h 60"/>
                <a:gd name="T34" fmla="*/ 11 w 64"/>
                <a:gd name="T35" fmla="*/ 59 h 60"/>
                <a:gd name="T36" fmla="*/ 8 w 64"/>
                <a:gd name="T37" fmla="*/ 60 h 60"/>
                <a:gd name="T38" fmla="*/ 8 w 64"/>
                <a:gd name="T39" fmla="*/ 60 h 60"/>
                <a:gd name="T40" fmla="*/ 6 w 64"/>
                <a:gd name="T41" fmla="*/ 59 h 60"/>
                <a:gd name="T42" fmla="*/ 12 w 64"/>
                <a:gd name="T43" fmla="*/ 30 h 60"/>
                <a:gd name="T44" fmla="*/ 13 w 64"/>
                <a:gd name="T45" fmla="*/ 45 h 60"/>
                <a:gd name="T46" fmla="*/ 13 w 64"/>
                <a:gd name="T47" fmla="*/ 45 h 60"/>
                <a:gd name="T48" fmla="*/ 44 w 64"/>
                <a:gd name="T49" fmla="*/ 30 h 60"/>
                <a:gd name="T50" fmla="*/ 13 w 64"/>
                <a:gd name="T51" fmla="*/ 15 h 60"/>
                <a:gd name="T52" fmla="*/ 12 w 64"/>
                <a:gd name="T53" fmla="*/ 30 h 60"/>
                <a:gd name="T54" fmla="*/ 12 w 64"/>
                <a:gd name="T55" fmla="*/ 30 h 60"/>
                <a:gd name="T56" fmla="*/ 12 w 64"/>
                <a:gd name="T5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60">
                  <a:moveTo>
                    <a:pt x="6" y="59"/>
                  </a:moveTo>
                  <a:cubicBezTo>
                    <a:pt x="4" y="58"/>
                    <a:pt x="3" y="57"/>
                    <a:pt x="3" y="55"/>
                  </a:cubicBezTo>
                  <a:cubicBezTo>
                    <a:pt x="3" y="55"/>
                    <a:pt x="3" y="55"/>
                    <a:pt x="3" y="55"/>
                  </a:cubicBezTo>
                  <a:cubicBezTo>
                    <a:pt x="1" y="47"/>
                    <a:pt x="0" y="39"/>
                    <a:pt x="0" y="30"/>
                  </a:cubicBezTo>
                  <a:cubicBezTo>
                    <a:pt x="0" y="30"/>
                    <a:pt x="0" y="30"/>
                    <a:pt x="0" y="30"/>
                  </a:cubicBezTo>
                  <a:cubicBezTo>
                    <a:pt x="0" y="30"/>
                    <a:pt x="0" y="30"/>
                    <a:pt x="0" y="30"/>
                  </a:cubicBezTo>
                  <a:cubicBezTo>
                    <a:pt x="0" y="21"/>
                    <a:pt x="1" y="13"/>
                    <a:pt x="3" y="5"/>
                  </a:cubicBezTo>
                  <a:cubicBezTo>
                    <a:pt x="3" y="5"/>
                    <a:pt x="3" y="5"/>
                    <a:pt x="3" y="5"/>
                  </a:cubicBezTo>
                  <a:cubicBezTo>
                    <a:pt x="3" y="3"/>
                    <a:pt x="4" y="2"/>
                    <a:pt x="6" y="1"/>
                  </a:cubicBezTo>
                  <a:cubicBezTo>
                    <a:pt x="6" y="1"/>
                    <a:pt x="6" y="1"/>
                    <a:pt x="6" y="1"/>
                  </a:cubicBezTo>
                  <a:cubicBezTo>
                    <a:pt x="7" y="0"/>
                    <a:pt x="9" y="0"/>
                    <a:pt x="11" y="1"/>
                  </a:cubicBezTo>
                  <a:cubicBezTo>
                    <a:pt x="11" y="1"/>
                    <a:pt x="11" y="1"/>
                    <a:pt x="11" y="1"/>
                  </a:cubicBezTo>
                  <a:cubicBezTo>
                    <a:pt x="61" y="25"/>
                    <a:pt x="61" y="25"/>
                    <a:pt x="61" y="25"/>
                  </a:cubicBezTo>
                  <a:cubicBezTo>
                    <a:pt x="63" y="26"/>
                    <a:pt x="64" y="28"/>
                    <a:pt x="64" y="30"/>
                  </a:cubicBezTo>
                  <a:cubicBezTo>
                    <a:pt x="64" y="30"/>
                    <a:pt x="64" y="30"/>
                    <a:pt x="64" y="30"/>
                  </a:cubicBezTo>
                  <a:cubicBezTo>
                    <a:pt x="64" y="32"/>
                    <a:pt x="63" y="34"/>
                    <a:pt x="61" y="35"/>
                  </a:cubicBezTo>
                  <a:cubicBezTo>
                    <a:pt x="61" y="35"/>
                    <a:pt x="61" y="35"/>
                    <a:pt x="61" y="35"/>
                  </a:cubicBezTo>
                  <a:cubicBezTo>
                    <a:pt x="11" y="59"/>
                    <a:pt x="11" y="59"/>
                    <a:pt x="11" y="59"/>
                  </a:cubicBezTo>
                  <a:cubicBezTo>
                    <a:pt x="10" y="59"/>
                    <a:pt x="9" y="60"/>
                    <a:pt x="8" y="60"/>
                  </a:cubicBezTo>
                  <a:cubicBezTo>
                    <a:pt x="8" y="60"/>
                    <a:pt x="8" y="60"/>
                    <a:pt x="8" y="60"/>
                  </a:cubicBezTo>
                  <a:cubicBezTo>
                    <a:pt x="7" y="60"/>
                    <a:pt x="7" y="59"/>
                    <a:pt x="6" y="59"/>
                  </a:cubicBezTo>
                  <a:close/>
                  <a:moveTo>
                    <a:pt x="12" y="30"/>
                  </a:moveTo>
                  <a:cubicBezTo>
                    <a:pt x="12" y="35"/>
                    <a:pt x="12" y="40"/>
                    <a:pt x="13" y="45"/>
                  </a:cubicBezTo>
                  <a:cubicBezTo>
                    <a:pt x="13" y="45"/>
                    <a:pt x="13" y="45"/>
                    <a:pt x="13" y="45"/>
                  </a:cubicBezTo>
                  <a:cubicBezTo>
                    <a:pt x="44" y="30"/>
                    <a:pt x="44" y="30"/>
                    <a:pt x="44" y="30"/>
                  </a:cubicBezTo>
                  <a:cubicBezTo>
                    <a:pt x="13" y="15"/>
                    <a:pt x="13" y="15"/>
                    <a:pt x="13" y="15"/>
                  </a:cubicBezTo>
                  <a:cubicBezTo>
                    <a:pt x="12" y="20"/>
                    <a:pt x="12" y="25"/>
                    <a:pt x="12" y="30"/>
                  </a:cubicBezTo>
                  <a:cubicBezTo>
                    <a:pt x="12" y="30"/>
                    <a:pt x="12" y="30"/>
                    <a:pt x="12" y="30"/>
                  </a:cubicBezTo>
                  <a:cubicBezTo>
                    <a:pt x="12" y="30"/>
                    <a:pt x="12" y="30"/>
                    <a:pt x="12" y="3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1" name="Rectangle 90">
              <a:extLst>
                <a:ext uri="{FF2B5EF4-FFF2-40B4-BE49-F238E27FC236}">
                  <a16:creationId xmlns:a16="http://schemas.microsoft.com/office/drawing/2014/main" id="{B130391F-D72A-4545-A846-6108778C7075}"/>
                </a:ext>
              </a:extLst>
            </p:cNvPr>
            <p:cNvSpPr>
              <a:spLocks noChangeArrowheads="1"/>
            </p:cNvSpPr>
            <p:nvPr userDrawn="1"/>
          </p:nvSpPr>
          <p:spPr bwMode="auto">
            <a:xfrm>
              <a:off x="5683250" y="4289425"/>
              <a:ext cx="127000" cy="180975"/>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2" name="Freeform 91">
              <a:extLst>
                <a:ext uri="{FF2B5EF4-FFF2-40B4-BE49-F238E27FC236}">
                  <a16:creationId xmlns:a16="http://schemas.microsoft.com/office/drawing/2014/main" id="{1801ED3C-061C-42F8-ADC7-8B3645AAC0DC}"/>
                </a:ext>
              </a:extLst>
            </p:cNvPr>
            <p:cNvSpPr>
              <a:spLocks noEditPoints="1"/>
            </p:cNvSpPr>
            <p:nvPr userDrawn="1"/>
          </p:nvSpPr>
          <p:spPr bwMode="auto">
            <a:xfrm>
              <a:off x="5661025" y="4267200"/>
              <a:ext cx="173038" cy="225425"/>
            </a:xfrm>
            <a:custGeom>
              <a:avLst/>
              <a:gdLst>
                <a:gd name="T0" fmla="*/ 6 w 46"/>
                <a:gd name="T1" fmla="*/ 60 h 60"/>
                <a:gd name="T2" fmla="*/ 2 w 46"/>
                <a:gd name="T3" fmla="*/ 58 h 60"/>
                <a:gd name="T4" fmla="*/ 2 w 46"/>
                <a:gd name="T5" fmla="*/ 58 h 60"/>
                <a:gd name="T6" fmla="*/ 0 w 46"/>
                <a:gd name="T7" fmla="*/ 54 h 60"/>
                <a:gd name="T8" fmla="*/ 0 w 46"/>
                <a:gd name="T9" fmla="*/ 54 h 60"/>
                <a:gd name="T10" fmla="*/ 0 w 46"/>
                <a:gd name="T11" fmla="*/ 6 h 60"/>
                <a:gd name="T12" fmla="*/ 6 w 46"/>
                <a:gd name="T13" fmla="*/ 0 h 60"/>
                <a:gd name="T14" fmla="*/ 6 w 46"/>
                <a:gd name="T15" fmla="*/ 0 h 60"/>
                <a:gd name="T16" fmla="*/ 40 w 46"/>
                <a:gd name="T17" fmla="*/ 0 h 60"/>
                <a:gd name="T18" fmla="*/ 44 w 46"/>
                <a:gd name="T19" fmla="*/ 2 h 60"/>
                <a:gd name="T20" fmla="*/ 44 w 46"/>
                <a:gd name="T21" fmla="*/ 2 h 60"/>
                <a:gd name="T22" fmla="*/ 46 w 46"/>
                <a:gd name="T23" fmla="*/ 6 h 60"/>
                <a:gd name="T24" fmla="*/ 46 w 46"/>
                <a:gd name="T25" fmla="*/ 6 h 60"/>
                <a:gd name="T26" fmla="*/ 46 w 46"/>
                <a:gd name="T27" fmla="*/ 54 h 60"/>
                <a:gd name="T28" fmla="*/ 44 w 46"/>
                <a:gd name="T29" fmla="*/ 58 h 60"/>
                <a:gd name="T30" fmla="*/ 44 w 46"/>
                <a:gd name="T31" fmla="*/ 58 h 60"/>
                <a:gd name="T32" fmla="*/ 40 w 46"/>
                <a:gd name="T33" fmla="*/ 60 h 60"/>
                <a:gd name="T34" fmla="*/ 40 w 46"/>
                <a:gd name="T35" fmla="*/ 60 h 60"/>
                <a:gd name="T36" fmla="*/ 6 w 46"/>
                <a:gd name="T37" fmla="*/ 60 h 60"/>
                <a:gd name="T38" fmla="*/ 40 w 46"/>
                <a:gd name="T39" fmla="*/ 54 h 60"/>
                <a:gd name="T40" fmla="*/ 40 w 46"/>
                <a:gd name="T41" fmla="*/ 48 h 60"/>
                <a:gd name="T42" fmla="*/ 40 w 46"/>
                <a:gd name="T43" fmla="*/ 54 h 60"/>
                <a:gd name="T44" fmla="*/ 12 w 46"/>
                <a:gd name="T45" fmla="*/ 48 h 60"/>
                <a:gd name="T46" fmla="*/ 34 w 46"/>
                <a:gd name="T47" fmla="*/ 48 h 60"/>
                <a:gd name="T48" fmla="*/ 34 w 46"/>
                <a:gd name="T49" fmla="*/ 12 h 60"/>
                <a:gd name="T50" fmla="*/ 12 w 46"/>
                <a:gd name="T51" fmla="*/ 12 h 60"/>
                <a:gd name="T52" fmla="*/ 12 w 46"/>
                <a:gd name="T5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60">
                  <a:moveTo>
                    <a:pt x="6" y="60"/>
                  </a:moveTo>
                  <a:cubicBezTo>
                    <a:pt x="5" y="60"/>
                    <a:pt x="3" y="59"/>
                    <a:pt x="2" y="58"/>
                  </a:cubicBezTo>
                  <a:cubicBezTo>
                    <a:pt x="2" y="58"/>
                    <a:pt x="2" y="58"/>
                    <a:pt x="2" y="58"/>
                  </a:cubicBezTo>
                  <a:cubicBezTo>
                    <a:pt x="1" y="57"/>
                    <a:pt x="0" y="55"/>
                    <a:pt x="0" y="54"/>
                  </a:cubicBezTo>
                  <a:cubicBezTo>
                    <a:pt x="0" y="54"/>
                    <a:pt x="0" y="54"/>
                    <a:pt x="0" y="54"/>
                  </a:cubicBezTo>
                  <a:cubicBezTo>
                    <a:pt x="0" y="6"/>
                    <a:pt x="0" y="6"/>
                    <a:pt x="0" y="6"/>
                  </a:cubicBezTo>
                  <a:cubicBezTo>
                    <a:pt x="0" y="3"/>
                    <a:pt x="3" y="0"/>
                    <a:pt x="6" y="0"/>
                  </a:cubicBezTo>
                  <a:cubicBezTo>
                    <a:pt x="6" y="0"/>
                    <a:pt x="6" y="0"/>
                    <a:pt x="6" y="0"/>
                  </a:cubicBezTo>
                  <a:cubicBezTo>
                    <a:pt x="40" y="0"/>
                    <a:pt x="40" y="0"/>
                    <a:pt x="40" y="0"/>
                  </a:cubicBezTo>
                  <a:cubicBezTo>
                    <a:pt x="41" y="0"/>
                    <a:pt x="43" y="1"/>
                    <a:pt x="44" y="2"/>
                  </a:cubicBezTo>
                  <a:cubicBezTo>
                    <a:pt x="44" y="2"/>
                    <a:pt x="44" y="2"/>
                    <a:pt x="44" y="2"/>
                  </a:cubicBezTo>
                  <a:cubicBezTo>
                    <a:pt x="45" y="3"/>
                    <a:pt x="46" y="4"/>
                    <a:pt x="46" y="6"/>
                  </a:cubicBezTo>
                  <a:cubicBezTo>
                    <a:pt x="46" y="6"/>
                    <a:pt x="46" y="6"/>
                    <a:pt x="46" y="6"/>
                  </a:cubicBezTo>
                  <a:cubicBezTo>
                    <a:pt x="46" y="54"/>
                    <a:pt x="46" y="54"/>
                    <a:pt x="46" y="54"/>
                  </a:cubicBezTo>
                  <a:cubicBezTo>
                    <a:pt x="46" y="55"/>
                    <a:pt x="45" y="57"/>
                    <a:pt x="44" y="58"/>
                  </a:cubicBezTo>
                  <a:cubicBezTo>
                    <a:pt x="44" y="58"/>
                    <a:pt x="44" y="58"/>
                    <a:pt x="44" y="58"/>
                  </a:cubicBezTo>
                  <a:cubicBezTo>
                    <a:pt x="43" y="59"/>
                    <a:pt x="41" y="60"/>
                    <a:pt x="40" y="60"/>
                  </a:cubicBezTo>
                  <a:cubicBezTo>
                    <a:pt x="40" y="60"/>
                    <a:pt x="40" y="60"/>
                    <a:pt x="40" y="60"/>
                  </a:cubicBezTo>
                  <a:cubicBezTo>
                    <a:pt x="6" y="60"/>
                    <a:pt x="6" y="60"/>
                    <a:pt x="6" y="60"/>
                  </a:cubicBezTo>
                  <a:close/>
                  <a:moveTo>
                    <a:pt x="40" y="54"/>
                  </a:moveTo>
                  <a:cubicBezTo>
                    <a:pt x="40" y="48"/>
                    <a:pt x="40" y="48"/>
                    <a:pt x="40" y="48"/>
                  </a:cubicBezTo>
                  <a:cubicBezTo>
                    <a:pt x="40" y="54"/>
                    <a:pt x="40" y="54"/>
                    <a:pt x="40" y="54"/>
                  </a:cubicBezTo>
                  <a:close/>
                  <a:moveTo>
                    <a:pt x="12" y="48"/>
                  </a:moveTo>
                  <a:cubicBezTo>
                    <a:pt x="34" y="48"/>
                    <a:pt x="34" y="48"/>
                    <a:pt x="34" y="48"/>
                  </a:cubicBezTo>
                  <a:cubicBezTo>
                    <a:pt x="34" y="12"/>
                    <a:pt x="34" y="12"/>
                    <a:pt x="34" y="12"/>
                  </a:cubicBezTo>
                  <a:cubicBezTo>
                    <a:pt x="12" y="12"/>
                    <a:pt x="12" y="12"/>
                    <a:pt x="12" y="12"/>
                  </a:cubicBezTo>
                  <a:cubicBezTo>
                    <a:pt x="12" y="48"/>
                    <a:pt x="12" y="48"/>
                    <a:pt x="12" y="4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3" name="Freeform 92">
              <a:extLst>
                <a:ext uri="{FF2B5EF4-FFF2-40B4-BE49-F238E27FC236}">
                  <a16:creationId xmlns:a16="http://schemas.microsoft.com/office/drawing/2014/main" id="{01891483-B589-4848-93E3-B2E7C8FA981E}"/>
                </a:ext>
              </a:extLst>
            </p:cNvPr>
            <p:cNvSpPr>
              <a:spLocks/>
            </p:cNvSpPr>
            <p:nvPr userDrawn="1"/>
          </p:nvSpPr>
          <p:spPr bwMode="auto">
            <a:xfrm>
              <a:off x="7091363" y="4349750"/>
              <a:ext cx="58738" cy="60325"/>
            </a:xfrm>
            <a:custGeom>
              <a:avLst/>
              <a:gdLst>
                <a:gd name="T0" fmla="*/ 0 w 16"/>
                <a:gd name="T1" fmla="*/ 0 h 16"/>
                <a:gd name="T2" fmla="*/ 0 w 16"/>
                <a:gd name="T3" fmla="*/ 8 h 16"/>
                <a:gd name="T4" fmla="*/ 0 w 16"/>
                <a:gd name="T5" fmla="*/ 16 h 16"/>
                <a:gd name="T6" fmla="*/ 16 w 16"/>
                <a:gd name="T7" fmla="*/ 8 h 16"/>
                <a:gd name="T8" fmla="*/ 0 w 16"/>
                <a:gd name="T9" fmla="*/ 0 h 16"/>
              </a:gdLst>
              <a:ahLst/>
              <a:cxnLst>
                <a:cxn ang="0">
                  <a:pos x="T0" y="T1"/>
                </a:cxn>
                <a:cxn ang="0">
                  <a:pos x="T2" y="T3"/>
                </a:cxn>
                <a:cxn ang="0">
                  <a:pos x="T4" y="T5"/>
                </a:cxn>
                <a:cxn ang="0">
                  <a:pos x="T6" y="T7"/>
                </a:cxn>
                <a:cxn ang="0">
                  <a:pos x="T8" y="T9"/>
                </a:cxn>
              </a:cxnLst>
              <a:rect l="0" t="0" r="r" b="b"/>
              <a:pathLst>
                <a:path w="16" h="16">
                  <a:moveTo>
                    <a:pt x="0" y="0"/>
                  </a:moveTo>
                  <a:cubicBezTo>
                    <a:pt x="0" y="3"/>
                    <a:pt x="0" y="5"/>
                    <a:pt x="0" y="8"/>
                  </a:cubicBezTo>
                  <a:cubicBezTo>
                    <a:pt x="0" y="10"/>
                    <a:pt x="0" y="13"/>
                    <a:pt x="0" y="16"/>
                  </a:cubicBezTo>
                  <a:cubicBezTo>
                    <a:pt x="16" y="8"/>
                    <a:pt x="16" y="8"/>
                    <a:pt x="16" y="8"/>
                  </a:cubicBezTo>
                  <a:lnTo>
                    <a:pt x="0"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4" name="Freeform 93">
              <a:extLst>
                <a:ext uri="{FF2B5EF4-FFF2-40B4-BE49-F238E27FC236}">
                  <a16:creationId xmlns:a16="http://schemas.microsoft.com/office/drawing/2014/main" id="{E2BEA504-89A4-4432-AB0E-4806A2B42F26}"/>
                </a:ext>
              </a:extLst>
            </p:cNvPr>
            <p:cNvSpPr>
              <a:spLocks noEditPoints="1"/>
            </p:cNvSpPr>
            <p:nvPr userDrawn="1"/>
          </p:nvSpPr>
          <p:spPr bwMode="auto">
            <a:xfrm>
              <a:off x="7067550" y="4314825"/>
              <a:ext cx="139700" cy="128588"/>
            </a:xfrm>
            <a:custGeom>
              <a:avLst/>
              <a:gdLst>
                <a:gd name="T0" fmla="*/ 0 w 37"/>
                <a:gd name="T1" fmla="*/ 25 h 34"/>
                <a:gd name="T2" fmla="*/ 0 w 37"/>
                <a:gd name="T3" fmla="*/ 17 h 34"/>
                <a:gd name="T4" fmla="*/ 0 w 37"/>
                <a:gd name="T5" fmla="*/ 17 h 34"/>
                <a:gd name="T6" fmla="*/ 0 w 37"/>
                <a:gd name="T7" fmla="*/ 9 h 34"/>
                <a:gd name="T8" fmla="*/ 0 w 37"/>
                <a:gd name="T9" fmla="*/ 9 h 34"/>
                <a:gd name="T10" fmla="*/ 1 w 37"/>
                <a:gd name="T11" fmla="*/ 0 h 34"/>
                <a:gd name="T12" fmla="*/ 37 w 37"/>
                <a:gd name="T13" fmla="*/ 17 h 34"/>
                <a:gd name="T14" fmla="*/ 1 w 37"/>
                <a:gd name="T15" fmla="*/ 34 h 34"/>
                <a:gd name="T16" fmla="*/ 0 w 37"/>
                <a:gd name="T17" fmla="*/ 25 h 34"/>
                <a:gd name="T18" fmla="*/ 4 w 37"/>
                <a:gd name="T19" fmla="*/ 15 h 34"/>
                <a:gd name="T20" fmla="*/ 6 w 37"/>
                <a:gd name="T21" fmla="*/ 9 h 34"/>
                <a:gd name="T22" fmla="*/ 4 w 37"/>
                <a:gd name="T23"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4">
                  <a:moveTo>
                    <a:pt x="0" y="25"/>
                  </a:moveTo>
                  <a:cubicBezTo>
                    <a:pt x="0" y="22"/>
                    <a:pt x="0" y="20"/>
                    <a:pt x="0" y="17"/>
                  </a:cubicBezTo>
                  <a:cubicBezTo>
                    <a:pt x="0" y="17"/>
                    <a:pt x="0" y="17"/>
                    <a:pt x="0" y="17"/>
                  </a:cubicBezTo>
                  <a:cubicBezTo>
                    <a:pt x="0" y="14"/>
                    <a:pt x="0" y="11"/>
                    <a:pt x="0" y="9"/>
                  </a:cubicBezTo>
                  <a:cubicBezTo>
                    <a:pt x="0" y="9"/>
                    <a:pt x="0" y="9"/>
                    <a:pt x="0" y="9"/>
                  </a:cubicBezTo>
                  <a:cubicBezTo>
                    <a:pt x="1" y="0"/>
                    <a:pt x="1" y="0"/>
                    <a:pt x="1" y="0"/>
                  </a:cubicBezTo>
                  <a:cubicBezTo>
                    <a:pt x="37" y="17"/>
                    <a:pt x="37" y="17"/>
                    <a:pt x="37" y="17"/>
                  </a:cubicBezTo>
                  <a:cubicBezTo>
                    <a:pt x="1" y="34"/>
                    <a:pt x="1" y="34"/>
                    <a:pt x="1" y="34"/>
                  </a:cubicBezTo>
                  <a:cubicBezTo>
                    <a:pt x="0" y="25"/>
                    <a:pt x="0" y="25"/>
                    <a:pt x="0" y="25"/>
                  </a:cubicBezTo>
                  <a:close/>
                  <a:moveTo>
                    <a:pt x="4" y="15"/>
                  </a:moveTo>
                  <a:cubicBezTo>
                    <a:pt x="6" y="9"/>
                    <a:pt x="6" y="9"/>
                    <a:pt x="6" y="9"/>
                  </a:cubicBezTo>
                  <a:cubicBezTo>
                    <a:pt x="4" y="15"/>
                    <a:pt x="4" y="15"/>
                    <a:pt x="4" y="15"/>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5" name="Freeform 94">
              <a:extLst>
                <a:ext uri="{FF2B5EF4-FFF2-40B4-BE49-F238E27FC236}">
                  <a16:creationId xmlns:a16="http://schemas.microsoft.com/office/drawing/2014/main" id="{9B133649-A45C-46C6-B03D-FAAB8C0CC0B1}"/>
                </a:ext>
              </a:extLst>
            </p:cNvPr>
            <p:cNvSpPr>
              <a:spLocks noEditPoints="1"/>
            </p:cNvSpPr>
            <p:nvPr userDrawn="1"/>
          </p:nvSpPr>
          <p:spPr bwMode="auto">
            <a:xfrm>
              <a:off x="5845175" y="4489450"/>
              <a:ext cx="336550" cy="466725"/>
            </a:xfrm>
            <a:custGeom>
              <a:avLst/>
              <a:gdLst>
                <a:gd name="T0" fmla="*/ 78 w 90"/>
                <a:gd name="T1" fmla="*/ 124 h 124"/>
                <a:gd name="T2" fmla="*/ 78 w 90"/>
                <a:gd name="T3" fmla="*/ 117 h 124"/>
                <a:gd name="T4" fmla="*/ 57 w 90"/>
                <a:gd name="T5" fmla="*/ 104 h 124"/>
                <a:gd name="T6" fmla="*/ 57 w 90"/>
                <a:gd name="T7" fmla="*/ 104 h 124"/>
                <a:gd name="T8" fmla="*/ 56 w 90"/>
                <a:gd name="T9" fmla="*/ 104 h 124"/>
                <a:gd name="T10" fmla="*/ 0 w 90"/>
                <a:gd name="T11" fmla="*/ 38 h 124"/>
                <a:gd name="T12" fmla="*/ 0 w 90"/>
                <a:gd name="T13" fmla="*/ 6 h 124"/>
                <a:gd name="T14" fmla="*/ 0 w 90"/>
                <a:gd name="T15" fmla="*/ 6 h 124"/>
                <a:gd name="T16" fmla="*/ 0 w 90"/>
                <a:gd name="T17" fmla="*/ 6 h 124"/>
                <a:gd name="T18" fmla="*/ 0 w 90"/>
                <a:gd name="T19" fmla="*/ 6 h 124"/>
                <a:gd name="T20" fmla="*/ 0 w 90"/>
                <a:gd name="T21" fmla="*/ 5 h 124"/>
                <a:gd name="T22" fmla="*/ 0 w 90"/>
                <a:gd name="T23" fmla="*/ 5 h 124"/>
                <a:gd name="T24" fmla="*/ 0 w 90"/>
                <a:gd name="T25" fmla="*/ 3 h 124"/>
                <a:gd name="T26" fmla="*/ 0 w 90"/>
                <a:gd name="T27" fmla="*/ 3 h 124"/>
                <a:gd name="T28" fmla="*/ 1 w 90"/>
                <a:gd name="T29" fmla="*/ 3 h 124"/>
                <a:gd name="T30" fmla="*/ 1 w 90"/>
                <a:gd name="T31" fmla="*/ 3 h 124"/>
                <a:gd name="T32" fmla="*/ 1 w 90"/>
                <a:gd name="T33" fmla="*/ 2 h 124"/>
                <a:gd name="T34" fmla="*/ 1 w 90"/>
                <a:gd name="T35" fmla="*/ 2 h 124"/>
                <a:gd name="T36" fmla="*/ 1 w 90"/>
                <a:gd name="T37" fmla="*/ 2 h 124"/>
                <a:gd name="T38" fmla="*/ 1 w 90"/>
                <a:gd name="T39" fmla="*/ 2 h 124"/>
                <a:gd name="T40" fmla="*/ 1 w 90"/>
                <a:gd name="T41" fmla="*/ 2 h 124"/>
                <a:gd name="T42" fmla="*/ 2 w 90"/>
                <a:gd name="T43" fmla="*/ 1 h 124"/>
                <a:gd name="T44" fmla="*/ 2 w 90"/>
                <a:gd name="T45" fmla="*/ 1 h 124"/>
                <a:gd name="T46" fmla="*/ 3 w 90"/>
                <a:gd name="T47" fmla="*/ 0 h 124"/>
                <a:gd name="T48" fmla="*/ 3 w 90"/>
                <a:gd name="T49" fmla="*/ 0 h 124"/>
                <a:gd name="T50" fmla="*/ 5 w 90"/>
                <a:gd name="T51" fmla="*/ 0 h 124"/>
                <a:gd name="T52" fmla="*/ 5 w 90"/>
                <a:gd name="T53" fmla="*/ 0 h 124"/>
                <a:gd name="T54" fmla="*/ 5 w 90"/>
                <a:gd name="T55" fmla="*/ 0 h 124"/>
                <a:gd name="T56" fmla="*/ 5 w 90"/>
                <a:gd name="T57" fmla="*/ 0 h 124"/>
                <a:gd name="T58" fmla="*/ 6 w 90"/>
                <a:gd name="T59" fmla="*/ 0 h 124"/>
                <a:gd name="T60" fmla="*/ 6 w 90"/>
                <a:gd name="T61" fmla="*/ 0 h 124"/>
                <a:gd name="T62" fmla="*/ 6 w 90"/>
                <a:gd name="T63" fmla="*/ 0 h 124"/>
                <a:gd name="T64" fmla="*/ 6 w 90"/>
                <a:gd name="T65" fmla="*/ 0 h 124"/>
                <a:gd name="T66" fmla="*/ 6 w 90"/>
                <a:gd name="T67" fmla="*/ 0 h 124"/>
                <a:gd name="T68" fmla="*/ 6 w 90"/>
                <a:gd name="T69" fmla="*/ 0 h 124"/>
                <a:gd name="T70" fmla="*/ 6 w 90"/>
                <a:gd name="T71" fmla="*/ 0 h 124"/>
                <a:gd name="T72" fmla="*/ 6 w 90"/>
                <a:gd name="T73" fmla="*/ 0 h 124"/>
                <a:gd name="T74" fmla="*/ 6 w 90"/>
                <a:gd name="T75" fmla="*/ 0 h 124"/>
                <a:gd name="T76" fmla="*/ 9 w 90"/>
                <a:gd name="T77" fmla="*/ 1 h 124"/>
                <a:gd name="T78" fmla="*/ 9 w 90"/>
                <a:gd name="T79" fmla="*/ 1 h 124"/>
                <a:gd name="T80" fmla="*/ 12 w 90"/>
                <a:gd name="T81" fmla="*/ 2 h 124"/>
                <a:gd name="T82" fmla="*/ 12 w 90"/>
                <a:gd name="T83" fmla="*/ 5 h 124"/>
                <a:gd name="T84" fmla="*/ 12 w 90"/>
                <a:gd name="T85" fmla="*/ 6 h 124"/>
                <a:gd name="T86" fmla="*/ 12 w 90"/>
                <a:gd name="T87" fmla="*/ 6 h 124"/>
                <a:gd name="T88" fmla="*/ 12 w 90"/>
                <a:gd name="T89" fmla="*/ 6 h 124"/>
                <a:gd name="T90" fmla="*/ 12 w 90"/>
                <a:gd name="T91" fmla="*/ 6 h 124"/>
                <a:gd name="T92" fmla="*/ 12 w 90"/>
                <a:gd name="T93" fmla="*/ 34 h 124"/>
                <a:gd name="T94" fmla="*/ 65 w 90"/>
                <a:gd name="T95" fmla="*/ 95 h 124"/>
                <a:gd name="T96" fmla="*/ 85 w 90"/>
                <a:gd name="T97" fmla="*/ 106 h 124"/>
                <a:gd name="T98" fmla="*/ 85 w 90"/>
                <a:gd name="T99" fmla="*/ 106 h 124"/>
                <a:gd name="T100" fmla="*/ 90 w 90"/>
                <a:gd name="T101" fmla="*/ 107 h 124"/>
                <a:gd name="T102" fmla="*/ 90 w 90"/>
                <a:gd name="T103" fmla="*/ 124 h 124"/>
                <a:gd name="T104" fmla="*/ 78 w 90"/>
                <a:gd name="T105" fmla="*/ 124 h 124"/>
                <a:gd name="T106" fmla="*/ 0 w 90"/>
                <a:gd name="T107" fmla="*/ 3 h 124"/>
                <a:gd name="T108" fmla="*/ 0 w 90"/>
                <a:gd name="T109" fmla="*/ 5 h 124"/>
                <a:gd name="T110" fmla="*/ 0 w 90"/>
                <a:gd name="T111" fmla="*/ 5 h 124"/>
                <a:gd name="T112" fmla="*/ 0 w 90"/>
                <a:gd name="T113" fmla="*/ 3 h 124"/>
                <a:gd name="T114" fmla="*/ 1 w 90"/>
                <a:gd name="T115" fmla="*/ 2 h 124"/>
                <a:gd name="T116" fmla="*/ 1 w 90"/>
                <a:gd name="T117" fmla="*/ 2 h 124"/>
                <a:gd name="T118" fmla="*/ 1 w 90"/>
                <a:gd name="T119" fmla="*/ 3 h 124"/>
                <a:gd name="T120" fmla="*/ 1 w 90"/>
                <a:gd name="T121" fmla="*/ 3 h 124"/>
                <a:gd name="T122" fmla="*/ 1 w 90"/>
                <a:gd name="T123"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124">
                  <a:moveTo>
                    <a:pt x="78" y="124"/>
                  </a:moveTo>
                  <a:cubicBezTo>
                    <a:pt x="78" y="117"/>
                    <a:pt x="78" y="117"/>
                    <a:pt x="78" y="117"/>
                  </a:cubicBezTo>
                  <a:cubicBezTo>
                    <a:pt x="70" y="114"/>
                    <a:pt x="63" y="110"/>
                    <a:pt x="57" y="104"/>
                  </a:cubicBezTo>
                  <a:cubicBezTo>
                    <a:pt x="57" y="104"/>
                    <a:pt x="57" y="104"/>
                    <a:pt x="57" y="104"/>
                  </a:cubicBezTo>
                  <a:cubicBezTo>
                    <a:pt x="56" y="104"/>
                    <a:pt x="56" y="104"/>
                    <a:pt x="56" y="104"/>
                  </a:cubicBezTo>
                  <a:cubicBezTo>
                    <a:pt x="0" y="38"/>
                    <a:pt x="0" y="38"/>
                    <a:pt x="0" y="38"/>
                  </a:cubicBezTo>
                  <a:cubicBezTo>
                    <a:pt x="0" y="6"/>
                    <a:pt x="0" y="6"/>
                    <a:pt x="0" y="6"/>
                  </a:cubicBezTo>
                  <a:cubicBezTo>
                    <a:pt x="0" y="6"/>
                    <a:pt x="0" y="6"/>
                    <a:pt x="0" y="6"/>
                  </a:cubicBezTo>
                  <a:cubicBezTo>
                    <a:pt x="0" y="6"/>
                    <a:pt x="0" y="6"/>
                    <a:pt x="0" y="6"/>
                  </a:cubicBezTo>
                  <a:cubicBezTo>
                    <a:pt x="0" y="6"/>
                    <a:pt x="0" y="6"/>
                    <a:pt x="0" y="6"/>
                  </a:cubicBezTo>
                  <a:cubicBezTo>
                    <a:pt x="0" y="5"/>
                    <a:pt x="0" y="5"/>
                    <a:pt x="0" y="5"/>
                  </a:cubicBezTo>
                  <a:cubicBezTo>
                    <a:pt x="0" y="5"/>
                    <a:pt x="0" y="5"/>
                    <a:pt x="0" y="5"/>
                  </a:cubicBezTo>
                  <a:cubicBezTo>
                    <a:pt x="0" y="5"/>
                    <a:pt x="0" y="4"/>
                    <a:pt x="0" y="3"/>
                  </a:cubicBezTo>
                  <a:cubicBezTo>
                    <a:pt x="0" y="3"/>
                    <a:pt x="0" y="3"/>
                    <a:pt x="0" y="3"/>
                  </a:cubicBezTo>
                  <a:cubicBezTo>
                    <a:pt x="0" y="3"/>
                    <a:pt x="1" y="3"/>
                    <a:pt x="1" y="3"/>
                  </a:cubicBezTo>
                  <a:cubicBezTo>
                    <a:pt x="1" y="3"/>
                    <a:pt x="1" y="3"/>
                    <a:pt x="1" y="3"/>
                  </a:cubicBezTo>
                  <a:cubicBezTo>
                    <a:pt x="1" y="3"/>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2" y="1"/>
                  </a:cubicBezTo>
                  <a:cubicBezTo>
                    <a:pt x="2" y="1"/>
                    <a:pt x="2" y="1"/>
                    <a:pt x="2" y="1"/>
                  </a:cubicBezTo>
                  <a:cubicBezTo>
                    <a:pt x="2" y="1"/>
                    <a:pt x="3" y="0"/>
                    <a:pt x="3" y="0"/>
                  </a:cubicBezTo>
                  <a:cubicBezTo>
                    <a:pt x="3" y="0"/>
                    <a:pt x="3" y="0"/>
                    <a:pt x="3" y="0"/>
                  </a:cubicBezTo>
                  <a:cubicBezTo>
                    <a:pt x="4" y="0"/>
                    <a:pt x="5" y="0"/>
                    <a:pt x="5" y="0"/>
                  </a:cubicBezTo>
                  <a:cubicBezTo>
                    <a:pt x="5" y="0"/>
                    <a:pt x="5" y="0"/>
                    <a:pt x="5" y="0"/>
                  </a:cubicBezTo>
                  <a:cubicBezTo>
                    <a:pt x="5" y="0"/>
                    <a:pt x="5" y="0"/>
                    <a:pt x="5" y="0"/>
                  </a:cubicBezTo>
                  <a:cubicBezTo>
                    <a:pt x="5" y="0"/>
                    <a:pt x="5" y="0"/>
                    <a:pt x="5"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6" y="0"/>
                    <a:pt x="6" y="0"/>
                    <a:pt x="6" y="0"/>
                  </a:cubicBezTo>
                  <a:cubicBezTo>
                    <a:pt x="7" y="0"/>
                    <a:pt x="8" y="0"/>
                    <a:pt x="9" y="1"/>
                  </a:cubicBezTo>
                  <a:cubicBezTo>
                    <a:pt x="9" y="1"/>
                    <a:pt x="9" y="1"/>
                    <a:pt x="9" y="1"/>
                  </a:cubicBezTo>
                  <a:cubicBezTo>
                    <a:pt x="12" y="2"/>
                    <a:pt x="12" y="2"/>
                    <a:pt x="12" y="2"/>
                  </a:cubicBezTo>
                  <a:cubicBezTo>
                    <a:pt x="12" y="5"/>
                    <a:pt x="12" y="5"/>
                    <a:pt x="12" y="5"/>
                  </a:cubicBezTo>
                  <a:cubicBezTo>
                    <a:pt x="12" y="5"/>
                    <a:pt x="12" y="5"/>
                    <a:pt x="12" y="6"/>
                  </a:cubicBezTo>
                  <a:cubicBezTo>
                    <a:pt x="12" y="6"/>
                    <a:pt x="12" y="6"/>
                    <a:pt x="12" y="6"/>
                  </a:cubicBezTo>
                  <a:cubicBezTo>
                    <a:pt x="12" y="6"/>
                    <a:pt x="12" y="6"/>
                    <a:pt x="12" y="6"/>
                  </a:cubicBezTo>
                  <a:cubicBezTo>
                    <a:pt x="12" y="6"/>
                    <a:pt x="12" y="6"/>
                    <a:pt x="12" y="6"/>
                  </a:cubicBezTo>
                  <a:cubicBezTo>
                    <a:pt x="12" y="34"/>
                    <a:pt x="12" y="34"/>
                    <a:pt x="12" y="34"/>
                  </a:cubicBezTo>
                  <a:cubicBezTo>
                    <a:pt x="65" y="95"/>
                    <a:pt x="65" y="95"/>
                    <a:pt x="65" y="95"/>
                  </a:cubicBezTo>
                  <a:cubicBezTo>
                    <a:pt x="71" y="101"/>
                    <a:pt x="78" y="104"/>
                    <a:pt x="85" y="106"/>
                  </a:cubicBezTo>
                  <a:cubicBezTo>
                    <a:pt x="85" y="106"/>
                    <a:pt x="85" y="106"/>
                    <a:pt x="85" y="106"/>
                  </a:cubicBezTo>
                  <a:cubicBezTo>
                    <a:pt x="90" y="107"/>
                    <a:pt x="90" y="107"/>
                    <a:pt x="90" y="107"/>
                  </a:cubicBezTo>
                  <a:cubicBezTo>
                    <a:pt x="90" y="124"/>
                    <a:pt x="90" y="124"/>
                    <a:pt x="90" y="124"/>
                  </a:cubicBezTo>
                  <a:cubicBezTo>
                    <a:pt x="78" y="124"/>
                    <a:pt x="78" y="124"/>
                    <a:pt x="78" y="124"/>
                  </a:cubicBezTo>
                  <a:close/>
                  <a:moveTo>
                    <a:pt x="0" y="3"/>
                  </a:moveTo>
                  <a:cubicBezTo>
                    <a:pt x="0" y="4"/>
                    <a:pt x="0" y="5"/>
                    <a:pt x="0" y="5"/>
                  </a:cubicBezTo>
                  <a:cubicBezTo>
                    <a:pt x="0" y="5"/>
                    <a:pt x="0" y="5"/>
                    <a:pt x="0" y="5"/>
                  </a:cubicBezTo>
                  <a:cubicBezTo>
                    <a:pt x="0" y="5"/>
                    <a:pt x="0" y="4"/>
                    <a:pt x="0" y="3"/>
                  </a:cubicBezTo>
                  <a:close/>
                  <a:moveTo>
                    <a:pt x="1" y="2"/>
                  </a:moveTo>
                  <a:cubicBezTo>
                    <a:pt x="1" y="2"/>
                    <a:pt x="1" y="2"/>
                    <a:pt x="1" y="2"/>
                  </a:cubicBezTo>
                  <a:cubicBezTo>
                    <a:pt x="1" y="2"/>
                    <a:pt x="1" y="3"/>
                    <a:pt x="1" y="3"/>
                  </a:cubicBezTo>
                  <a:cubicBezTo>
                    <a:pt x="1" y="3"/>
                    <a:pt x="1" y="3"/>
                    <a:pt x="1" y="3"/>
                  </a:cubicBezTo>
                  <a:cubicBezTo>
                    <a:pt x="1" y="3"/>
                    <a:pt x="1" y="2"/>
                    <a:pt x="1" y="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6" name="Freeform 95">
              <a:extLst>
                <a:ext uri="{FF2B5EF4-FFF2-40B4-BE49-F238E27FC236}">
                  <a16:creationId xmlns:a16="http://schemas.microsoft.com/office/drawing/2014/main" id="{0F325D5B-C6EA-4A30-A2E4-89E42BF9109E}"/>
                </a:ext>
              </a:extLst>
            </p:cNvPr>
            <p:cNvSpPr>
              <a:spLocks/>
            </p:cNvSpPr>
            <p:nvPr userDrawn="1"/>
          </p:nvSpPr>
          <p:spPr bwMode="auto">
            <a:xfrm>
              <a:off x="6013450" y="4176713"/>
              <a:ext cx="577850" cy="779463"/>
            </a:xfrm>
            <a:custGeom>
              <a:avLst/>
              <a:gdLst>
                <a:gd name="T0" fmla="*/ 133 w 154"/>
                <a:gd name="T1" fmla="*/ 207 h 207"/>
                <a:gd name="T2" fmla="*/ 133 w 154"/>
                <a:gd name="T3" fmla="*/ 186 h 207"/>
                <a:gd name="T4" fmla="*/ 154 w 154"/>
                <a:gd name="T5" fmla="*/ 146 h 207"/>
                <a:gd name="T6" fmla="*/ 154 w 154"/>
                <a:gd name="T7" fmla="*/ 57 h 207"/>
                <a:gd name="T8" fmla="*/ 153 w 154"/>
                <a:gd name="T9" fmla="*/ 38 h 207"/>
                <a:gd name="T10" fmla="*/ 134 w 154"/>
                <a:gd name="T11" fmla="*/ 19 h 207"/>
                <a:gd name="T12" fmla="*/ 115 w 154"/>
                <a:gd name="T13" fmla="*/ 33 h 207"/>
                <a:gd name="T14" fmla="*/ 115 w 154"/>
                <a:gd name="T15" fmla="*/ 28 h 207"/>
                <a:gd name="T16" fmla="*/ 96 w 154"/>
                <a:gd name="T17" fmla="*/ 9 h 207"/>
                <a:gd name="T18" fmla="*/ 77 w 154"/>
                <a:gd name="T19" fmla="*/ 28 h 207"/>
                <a:gd name="T20" fmla="*/ 77 w 154"/>
                <a:gd name="T21" fmla="*/ 19 h 207"/>
                <a:gd name="T22" fmla="*/ 58 w 154"/>
                <a:gd name="T23" fmla="*/ 0 h 207"/>
                <a:gd name="T24" fmla="*/ 39 w 154"/>
                <a:gd name="T25" fmla="*/ 19 h 207"/>
                <a:gd name="T26" fmla="*/ 39 w 154"/>
                <a:gd name="T27" fmla="*/ 30 h 207"/>
                <a:gd name="T28" fmla="*/ 20 w 154"/>
                <a:gd name="T29" fmla="*/ 11 h 207"/>
                <a:gd name="T30" fmla="*/ 0 w 154"/>
                <a:gd name="T31" fmla="*/ 31 h 207"/>
                <a:gd name="T32" fmla="*/ 0 w 154"/>
                <a:gd name="T33"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207">
                  <a:moveTo>
                    <a:pt x="133" y="207"/>
                  </a:moveTo>
                  <a:cubicBezTo>
                    <a:pt x="133" y="186"/>
                    <a:pt x="133" y="186"/>
                    <a:pt x="133" y="186"/>
                  </a:cubicBezTo>
                  <a:cubicBezTo>
                    <a:pt x="146" y="177"/>
                    <a:pt x="154" y="162"/>
                    <a:pt x="154" y="146"/>
                  </a:cubicBezTo>
                  <a:cubicBezTo>
                    <a:pt x="154" y="57"/>
                    <a:pt x="154" y="57"/>
                    <a:pt x="154" y="57"/>
                  </a:cubicBezTo>
                  <a:cubicBezTo>
                    <a:pt x="153" y="38"/>
                    <a:pt x="153" y="38"/>
                    <a:pt x="153" y="38"/>
                  </a:cubicBezTo>
                  <a:cubicBezTo>
                    <a:pt x="153" y="27"/>
                    <a:pt x="145" y="19"/>
                    <a:pt x="134" y="19"/>
                  </a:cubicBezTo>
                  <a:cubicBezTo>
                    <a:pt x="124" y="19"/>
                    <a:pt x="115" y="23"/>
                    <a:pt x="115" y="33"/>
                  </a:cubicBezTo>
                  <a:cubicBezTo>
                    <a:pt x="115" y="28"/>
                    <a:pt x="115" y="28"/>
                    <a:pt x="115" y="28"/>
                  </a:cubicBezTo>
                  <a:cubicBezTo>
                    <a:pt x="115" y="18"/>
                    <a:pt x="107" y="9"/>
                    <a:pt x="96" y="9"/>
                  </a:cubicBezTo>
                  <a:cubicBezTo>
                    <a:pt x="86" y="9"/>
                    <a:pt x="77" y="18"/>
                    <a:pt x="77" y="28"/>
                  </a:cubicBezTo>
                  <a:cubicBezTo>
                    <a:pt x="77" y="19"/>
                    <a:pt x="77" y="19"/>
                    <a:pt x="77" y="19"/>
                  </a:cubicBezTo>
                  <a:cubicBezTo>
                    <a:pt x="77" y="8"/>
                    <a:pt x="69" y="0"/>
                    <a:pt x="58" y="0"/>
                  </a:cubicBezTo>
                  <a:cubicBezTo>
                    <a:pt x="48" y="0"/>
                    <a:pt x="39" y="8"/>
                    <a:pt x="39" y="19"/>
                  </a:cubicBezTo>
                  <a:cubicBezTo>
                    <a:pt x="39" y="30"/>
                    <a:pt x="39" y="30"/>
                    <a:pt x="39" y="30"/>
                  </a:cubicBezTo>
                  <a:cubicBezTo>
                    <a:pt x="39" y="21"/>
                    <a:pt x="30" y="11"/>
                    <a:pt x="20" y="11"/>
                  </a:cubicBezTo>
                  <a:cubicBezTo>
                    <a:pt x="9" y="11"/>
                    <a:pt x="0" y="20"/>
                    <a:pt x="0" y="31"/>
                  </a:cubicBezTo>
                  <a:cubicBezTo>
                    <a:pt x="0" y="112"/>
                    <a:pt x="0" y="112"/>
                    <a:pt x="0" y="112"/>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7" name="Freeform 96">
              <a:extLst>
                <a:ext uri="{FF2B5EF4-FFF2-40B4-BE49-F238E27FC236}">
                  <a16:creationId xmlns:a16="http://schemas.microsoft.com/office/drawing/2014/main" id="{E1C57D65-0FE9-447C-8E11-81B8D7094C36}"/>
                </a:ext>
              </a:extLst>
            </p:cNvPr>
            <p:cNvSpPr>
              <a:spLocks/>
            </p:cNvSpPr>
            <p:nvPr userDrawn="1"/>
          </p:nvSpPr>
          <p:spPr bwMode="auto">
            <a:xfrm>
              <a:off x="5991225" y="4152900"/>
              <a:ext cx="622300" cy="803275"/>
            </a:xfrm>
            <a:custGeom>
              <a:avLst/>
              <a:gdLst>
                <a:gd name="T0" fmla="*/ 133 w 166"/>
                <a:gd name="T1" fmla="*/ 213 h 213"/>
                <a:gd name="T2" fmla="*/ 133 w 166"/>
                <a:gd name="T3" fmla="*/ 189 h 213"/>
                <a:gd name="T4" fmla="*/ 136 w 166"/>
                <a:gd name="T5" fmla="*/ 188 h 213"/>
                <a:gd name="T6" fmla="*/ 154 w 166"/>
                <a:gd name="T7" fmla="*/ 152 h 213"/>
                <a:gd name="T8" fmla="*/ 154 w 166"/>
                <a:gd name="T9" fmla="*/ 152 h 213"/>
                <a:gd name="T10" fmla="*/ 154 w 166"/>
                <a:gd name="T11" fmla="*/ 63 h 213"/>
                <a:gd name="T12" fmla="*/ 153 w 166"/>
                <a:gd name="T13" fmla="*/ 44 h 213"/>
                <a:gd name="T14" fmla="*/ 153 w 166"/>
                <a:gd name="T15" fmla="*/ 44 h 213"/>
                <a:gd name="T16" fmla="*/ 140 w 166"/>
                <a:gd name="T17" fmla="*/ 31 h 213"/>
                <a:gd name="T18" fmla="*/ 140 w 166"/>
                <a:gd name="T19" fmla="*/ 31 h 213"/>
                <a:gd name="T20" fmla="*/ 130 w 166"/>
                <a:gd name="T21" fmla="*/ 33 h 213"/>
                <a:gd name="T22" fmla="*/ 130 w 166"/>
                <a:gd name="T23" fmla="*/ 33 h 213"/>
                <a:gd name="T24" fmla="*/ 127 w 166"/>
                <a:gd name="T25" fmla="*/ 39 h 213"/>
                <a:gd name="T26" fmla="*/ 127 w 166"/>
                <a:gd name="T27" fmla="*/ 39 h 213"/>
                <a:gd name="T28" fmla="*/ 115 w 166"/>
                <a:gd name="T29" fmla="*/ 39 h 213"/>
                <a:gd name="T30" fmla="*/ 115 w 166"/>
                <a:gd name="T31" fmla="*/ 38 h 213"/>
                <a:gd name="T32" fmla="*/ 115 w 166"/>
                <a:gd name="T33" fmla="*/ 38 h 213"/>
                <a:gd name="T34" fmla="*/ 115 w 166"/>
                <a:gd name="T35" fmla="*/ 34 h 213"/>
                <a:gd name="T36" fmla="*/ 102 w 166"/>
                <a:gd name="T37" fmla="*/ 21 h 213"/>
                <a:gd name="T38" fmla="*/ 102 w 166"/>
                <a:gd name="T39" fmla="*/ 21 h 213"/>
                <a:gd name="T40" fmla="*/ 89 w 166"/>
                <a:gd name="T41" fmla="*/ 34 h 213"/>
                <a:gd name="T42" fmla="*/ 89 w 166"/>
                <a:gd name="T43" fmla="*/ 34 h 213"/>
                <a:gd name="T44" fmla="*/ 77 w 166"/>
                <a:gd name="T45" fmla="*/ 34 h 213"/>
                <a:gd name="T46" fmla="*/ 77 w 166"/>
                <a:gd name="T47" fmla="*/ 25 h 213"/>
                <a:gd name="T48" fmla="*/ 64 w 166"/>
                <a:gd name="T49" fmla="*/ 12 h 213"/>
                <a:gd name="T50" fmla="*/ 64 w 166"/>
                <a:gd name="T51" fmla="*/ 12 h 213"/>
                <a:gd name="T52" fmla="*/ 51 w 166"/>
                <a:gd name="T53" fmla="*/ 25 h 213"/>
                <a:gd name="T54" fmla="*/ 51 w 166"/>
                <a:gd name="T55" fmla="*/ 25 h 213"/>
                <a:gd name="T56" fmla="*/ 51 w 166"/>
                <a:gd name="T57" fmla="*/ 36 h 213"/>
                <a:gd name="T58" fmla="*/ 39 w 166"/>
                <a:gd name="T59" fmla="*/ 36 h 213"/>
                <a:gd name="T60" fmla="*/ 39 w 166"/>
                <a:gd name="T61" fmla="*/ 35 h 213"/>
                <a:gd name="T62" fmla="*/ 35 w 166"/>
                <a:gd name="T63" fmla="*/ 27 h 213"/>
                <a:gd name="T64" fmla="*/ 35 w 166"/>
                <a:gd name="T65" fmla="*/ 27 h 213"/>
                <a:gd name="T66" fmla="*/ 26 w 166"/>
                <a:gd name="T67" fmla="*/ 23 h 213"/>
                <a:gd name="T68" fmla="*/ 26 w 166"/>
                <a:gd name="T69" fmla="*/ 23 h 213"/>
                <a:gd name="T70" fmla="*/ 12 w 166"/>
                <a:gd name="T71" fmla="*/ 37 h 213"/>
                <a:gd name="T72" fmla="*/ 12 w 166"/>
                <a:gd name="T73" fmla="*/ 37 h 213"/>
                <a:gd name="T74" fmla="*/ 12 w 166"/>
                <a:gd name="T75" fmla="*/ 118 h 213"/>
                <a:gd name="T76" fmla="*/ 0 w 166"/>
                <a:gd name="T77" fmla="*/ 118 h 213"/>
                <a:gd name="T78" fmla="*/ 0 w 166"/>
                <a:gd name="T79" fmla="*/ 37 h 213"/>
                <a:gd name="T80" fmla="*/ 26 w 166"/>
                <a:gd name="T81" fmla="*/ 11 h 213"/>
                <a:gd name="T82" fmla="*/ 26 w 166"/>
                <a:gd name="T83" fmla="*/ 11 h 213"/>
                <a:gd name="T84" fmla="*/ 41 w 166"/>
                <a:gd name="T85" fmla="*/ 16 h 213"/>
                <a:gd name="T86" fmla="*/ 41 w 166"/>
                <a:gd name="T87" fmla="*/ 16 h 213"/>
                <a:gd name="T88" fmla="*/ 64 w 166"/>
                <a:gd name="T89" fmla="*/ 0 h 213"/>
                <a:gd name="T90" fmla="*/ 64 w 166"/>
                <a:gd name="T91" fmla="*/ 0 h 213"/>
                <a:gd name="T92" fmla="*/ 87 w 166"/>
                <a:gd name="T93" fmla="*/ 15 h 213"/>
                <a:gd name="T94" fmla="*/ 87 w 166"/>
                <a:gd name="T95" fmla="*/ 15 h 213"/>
                <a:gd name="T96" fmla="*/ 102 w 166"/>
                <a:gd name="T97" fmla="*/ 9 h 213"/>
                <a:gd name="T98" fmla="*/ 102 w 166"/>
                <a:gd name="T99" fmla="*/ 9 h 213"/>
                <a:gd name="T100" fmla="*/ 124 w 166"/>
                <a:gd name="T101" fmla="*/ 23 h 213"/>
                <a:gd name="T102" fmla="*/ 124 w 166"/>
                <a:gd name="T103" fmla="*/ 23 h 213"/>
                <a:gd name="T104" fmla="*/ 140 w 166"/>
                <a:gd name="T105" fmla="*/ 19 h 213"/>
                <a:gd name="T106" fmla="*/ 140 w 166"/>
                <a:gd name="T107" fmla="*/ 19 h 213"/>
                <a:gd name="T108" fmla="*/ 165 w 166"/>
                <a:gd name="T109" fmla="*/ 44 h 213"/>
                <a:gd name="T110" fmla="*/ 165 w 166"/>
                <a:gd name="T111" fmla="*/ 44 h 213"/>
                <a:gd name="T112" fmla="*/ 166 w 166"/>
                <a:gd name="T113" fmla="*/ 63 h 213"/>
                <a:gd name="T114" fmla="*/ 166 w 166"/>
                <a:gd name="T115" fmla="*/ 152 h 213"/>
                <a:gd name="T116" fmla="*/ 145 w 166"/>
                <a:gd name="T117" fmla="*/ 195 h 213"/>
                <a:gd name="T118" fmla="*/ 145 w 166"/>
                <a:gd name="T119" fmla="*/ 195 h 213"/>
                <a:gd name="T120" fmla="*/ 145 w 166"/>
                <a:gd name="T121" fmla="*/ 213 h 213"/>
                <a:gd name="T122" fmla="*/ 145 w 166"/>
                <a:gd name="T123" fmla="*/ 213 h 213"/>
                <a:gd name="T124" fmla="*/ 133 w 166"/>
                <a:gd name="T125"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13">
                  <a:moveTo>
                    <a:pt x="133" y="213"/>
                  </a:moveTo>
                  <a:cubicBezTo>
                    <a:pt x="133" y="189"/>
                    <a:pt x="133" y="189"/>
                    <a:pt x="133" y="189"/>
                  </a:cubicBezTo>
                  <a:cubicBezTo>
                    <a:pt x="136" y="188"/>
                    <a:pt x="136" y="188"/>
                    <a:pt x="136" y="188"/>
                  </a:cubicBezTo>
                  <a:cubicBezTo>
                    <a:pt x="147" y="179"/>
                    <a:pt x="154" y="166"/>
                    <a:pt x="154" y="152"/>
                  </a:cubicBezTo>
                  <a:cubicBezTo>
                    <a:pt x="154" y="152"/>
                    <a:pt x="154" y="152"/>
                    <a:pt x="154" y="152"/>
                  </a:cubicBezTo>
                  <a:cubicBezTo>
                    <a:pt x="154" y="63"/>
                    <a:pt x="154" y="63"/>
                    <a:pt x="154" y="63"/>
                  </a:cubicBezTo>
                  <a:cubicBezTo>
                    <a:pt x="153" y="44"/>
                    <a:pt x="153" y="44"/>
                    <a:pt x="153" y="44"/>
                  </a:cubicBezTo>
                  <a:cubicBezTo>
                    <a:pt x="153" y="44"/>
                    <a:pt x="153" y="44"/>
                    <a:pt x="153" y="44"/>
                  </a:cubicBezTo>
                  <a:cubicBezTo>
                    <a:pt x="153" y="37"/>
                    <a:pt x="147" y="31"/>
                    <a:pt x="140" y="31"/>
                  </a:cubicBezTo>
                  <a:cubicBezTo>
                    <a:pt x="140" y="31"/>
                    <a:pt x="140" y="31"/>
                    <a:pt x="140" y="31"/>
                  </a:cubicBezTo>
                  <a:cubicBezTo>
                    <a:pt x="136" y="31"/>
                    <a:pt x="132" y="32"/>
                    <a:pt x="130" y="33"/>
                  </a:cubicBezTo>
                  <a:cubicBezTo>
                    <a:pt x="130" y="33"/>
                    <a:pt x="130" y="33"/>
                    <a:pt x="130" y="33"/>
                  </a:cubicBezTo>
                  <a:cubicBezTo>
                    <a:pt x="128" y="34"/>
                    <a:pt x="127" y="35"/>
                    <a:pt x="127" y="39"/>
                  </a:cubicBezTo>
                  <a:cubicBezTo>
                    <a:pt x="127" y="39"/>
                    <a:pt x="127" y="39"/>
                    <a:pt x="127" y="39"/>
                  </a:cubicBezTo>
                  <a:cubicBezTo>
                    <a:pt x="115" y="39"/>
                    <a:pt x="115" y="39"/>
                    <a:pt x="115" y="39"/>
                  </a:cubicBezTo>
                  <a:cubicBezTo>
                    <a:pt x="115" y="39"/>
                    <a:pt x="115" y="38"/>
                    <a:pt x="115" y="38"/>
                  </a:cubicBezTo>
                  <a:cubicBezTo>
                    <a:pt x="115" y="38"/>
                    <a:pt x="115" y="38"/>
                    <a:pt x="115" y="38"/>
                  </a:cubicBezTo>
                  <a:cubicBezTo>
                    <a:pt x="115" y="34"/>
                    <a:pt x="115" y="34"/>
                    <a:pt x="115" y="34"/>
                  </a:cubicBezTo>
                  <a:cubicBezTo>
                    <a:pt x="115" y="27"/>
                    <a:pt x="109" y="21"/>
                    <a:pt x="102" y="21"/>
                  </a:cubicBezTo>
                  <a:cubicBezTo>
                    <a:pt x="102" y="21"/>
                    <a:pt x="102" y="21"/>
                    <a:pt x="102" y="21"/>
                  </a:cubicBezTo>
                  <a:cubicBezTo>
                    <a:pt x="95" y="21"/>
                    <a:pt x="89" y="27"/>
                    <a:pt x="89" y="34"/>
                  </a:cubicBezTo>
                  <a:cubicBezTo>
                    <a:pt x="89" y="34"/>
                    <a:pt x="89" y="34"/>
                    <a:pt x="89" y="34"/>
                  </a:cubicBezTo>
                  <a:cubicBezTo>
                    <a:pt x="77" y="34"/>
                    <a:pt x="77" y="34"/>
                    <a:pt x="77" y="34"/>
                  </a:cubicBezTo>
                  <a:cubicBezTo>
                    <a:pt x="77" y="25"/>
                    <a:pt x="77" y="25"/>
                    <a:pt x="77" y="25"/>
                  </a:cubicBezTo>
                  <a:cubicBezTo>
                    <a:pt x="77" y="18"/>
                    <a:pt x="71" y="12"/>
                    <a:pt x="64" y="12"/>
                  </a:cubicBezTo>
                  <a:cubicBezTo>
                    <a:pt x="64" y="12"/>
                    <a:pt x="64" y="12"/>
                    <a:pt x="64" y="12"/>
                  </a:cubicBezTo>
                  <a:cubicBezTo>
                    <a:pt x="57" y="12"/>
                    <a:pt x="51" y="18"/>
                    <a:pt x="51" y="25"/>
                  </a:cubicBezTo>
                  <a:cubicBezTo>
                    <a:pt x="51" y="25"/>
                    <a:pt x="51" y="25"/>
                    <a:pt x="51" y="25"/>
                  </a:cubicBezTo>
                  <a:cubicBezTo>
                    <a:pt x="51" y="36"/>
                    <a:pt x="51" y="36"/>
                    <a:pt x="51" y="36"/>
                  </a:cubicBezTo>
                  <a:cubicBezTo>
                    <a:pt x="39" y="36"/>
                    <a:pt x="39" y="36"/>
                    <a:pt x="39" y="36"/>
                  </a:cubicBezTo>
                  <a:cubicBezTo>
                    <a:pt x="39" y="35"/>
                    <a:pt x="39" y="35"/>
                    <a:pt x="39" y="35"/>
                  </a:cubicBezTo>
                  <a:cubicBezTo>
                    <a:pt x="39" y="33"/>
                    <a:pt x="38" y="30"/>
                    <a:pt x="35" y="27"/>
                  </a:cubicBezTo>
                  <a:cubicBezTo>
                    <a:pt x="35" y="27"/>
                    <a:pt x="35" y="27"/>
                    <a:pt x="35" y="27"/>
                  </a:cubicBezTo>
                  <a:cubicBezTo>
                    <a:pt x="33" y="25"/>
                    <a:pt x="29" y="23"/>
                    <a:pt x="26" y="23"/>
                  </a:cubicBezTo>
                  <a:cubicBezTo>
                    <a:pt x="26" y="23"/>
                    <a:pt x="26" y="23"/>
                    <a:pt x="26" y="23"/>
                  </a:cubicBezTo>
                  <a:cubicBezTo>
                    <a:pt x="18" y="23"/>
                    <a:pt x="12" y="29"/>
                    <a:pt x="12" y="37"/>
                  </a:cubicBezTo>
                  <a:cubicBezTo>
                    <a:pt x="12" y="37"/>
                    <a:pt x="12" y="37"/>
                    <a:pt x="12" y="37"/>
                  </a:cubicBezTo>
                  <a:cubicBezTo>
                    <a:pt x="12" y="118"/>
                    <a:pt x="12" y="118"/>
                    <a:pt x="12" y="118"/>
                  </a:cubicBezTo>
                  <a:cubicBezTo>
                    <a:pt x="0" y="118"/>
                    <a:pt x="0" y="118"/>
                    <a:pt x="0" y="118"/>
                  </a:cubicBezTo>
                  <a:cubicBezTo>
                    <a:pt x="0" y="37"/>
                    <a:pt x="0" y="37"/>
                    <a:pt x="0" y="37"/>
                  </a:cubicBezTo>
                  <a:cubicBezTo>
                    <a:pt x="0" y="23"/>
                    <a:pt x="11" y="11"/>
                    <a:pt x="26" y="11"/>
                  </a:cubicBezTo>
                  <a:cubicBezTo>
                    <a:pt x="26" y="11"/>
                    <a:pt x="26" y="11"/>
                    <a:pt x="26" y="11"/>
                  </a:cubicBezTo>
                  <a:cubicBezTo>
                    <a:pt x="31" y="11"/>
                    <a:pt x="37" y="13"/>
                    <a:pt x="41" y="16"/>
                  </a:cubicBezTo>
                  <a:cubicBezTo>
                    <a:pt x="41" y="16"/>
                    <a:pt x="41" y="16"/>
                    <a:pt x="41" y="16"/>
                  </a:cubicBezTo>
                  <a:cubicBezTo>
                    <a:pt x="44" y="7"/>
                    <a:pt x="54" y="0"/>
                    <a:pt x="64" y="0"/>
                  </a:cubicBezTo>
                  <a:cubicBezTo>
                    <a:pt x="64" y="0"/>
                    <a:pt x="64" y="0"/>
                    <a:pt x="64" y="0"/>
                  </a:cubicBezTo>
                  <a:cubicBezTo>
                    <a:pt x="74" y="0"/>
                    <a:pt x="83" y="6"/>
                    <a:pt x="87" y="15"/>
                  </a:cubicBezTo>
                  <a:cubicBezTo>
                    <a:pt x="87" y="15"/>
                    <a:pt x="87" y="15"/>
                    <a:pt x="87" y="15"/>
                  </a:cubicBezTo>
                  <a:cubicBezTo>
                    <a:pt x="91" y="11"/>
                    <a:pt x="96" y="9"/>
                    <a:pt x="102" y="9"/>
                  </a:cubicBezTo>
                  <a:cubicBezTo>
                    <a:pt x="102" y="9"/>
                    <a:pt x="102" y="9"/>
                    <a:pt x="102" y="9"/>
                  </a:cubicBezTo>
                  <a:cubicBezTo>
                    <a:pt x="112" y="9"/>
                    <a:pt x="120" y="15"/>
                    <a:pt x="124" y="23"/>
                  </a:cubicBezTo>
                  <a:cubicBezTo>
                    <a:pt x="124" y="23"/>
                    <a:pt x="124" y="23"/>
                    <a:pt x="124" y="23"/>
                  </a:cubicBezTo>
                  <a:cubicBezTo>
                    <a:pt x="129" y="20"/>
                    <a:pt x="134" y="19"/>
                    <a:pt x="140" y="19"/>
                  </a:cubicBezTo>
                  <a:cubicBezTo>
                    <a:pt x="140" y="19"/>
                    <a:pt x="140" y="19"/>
                    <a:pt x="140" y="19"/>
                  </a:cubicBezTo>
                  <a:cubicBezTo>
                    <a:pt x="154" y="19"/>
                    <a:pt x="165" y="30"/>
                    <a:pt x="165" y="44"/>
                  </a:cubicBezTo>
                  <a:cubicBezTo>
                    <a:pt x="165" y="44"/>
                    <a:pt x="165" y="44"/>
                    <a:pt x="165" y="44"/>
                  </a:cubicBezTo>
                  <a:cubicBezTo>
                    <a:pt x="166" y="63"/>
                    <a:pt x="166" y="63"/>
                    <a:pt x="166" y="63"/>
                  </a:cubicBezTo>
                  <a:cubicBezTo>
                    <a:pt x="166" y="152"/>
                    <a:pt x="166" y="152"/>
                    <a:pt x="166" y="152"/>
                  </a:cubicBezTo>
                  <a:cubicBezTo>
                    <a:pt x="166" y="169"/>
                    <a:pt x="158" y="185"/>
                    <a:pt x="145" y="195"/>
                  </a:cubicBezTo>
                  <a:cubicBezTo>
                    <a:pt x="145" y="195"/>
                    <a:pt x="145" y="195"/>
                    <a:pt x="145" y="195"/>
                  </a:cubicBezTo>
                  <a:cubicBezTo>
                    <a:pt x="145" y="213"/>
                    <a:pt x="145" y="213"/>
                    <a:pt x="145" y="213"/>
                  </a:cubicBezTo>
                  <a:cubicBezTo>
                    <a:pt x="145" y="213"/>
                    <a:pt x="145" y="213"/>
                    <a:pt x="145" y="213"/>
                  </a:cubicBezTo>
                  <a:cubicBezTo>
                    <a:pt x="133" y="213"/>
                    <a:pt x="133" y="213"/>
                    <a:pt x="133" y="21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8" name="Rectangle 97">
              <a:extLst>
                <a:ext uri="{FF2B5EF4-FFF2-40B4-BE49-F238E27FC236}">
                  <a16:creationId xmlns:a16="http://schemas.microsoft.com/office/drawing/2014/main" id="{2C9ADFE6-9C63-477E-B073-EF7C16727F8E}"/>
                </a:ext>
              </a:extLst>
            </p:cNvPr>
            <p:cNvSpPr>
              <a:spLocks noChangeArrowheads="1"/>
            </p:cNvSpPr>
            <p:nvPr userDrawn="1"/>
          </p:nvSpPr>
          <p:spPr bwMode="auto">
            <a:xfrm>
              <a:off x="6115050" y="4921250"/>
              <a:ext cx="517525" cy="976313"/>
            </a:xfrm>
            <a:prstGeom prst="rect">
              <a:avLst/>
            </a:prstGeom>
            <a:solidFill>
              <a:srgbClr val="E5E8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9" name="Freeform 98">
              <a:extLst>
                <a:ext uri="{FF2B5EF4-FFF2-40B4-BE49-F238E27FC236}">
                  <a16:creationId xmlns:a16="http://schemas.microsoft.com/office/drawing/2014/main" id="{DCDFDA5D-84F9-4D38-900F-3E76D91C3B52}"/>
                </a:ext>
              </a:extLst>
            </p:cNvPr>
            <p:cNvSpPr>
              <a:spLocks/>
            </p:cNvSpPr>
            <p:nvPr userDrawn="1"/>
          </p:nvSpPr>
          <p:spPr bwMode="auto">
            <a:xfrm>
              <a:off x="6115050" y="4921250"/>
              <a:ext cx="517525" cy="976313"/>
            </a:xfrm>
            <a:custGeom>
              <a:avLst/>
              <a:gdLst>
                <a:gd name="T0" fmla="*/ 0 w 326"/>
                <a:gd name="T1" fmla="*/ 615 h 615"/>
                <a:gd name="T2" fmla="*/ 0 w 326"/>
                <a:gd name="T3" fmla="*/ 0 h 615"/>
                <a:gd name="T4" fmla="*/ 326 w 326"/>
                <a:gd name="T5" fmla="*/ 0 h 615"/>
                <a:gd name="T6" fmla="*/ 326 w 326"/>
                <a:gd name="T7" fmla="*/ 615 h 615"/>
              </a:gdLst>
              <a:ahLst/>
              <a:cxnLst>
                <a:cxn ang="0">
                  <a:pos x="T0" y="T1"/>
                </a:cxn>
                <a:cxn ang="0">
                  <a:pos x="T2" y="T3"/>
                </a:cxn>
                <a:cxn ang="0">
                  <a:pos x="T4" y="T5"/>
                </a:cxn>
                <a:cxn ang="0">
                  <a:pos x="T6" y="T7"/>
                </a:cxn>
              </a:cxnLst>
              <a:rect l="0" t="0" r="r" b="b"/>
              <a:pathLst>
                <a:path w="326" h="615">
                  <a:moveTo>
                    <a:pt x="0" y="615"/>
                  </a:moveTo>
                  <a:lnTo>
                    <a:pt x="0" y="0"/>
                  </a:lnTo>
                  <a:lnTo>
                    <a:pt x="326" y="0"/>
                  </a:lnTo>
                  <a:lnTo>
                    <a:pt x="326" y="6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0" name="Freeform 99">
              <a:extLst>
                <a:ext uri="{FF2B5EF4-FFF2-40B4-BE49-F238E27FC236}">
                  <a16:creationId xmlns:a16="http://schemas.microsoft.com/office/drawing/2014/main" id="{B5CB153D-B66D-4A91-BB75-760A3B6EA25B}"/>
                </a:ext>
              </a:extLst>
            </p:cNvPr>
            <p:cNvSpPr>
              <a:spLocks/>
            </p:cNvSpPr>
            <p:nvPr userDrawn="1"/>
          </p:nvSpPr>
          <p:spPr bwMode="auto">
            <a:xfrm>
              <a:off x="6092825" y="4899025"/>
              <a:ext cx="561975" cy="998538"/>
            </a:xfrm>
            <a:custGeom>
              <a:avLst/>
              <a:gdLst>
                <a:gd name="T0" fmla="*/ 326 w 354"/>
                <a:gd name="T1" fmla="*/ 629 h 629"/>
                <a:gd name="T2" fmla="*/ 326 w 354"/>
                <a:gd name="T3" fmla="*/ 29 h 629"/>
                <a:gd name="T4" fmla="*/ 28 w 354"/>
                <a:gd name="T5" fmla="*/ 29 h 629"/>
                <a:gd name="T6" fmla="*/ 28 w 354"/>
                <a:gd name="T7" fmla="*/ 629 h 629"/>
                <a:gd name="T8" fmla="*/ 0 w 354"/>
                <a:gd name="T9" fmla="*/ 629 h 629"/>
                <a:gd name="T10" fmla="*/ 0 w 354"/>
                <a:gd name="T11" fmla="*/ 0 h 629"/>
                <a:gd name="T12" fmla="*/ 354 w 354"/>
                <a:gd name="T13" fmla="*/ 0 h 629"/>
                <a:gd name="T14" fmla="*/ 354 w 354"/>
                <a:gd name="T15" fmla="*/ 629 h 629"/>
                <a:gd name="T16" fmla="*/ 326 w 354"/>
                <a:gd name="T17" fmla="*/ 629 h 629"/>
                <a:gd name="T18" fmla="*/ 326 w 354"/>
                <a:gd name="T19"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4" h="629">
                  <a:moveTo>
                    <a:pt x="326" y="629"/>
                  </a:moveTo>
                  <a:lnTo>
                    <a:pt x="326" y="29"/>
                  </a:lnTo>
                  <a:lnTo>
                    <a:pt x="28" y="29"/>
                  </a:lnTo>
                  <a:lnTo>
                    <a:pt x="28" y="629"/>
                  </a:lnTo>
                  <a:lnTo>
                    <a:pt x="0" y="629"/>
                  </a:lnTo>
                  <a:lnTo>
                    <a:pt x="0" y="0"/>
                  </a:lnTo>
                  <a:lnTo>
                    <a:pt x="354" y="0"/>
                  </a:lnTo>
                  <a:lnTo>
                    <a:pt x="354" y="629"/>
                  </a:lnTo>
                  <a:lnTo>
                    <a:pt x="326" y="629"/>
                  </a:lnTo>
                  <a:lnTo>
                    <a:pt x="326" y="6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1" name="Rectangle 100">
              <a:extLst>
                <a:ext uri="{FF2B5EF4-FFF2-40B4-BE49-F238E27FC236}">
                  <a16:creationId xmlns:a16="http://schemas.microsoft.com/office/drawing/2014/main" id="{E6DADC72-C0D2-4C39-A1D3-775BADC2D8DD}"/>
                </a:ext>
              </a:extLst>
            </p:cNvPr>
            <p:cNvSpPr>
              <a:spLocks noChangeArrowheads="1"/>
            </p:cNvSpPr>
            <p:nvPr userDrawn="1"/>
          </p:nvSpPr>
          <p:spPr bwMode="auto">
            <a:xfrm>
              <a:off x="6115050" y="5011738"/>
              <a:ext cx="585788" cy="908050"/>
            </a:xfrm>
            <a:prstGeom prst="rect">
              <a:avLst/>
            </a:prstGeom>
            <a:solidFill>
              <a:srgbClr val="01CB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2" name="Freeform 101">
              <a:extLst>
                <a:ext uri="{FF2B5EF4-FFF2-40B4-BE49-F238E27FC236}">
                  <a16:creationId xmlns:a16="http://schemas.microsoft.com/office/drawing/2014/main" id="{EE4CCA7B-1374-4DBF-B066-A16E38DD33FC}"/>
                </a:ext>
              </a:extLst>
            </p:cNvPr>
            <p:cNvSpPr>
              <a:spLocks/>
            </p:cNvSpPr>
            <p:nvPr userDrawn="1"/>
          </p:nvSpPr>
          <p:spPr bwMode="auto">
            <a:xfrm>
              <a:off x="6115050" y="5011738"/>
              <a:ext cx="585788" cy="908050"/>
            </a:xfrm>
            <a:custGeom>
              <a:avLst/>
              <a:gdLst>
                <a:gd name="T0" fmla="*/ 0 w 369"/>
                <a:gd name="T1" fmla="*/ 572 h 572"/>
                <a:gd name="T2" fmla="*/ 0 w 369"/>
                <a:gd name="T3" fmla="*/ 0 h 572"/>
                <a:gd name="T4" fmla="*/ 369 w 369"/>
                <a:gd name="T5" fmla="*/ 0 h 572"/>
                <a:gd name="T6" fmla="*/ 369 w 369"/>
                <a:gd name="T7" fmla="*/ 572 h 572"/>
              </a:gdLst>
              <a:ahLst/>
              <a:cxnLst>
                <a:cxn ang="0">
                  <a:pos x="T0" y="T1"/>
                </a:cxn>
                <a:cxn ang="0">
                  <a:pos x="T2" y="T3"/>
                </a:cxn>
                <a:cxn ang="0">
                  <a:pos x="T4" y="T5"/>
                </a:cxn>
                <a:cxn ang="0">
                  <a:pos x="T6" y="T7"/>
                </a:cxn>
              </a:cxnLst>
              <a:rect l="0" t="0" r="r" b="b"/>
              <a:pathLst>
                <a:path w="369" h="572">
                  <a:moveTo>
                    <a:pt x="0" y="572"/>
                  </a:moveTo>
                  <a:lnTo>
                    <a:pt x="0" y="0"/>
                  </a:lnTo>
                  <a:lnTo>
                    <a:pt x="369" y="0"/>
                  </a:lnTo>
                  <a:lnTo>
                    <a:pt x="369" y="5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3" name="Rectangle 102">
              <a:extLst>
                <a:ext uri="{FF2B5EF4-FFF2-40B4-BE49-F238E27FC236}">
                  <a16:creationId xmlns:a16="http://schemas.microsoft.com/office/drawing/2014/main" id="{F12598B5-ECA2-4408-A4E6-FB3943664B00}"/>
                </a:ext>
              </a:extLst>
            </p:cNvPr>
            <p:cNvSpPr>
              <a:spLocks noChangeArrowheads="1"/>
            </p:cNvSpPr>
            <p:nvPr userDrawn="1"/>
          </p:nvSpPr>
          <p:spPr bwMode="auto">
            <a:xfrm>
              <a:off x="6115050" y="5011738"/>
              <a:ext cx="288925" cy="908050"/>
            </a:xfrm>
            <a:prstGeom prst="rect">
              <a:avLst/>
            </a:prstGeom>
            <a:solidFill>
              <a:srgbClr val="01DE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4" name="Freeform 103">
              <a:extLst>
                <a:ext uri="{FF2B5EF4-FFF2-40B4-BE49-F238E27FC236}">
                  <a16:creationId xmlns:a16="http://schemas.microsoft.com/office/drawing/2014/main" id="{D3B1B644-99CE-4CDD-B7BD-F6550F0DFEDE}"/>
                </a:ext>
              </a:extLst>
            </p:cNvPr>
            <p:cNvSpPr>
              <a:spLocks/>
            </p:cNvSpPr>
            <p:nvPr userDrawn="1"/>
          </p:nvSpPr>
          <p:spPr bwMode="auto">
            <a:xfrm>
              <a:off x="6115050" y="5011738"/>
              <a:ext cx="288925" cy="908050"/>
            </a:xfrm>
            <a:custGeom>
              <a:avLst/>
              <a:gdLst>
                <a:gd name="T0" fmla="*/ 0 w 182"/>
                <a:gd name="T1" fmla="*/ 572 h 572"/>
                <a:gd name="T2" fmla="*/ 0 w 182"/>
                <a:gd name="T3" fmla="*/ 0 h 572"/>
                <a:gd name="T4" fmla="*/ 182 w 182"/>
                <a:gd name="T5" fmla="*/ 0 h 572"/>
                <a:gd name="T6" fmla="*/ 182 w 182"/>
                <a:gd name="T7" fmla="*/ 572 h 572"/>
              </a:gdLst>
              <a:ahLst/>
              <a:cxnLst>
                <a:cxn ang="0">
                  <a:pos x="T0" y="T1"/>
                </a:cxn>
                <a:cxn ang="0">
                  <a:pos x="T2" y="T3"/>
                </a:cxn>
                <a:cxn ang="0">
                  <a:pos x="T4" y="T5"/>
                </a:cxn>
                <a:cxn ang="0">
                  <a:pos x="T6" y="T7"/>
                </a:cxn>
              </a:cxnLst>
              <a:rect l="0" t="0" r="r" b="b"/>
              <a:pathLst>
                <a:path w="182" h="572">
                  <a:moveTo>
                    <a:pt x="0" y="572"/>
                  </a:moveTo>
                  <a:lnTo>
                    <a:pt x="0" y="0"/>
                  </a:lnTo>
                  <a:lnTo>
                    <a:pt x="182" y="0"/>
                  </a:lnTo>
                  <a:lnTo>
                    <a:pt x="182" y="5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5" name="Oval 104">
              <a:extLst>
                <a:ext uri="{FF2B5EF4-FFF2-40B4-BE49-F238E27FC236}">
                  <a16:creationId xmlns:a16="http://schemas.microsoft.com/office/drawing/2014/main" id="{44782089-912A-4B75-8AA6-12B589EAF73F}"/>
                </a:ext>
              </a:extLst>
            </p:cNvPr>
            <p:cNvSpPr>
              <a:spLocks noChangeArrowheads="1"/>
            </p:cNvSpPr>
            <p:nvPr userDrawn="1"/>
          </p:nvSpPr>
          <p:spPr bwMode="auto">
            <a:xfrm>
              <a:off x="6557963" y="5110163"/>
              <a:ext cx="38100" cy="38100"/>
            </a:xfrm>
            <a:prstGeom prst="ellipse">
              <a:avLst/>
            </a:pr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6" name="Oval 105">
              <a:extLst>
                <a:ext uri="{FF2B5EF4-FFF2-40B4-BE49-F238E27FC236}">
                  <a16:creationId xmlns:a16="http://schemas.microsoft.com/office/drawing/2014/main" id="{CCC6DCCA-3F94-46E0-B217-D93237746027}"/>
                </a:ext>
              </a:extLst>
            </p:cNvPr>
            <p:cNvSpPr>
              <a:spLocks noChangeArrowheads="1"/>
            </p:cNvSpPr>
            <p:nvPr userDrawn="1"/>
          </p:nvSpPr>
          <p:spPr bwMode="auto">
            <a:xfrm>
              <a:off x="6535738" y="5087938"/>
              <a:ext cx="82550" cy="82550"/>
            </a:xfrm>
            <a:prstGeom prst="ellipse">
              <a:avLst/>
            </a:pr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7" name="Freeform 106">
              <a:extLst>
                <a:ext uri="{FF2B5EF4-FFF2-40B4-BE49-F238E27FC236}">
                  <a16:creationId xmlns:a16="http://schemas.microsoft.com/office/drawing/2014/main" id="{F96DD58C-62EC-44EC-9A15-D64226F8F71F}"/>
                </a:ext>
              </a:extLst>
            </p:cNvPr>
            <p:cNvSpPr>
              <a:spLocks/>
            </p:cNvSpPr>
            <p:nvPr userDrawn="1"/>
          </p:nvSpPr>
          <p:spPr bwMode="auto">
            <a:xfrm>
              <a:off x="6092825" y="4989513"/>
              <a:ext cx="630238" cy="930275"/>
            </a:xfrm>
            <a:custGeom>
              <a:avLst/>
              <a:gdLst>
                <a:gd name="T0" fmla="*/ 369 w 397"/>
                <a:gd name="T1" fmla="*/ 586 h 586"/>
                <a:gd name="T2" fmla="*/ 369 w 397"/>
                <a:gd name="T3" fmla="*/ 29 h 586"/>
                <a:gd name="T4" fmla="*/ 28 w 397"/>
                <a:gd name="T5" fmla="*/ 29 h 586"/>
                <a:gd name="T6" fmla="*/ 28 w 397"/>
                <a:gd name="T7" fmla="*/ 586 h 586"/>
                <a:gd name="T8" fmla="*/ 28 w 397"/>
                <a:gd name="T9" fmla="*/ 586 h 586"/>
                <a:gd name="T10" fmla="*/ 0 w 397"/>
                <a:gd name="T11" fmla="*/ 586 h 586"/>
                <a:gd name="T12" fmla="*/ 0 w 397"/>
                <a:gd name="T13" fmla="*/ 0 h 586"/>
                <a:gd name="T14" fmla="*/ 397 w 397"/>
                <a:gd name="T15" fmla="*/ 0 h 586"/>
                <a:gd name="T16" fmla="*/ 397 w 397"/>
                <a:gd name="T17" fmla="*/ 586 h 586"/>
                <a:gd name="T18" fmla="*/ 369 w 397"/>
                <a:gd name="T19" fmla="*/ 586 h 586"/>
                <a:gd name="T20" fmla="*/ 369 w 397"/>
                <a:gd name="T21" fmla="*/ 58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586">
                  <a:moveTo>
                    <a:pt x="369" y="586"/>
                  </a:moveTo>
                  <a:lnTo>
                    <a:pt x="369" y="29"/>
                  </a:lnTo>
                  <a:lnTo>
                    <a:pt x="28" y="29"/>
                  </a:lnTo>
                  <a:lnTo>
                    <a:pt x="28" y="586"/>
                  </a:lnTo>
                  <a:lnTo>
                    <a:pt x="28" y="586"/>
                  </a:lnTo>
                  <a:lnTo>
                    <a:pt x="0" y="586"/>
                  </a:lnTo>
                  <a:lnTo>
                    <a:pt x="0" y="0"/>
                  </a:lnTo>
                  <a:lnTo>
                    <a:pt x="397" y="0"/>
                  </a:lnTo>
                  <a:lnTo>
                    <a:pt x="397" y="586"/>
                  </a:lnTo>
                  <a:lnTo>
                    <a:pt x="369" y="586"/>
                  </a:lnTo>
                  <a:lnTo>
                    <a:pt x="369" y="586"/>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58" name="그룹 285">
            <a:extLst>
              <a:ext uri="{FF2B5EF4-FFF2-40B4-BE49-F238E27FC236}">
                <a16:creationId xmlns:a16="http://schemas.microsoft.com/office/drawing/2014/main" id="{E5429F66-72FB-490A-9E2F-14418FBB008E}"/>
              </a:ext>
            </a:extLst>
          </p:cNvPr>
          <p:cNvGrpSpPr/>
          <p:nvPr/>
        </p:nvGrpSpPr>
        <p:grpSpPr>
          <a:xfrm>
            <a:off x="5935946" y="3496260"/>
            <a:ext cx="728927" cy="634986"/>
            <a:chOff x="9743214" y="1152815"/>
            <a:chExt cx="839705" cy="731487"/>
          </a:xfrm>
        </p:grpSpPr>
        <p:sp>
          <p:nvSpPr>
            <p:cNvPr id="159" name="Freeform 154">
              <a:extLst>
                <a:ext uri="{FF2B5EF4-FFF2-40B4-BE49-F238E27FC236}">
                  <a16:creationId xmlns:a16="http://schemas.microsoft.com/office/drawing/2014/main" id="{D27FE2E5-A41C-4FF0-A1F2-1202FE91F53F}"/>
                </a:ext>
              </a:extLst>
            </p:cNvPr>
            <p:cNvSpPr>
              <a:spLocks/>
            </p:cNvSpPr>
            <p:nvPr/>
          </p:nvSpPr>
          <p:spPr bwMode="auto">
            <a:xfrm>
              <a:off x="10294334" y="1309133"/>
              <a:ext cx="268546" cy="328667"/>
            </a:xfrm>
            <a:custGeom>
              <a:avLst/>
              <a:gdLst>
                <a:gd name="T0" fmla="*/ 70 w 85"/>
                <a:gd name="T1" fmla="*/ 103 h 103"/>
                <a:gd name="T2" fmla="*/ 85 w 85"/>
                <a:gd name="T3" fmla="*/ 91 h 103"/>
                <a:gd name="T4" fmla="*/ 85 w 85"/>
                <a:gd name="T5" fmla="*/ 22 h 103"/>
                <a:gd name="T6" fmla="*/ 74 w 85"/>
                <a:gd name="T7" fmla="*/ 6 h 103"/>
                <a:gd name="T8" fmla="*/ 11 w 85"/>
                <a:gd name="T9" fmla="*/ 6 h 103"/>
                <a:gd name="T10" fmla="*/ 0 w 85"/>
                <a:gd name="T11" fmla="*/ 22 h 103"/>
                <a:gd name="T12" fmla="*/ 0 w 85"/>
                <a:gd name="T13" fmla="*/ 91 h 103"/>
                <a:gd name="T14" fmla="*/ 15 w 85"/>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03">
                  <a:moveTo>
                    <a:pt x="70" y="103"/>
                  </a:moveTo>
                  <a:cubicBezTo>
                    <a:pt x="76" y="103"/>
                    <a:pt x="85" y="98"/>
                    <a:pt x="85" y="91"/>
                  </a:cubicBezTo>
                  <a:cubicBezTo>
                    <a:pt x="85" y="68"/>
                    <a:pt x="85" y="45"/>
                    <a:pt x="85" y="22"/>
                  </a:cubicBezTo>
                  <a:cubicBezTo>
                    <a:pt x="85" y="15"/>
                    <a:pt x="80" y="8"/>
                    <a:pt x="74" y="6"/>
                  </a:cubicBezTo>
                  <a:cubicBezTo>
                    <a:pt x="53" y="0"/>
                    <a:pt x="31" y="0"/>
                    <a:pt x="11" y="6"/>
                  </a:cubicBezTo>
                  <a:cubicBezTo>
                    <a:pt x="5" y="8"/>
                    <a:pt x="0" y="15"/>
                    <a:pt x="0" y="22"/>
                  </a:cubicBezTo>
                  <a:cubicBezTo>
                    <a:pt x="0" y="45"/>
                    <a:pt x="0" y="68"/>
                    <a:pt x="0" y="91"/>
                  </a:cubicBezTo>
                  <a:cubicBezTo>
                    <a:pt x="0" y="98"/>
                    <a:pt x="9" y="103"/>
                    <a:pt x="15"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0" name="Freeform 155">
              <a:extLst>
                <a:ext uri="{FF2B5EF4-FFF2-40B4-BE49-F238E27FC236}">
                  <a16:creationId xmlns:a16="http://schemas.microsoft.com/office/drawing/2014/main" id="{0CA736B5-9555-43EF-8A49-DC441C359B14}"/>
                </a:ext>
              </a:extLst>
            </p:cNvPr>
            <p:cNvSpPr>
              <a:spLocks noEditPoints="1"/>
            </p:cNvSpPr>
            <p:nvPr/>
          </p:nvSpPr>
          <p:spPr bwMode="auto">
            <a:xfrm>
              <a:off x="10274293" y="1293101"/>
              <a:ext cx="308626" cy="364741"/>
            </a:xfrm>
            <a:custGeom>
              <a:avLst/>
              <a:gdLst>
                <a:gd name="T0" fmla="*/ 76 w 97"/>
                <a:gd name="T1" fmla="*/ 114 h 114"/>
                <a:gd name="T2" fmla="*/ 76 w 97"/>
                <a:gd name="T3" fmla="*/ 114 h 114"/>
                <a:gd name="T4" fmla="*/ 76 w 97"/>
                <a:gd name="T5" fmla="*/ 114 h 114"/>
                <a:gd name="T6" fmla="*/ 76 w 97"/>
                <a:gd name="T7" fmla="*/ 114 h 114"/>
                <a:gd name="T8" fmla="*/ 76 w 97"/>
                <a:gd name="T9" fmla="*/ 114 h 114"/>
                <a:gd name="T10" fmla="*/ 8 w 97"/>
                <a:gd name="T11" fmla="*/ 109 h 114"/>
                <a:gd name="T12" fmla="*/ 0 w 97"/>
                <a:gd name="T13" fmla="*/ 96 h 114"/>
                <a:gd name="T14" fmla="*/ 0 w 97"/>
                <a:gd name="T15" fmla="*/ 96 h 114"/>
                <a:gd name="T16" fmla="*/ 0 w 97"/>
                <a:gd name="T17" fmla="*/ 96 h 114"/>
                <a:gd name="T18" fmla="*/ 0 w 97"/>
                <a:gd name="T19" fmla="*/ 96 h 114"/>
                <a:gd name="T20" fmla="*/ 0 w 97"/>
                <a:gd name="T21" fmla="*/ 96 h 114"/>
                <a:gd name="T22" fmla="*/ 0 w 97"/>
                <a:gd name="T23" fmla="*/ 27 h 114"/>
                <a:gd name="T24" fmla="*/ 0 w 97"/>
                <a:gd name="T25" fmla="*/ 27 h 114"/>
                <a:gd name="T26" fmla="*/ 15 w 97"/>
                <a:gd name="T27" fmla="*/ 5 h 114"/>
                <a:gd name="T28" fmla="*/ 15 w 97"/>
                <a:gd name="T29" fmla="*/ 5 h 114"/>
                <a:gd name="T30" fmla="*/ 48 w 97"/>
                <a:gd name="T31" fmla="*/ 0 h 114"/>
                <a:gd name="T32" fmla="*/ 48 w 97"/>
                <a:gd name="T33" fmla="*/ 0 h 114"/>
                <a:gd name="T34" fmla="*/ 82 w 97"/>
                <a:gd name="T35" fmla="*/ 5 h 114"/>
                <a:gd name="T36" fmla="*/ 82 w 97"/>
                <a:gd name="T37" fmla="*/ 5 h 114"/>
                <a:gd name="T38" fmla="*/ 97 w 97"/>
                <a:gd name="T39" fmla="*/ 27 h 114"/>
                <a:gd name="T40" fmla="*/ 97 w 97"/>
                <a:gd name="T41" fmla="*/ 27 h 114"/>
                <a:gd name="T42" fmla="*/ 97 w 97"/>
                <a:gd name="T43" fmla="*/ 96 h 114"/>
                <a:gd name="T44" fmla="*/ 97 w 97"/>
                <a:gd name="T45" fmla="*/ 96 h 114"/>
                <a:gd name="T46" fmla="*/ 97 w 97"/>
                <a:gd name="T47" fmla="*/ 103 h 114"/>
                <a:gd name="T48" fmla="*/ 95 w 97"/>
                <a:gd name="T49" fmla="*/ 103 h 114"/>
                <a:gd name="T50" fmla="*/ 89 w 97"/>
                <a:gd name="T51" fmla="*/ 109 h 114"/>
                <a:gd name="T52" fmla="*/ 89 w 97"/>
                <a:gd name="T53" fmla="*/ 109 h 114"/>
                <a:gd name="T54" fmla="*/ 76 w 97"/>
                <a:gd name="T55" fmla="*/ 114 h 114"/>
                <a:gd name="T56" fmla="*/ 76 w 97"/>
                <a:gd name="T57" fmla="*/ 114 h 114"/>
                <a:gd name="T58" fmla="*/ 76 w 97"/>
                <a:gd name="T59" fmla="*/ 102 h 114"/>
                <a:gd name="T60" fmla="*/ 82 w 97"/>
                <a:gd name="T61" fmla="*/ 99 h 114"/>
                <a:gd name="T62" fmla="*/ 82 w 97"/>
                <a:gd name="T63" fmla="*/ 99 h 114"/>
                <a:gd name="T64" fmla="*/ 85 w 97"/>
                <a:gd name="T65" fmla="*/ 96 h 114"/>
                <a:gd name="T66" fmla="*/ 85 w 97"/>
                <a:gd name="T67" fmla="*/ 96 h 114"/>
                <a:gd name="T68" fmla="*/ 85 w 97"/>
                <a:gd name="T69" fmla="*/ 96 h 114"/>
                <a:gd name="T70" fmla="*/ 85 w 97"/>
                <a:gd name="T71" fmla="*/ 96 h 114"/>
                <a:gd name="T72" fmla="*/ 85 w 97"/>
                <a:gd name="T73" fmla="*/ 96 h 114"/>
                <a:gd name="T74" fmla="*/ 85 w 97"/>
                <a:gd name="T75" fmla="*/ 96 h 114"/>
                <a:gd name="T76" fmla="*/ 85 w 97"/>
                <a:gd name="T77" fmla="*/ 96 h 114"/>
                <a:gd name="T78" fmla="*/ 85 w 97"/>
                <a:gd name="T79" fmla="*/ 96 h 114"/>
                <a:gd name="T80" fmla="*/ 85 w 97"/>
                <a:gd name="T81" fmla="*/ 27 h 114"/>
                <a:gd name="T82" fmla="*/ 85 w 97"/>
                <a:gd name="T83" fmla="*/ 27 h 114"/>
                <a:gd name="T84" fmla="*/ 78 w 97"/>
                <a:gd name="T85" fmla="*/ 17 h 114"/>
                <a:gd name="T86" fmla="*/ 78 w 97"/>
                <a:gd name="T87" fmla="*/ 17 h 114"/>
                <a:gd name="T88" fmla="*/ 48 w 97"/>
                <a:gd name="T89" fmla="*/ 12 h 114"/>
                <a:gd name="T90" fmla="*/ 48 w 97"/>
                <a:gd name="T91" fmla="*/ 12 h 114"/>
                <a:gd name="T92" fmla="*/ 19 w 97"/>
                <a:gd name="T93" fmla="*/ 17 h 114"/>
                <a:gd name="T94" fmla="*/ 19 w 97"/>
                <a:gd name="T95" fmla="*/ 17 h 114"/>
                <a:gd name="T96" fmla="*/ 12 w 97"/>
                <a:gd name="T97" fmla="*/ 27 h 114"/>
                <a:gd name="T98" fmla="*/ 12 w 97"/>
                <a:gd name="T99" fmla="*/ 27 h 114"/>
                <a:gd name="T100" fmla="*/ 12 w 97"/>
                <a:gd name="T101" fmla="*/ 96 h 114"/>
                <a:gd name="T102" fmla="*/ 12 w 97"/>
                <a:gd name="T103" fmla="*/ 96 h 114"/>
                <a:gd name="T104" fmla="*/ 12 w 97"/>
                <a:gd name="T105" fmla="*/ 97 h 114"/>
                <a:gd name="T106" fmla="*/ 15 w 97"/>
                <a:gd name="T107" fmla="*/ 99 h 114"/>
                <a:gd name="T108" fmla="*/ 15 w 97"/>
                <a:gd name="T109" fmla="*/ 99 h 114"/>
                <a:gd name="T110" fmla="*/ 21 w 97"/>
                <a:gd name="T111" fmla="*/ 102 h 114"/>
                <a:gd name="T112" fmla="*/ 21 w 97"/>
                <a:gd name="T113" fmla="*/ 102 h 114"/>
                <a:gd name="T114" fmla="*/ 21 w 97"/>
                <a:gd name="T115" fmla="*/ 114 h 114"/>
                <a:gd name="T116" fmla="*/ 8 w 97"/>
                <a:gd name="T117" fmla="*/ 10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14">
                  <a:moveTo>
                    <a:pt x="76" y="114"/>
                  </a:moveTo>
                  <a:cubicBezTo>
                    <a:pt x="76" y="114"/>
                    <a:pt x="76" y="114"/>
                    <a:pt x="76" y="114"/>
                  </a:cubicBezTo>
                  <a:cubicBezTo>
                    <a:pt x="76" y="114"/>
                    <a:pt x="76" y="114"/>
                    <a:pt x="76" y="114"/>
                  </a:cubicBezTo>
                  <a:cubicBezTo>
                    <a:pt x="76" y="114"/>
                    <a:pt x="76" y="114"/>
                    <a:pt x="76" y="114"/>
                  </a:cubicBezTo>
                  <a:cubicBezTo>
                    <a:pt x="76" y="114"/>
                    <a:pt x="76" y="114"/>
                    <a:pt x="76" y="114"/>
                  </a:cubicBezTo>
                  <a:close/>
                  <a:moveTo>
                    <a:pt x="8" y="109"/>
                  </a:moveTo>
                  <a:cubicBezTo>
                    <a:pt x="4" y="106"/>
                    <a:pt x="0" y="102"/>
                    <a:pt x="0" y="96"/>
                  </a:cubicBezTo>
                  <a:cubicBezTo>
                    <a:pt x="0" y="96"/>
                    <a:pt x="0" y="96"/>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0" y="18"/>
                    <a:pt x="6" y="9"/>
                    <a:pt x="15" y="5"/>
                  </a:cubicBezTo>
                  <a:cubicBezTo>
                    <a:pt x="15" y="5"/>
                    <a:pt x="15" y="5"/>
                    <a:pt x="15" y="5"/>
                  </a:cubicBezTo>
                  <a:cubicBezTo>
                    <a:pt x="26" y="2"/>
                    <a:pt x="37" y="0"/>
                    <a:pt x="48" y="0"/>
                  </a:cubicBezTo>
                  <a:cubicBezTo>
                    <a:pt x="48" y="0"/>
                    <a:pt x="48" y="0"/>
                    <a:pt x="48" y="0"/>
                  </a:cubicBezTo>
                  <a:cubicBezTo>
                    <a:pt x="60" y="0"/>
                    <a:pt x="71" y="2"/>
                    <a:pt x="82" y="5"/>
                  </a:cubicBezTo>
                  <a:cubicBezTo>
                    <a:pt x="82" y="5"/>
                    <a:pt x="82" y="5"/>
                    <a:pt x="82" y="5"/>
                  </a:cubicBezTo>
                  <a:cubicBezTo>
                    <a:pt x="91" y="9"/>
                    <a:pt x="96" y="18"/>
                    <a:pt x="97" y="27"/>
                  </a:cubicBezTo>
                  <a:cubicBezTo>
                    <a:pt x="97" y="27"/>
                    <a:pt x="97" y="27"/>
                    <a:pt x="97" y="27"/>
                  </a:cubicBezTo>
                  <a:cubicBezTo>
                    <a:pt x="97" y="50"/>
                    <a:pt x="97" y="73"/>
                    <a:pt x="97" y="96"/>
                  </a:cubicBezTo>
                  <a:cubicBezTo>
                    <a:pt x="97" y="96"/>
                    <a:pt x="97" y="96"/>
                    <a:pt x="97" y="96"/>
                  </a:cubicBezTo>
                  <a:cubicBezTo>
                    <a:pt x="97" y="103"/>
                    <a:pt x="97" y="103"/>
                    <a:pt x="97" y="103"/>
                  </a:cubicBezTo>
                  <a:cubicBezTo>
                    <a:pt x="95" y="103"/>
                    <a:pt x="95" y="103"/>
                    <a:pt x="95" y="103"/>
                  </a:cubicBezTo>
                  <a:cubicBezTo>
                    <a:pt x="93" y="106"/>
                    <a:pt x="91" y="108"/>
                    <a:pt x="89" y="109"/>
                  </a:cubicBezTo>
                  <a:cubicBezTo>
                    <a:pt x="89" y="109"/>
                    <a:pt x="89" y="109"/>
                    <a:pt x="89" y="109"/>
                  </a:cubicBezTo>
                  <a:cubicBezTo>
                    <a:pt x="85" y="112"/>
                    <a:pt x="81" y="114"/>
                    <a:pt x="76" y="114"/>
                  </a:cubicBezTo>
                  <a:cubicBezTo>
                    <a:pt x="76" y="114"/>
                    <a:pt x="76" y="114"/>
                    <a:pt x="76" y="114"/>
                  </a:cubicBezTo>
                  <a:cubicBezTo>
                    <a:pt x="76" y="102"/>
                    <a:pt x="76" y="102"/>
                    <a:pt x="76" y="102"/>
                  </a:cubicBezTo>
                  <a:cubicBezTo>
                    <a:pt x="77" y="102"/>
                    <a:pt x="80" y="101"/>
                    <a:pt x="82" y="99"/>
                  </a:cubicBezTo>
                  <a:cubicBezTo>
                    <a:pt x="82" y="99"/>
                    <a:pt x="82" y="99"/>
                    <a:pt x="82" y="99"/>
                  </a:cubicBezTo>
                  <a:cubicBezTo>
                    <a:pt x="84" y="98"/>
                    <a:pt x="85" y="97"/>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73"/>
                    <a:pt x="85" y="50"/>
                    <a:pt x="85" y="27"/>
                  </a:cubicBezTo>
                  <a:cubicBezTo>
                    <a:pt x="85" y="27"/>
                    <a:pt x="85" y="27"/>
                    <a:pt x="85" y="27"/>
                  </a:cubicBezTo>
                  <a:cubicBezTo>
                    <a:pt x="85" y="23"/>
                    <a:pt x="81" y="17"/>
                    <a:pt x="78" y="17"/>
                  </a:cubicBezTo>
                  <a:cubicBezTo>
                    <a:pt x="78" y="17"/>
                    <a:pt x="78" y="17"/>
                    <a:pt x="78" y="17"/>
                  </a:cubicBezTo>
                  <a:cubicBezTo>
                    <a:pt x="68" y="14"/>
                    <a:pt x="58" y="12"/>
                    <a:pt x="48" y="12"/>
                  </a:cubicBezTo>
                  <a:cubicBezTo>
                    <a:pt x="48" y="12"/>
                    <a:pt x="48" y="12"/>
                    <a:pt x="48" y="12"/>
                  </a:cubicBezTo>
                  <a:cubicBezTo>
                    <a:pt x="38" y="12"/>
                    <a:pt x="28" y="14"/>
                    <a:pt x="19" y="17"/>
                  </a:cubicBezTo>
                  <a:cubicBezTo>
                    <a:pt x="19" y="17"/>
                    <a:pt x="19" y="17"/>
                    <a:pt x="19" y="17"/>
                  </a:cubicBezTo>
                  <a:cubicBezTo>
                    <a:pt x="16" y="17"/>
                    <a:pt x="12" y="23"/>
                    <a:pt x="12" y="27"/>
                  </a:cubicBezTo>
                  <a:cubicBezTo>
                    <a:pt x="12" y="27"/>
                    <a:pt x="12" y="27"/>
                    <a:pt x="12" y="27"/>
                  </a:cubicBezTo>
                  <a:cubicBezTo>
                    <a:pt x="12" y="50"/>
                    <a:pt x="12" y="73"/>
                    <a:pt x="12" y="96"/>
                  </a:cubicBezTo>
                  <a:cubicBezTo>
                    <a:pt x="12" y="96"/>
                    <a:pt x="12" y="96"/>
                    <a:pt x="12" y="96"/>
                  </a:cubicBezTo>
                  <a:cubicBezTo>
                    <a:pt x="12" y="97"/>
                    <a:pt x="12" y="97"/>
                    <a:pt x="12" y="97"/>
                  </a:cubicBezTo>
                  <a:cubicBezTo>
                    <a:pt x="12" y="97"/>
                    <a:pt x="13" y="98"/>
                    <a:pt x="15" y="99"/>
                  </a:cubicBezTo>
                  <a:cubicBezTo>
                    <a:pt x="15" y="99"/>
                    <a:pt x="15" y="99"/>
                    <a:pt x="15" y="99"/>
                  </a:cubicBezTo>
                  <a:cubicBezTo>
                    <a:pt x="17" y="101"/>
                    <a:pt x="19" y="102"/>
                    <a:pt x="21" y="102"/>
                  </a:cubicBezTo>
                  <a:cubicBezTo>
                    <a:pt x="21" y="102"/>
                    <a:pt x="21" y="102"/>
                    <a:pt x="21" y="102"/>
                  </a:cubicBezTo>
                  <a:cubicBezTo>
                    <a:pt x="21" y="114"/>
                    <a:pt x="21" y="114"/>
                    <a:pt x="21" y="114"/>
                  </a:cubicBezTo>
                  <a:cubicBezTo>
                    <a:pt x="16" y="114"/>
                    <a:pt x="12" y="112"/>
                    <a:pt x="8" y="10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1" name="Freeform 156">
              <a:extLst>
                <a:ext uri="{FF2B5EF4-FFF2-40B4-BE49-F238E27FC236}">
                  <a16:creationId xmlns:a16="http://schemas.microsoft.com/office/drawing/2014/main" id="{B2BE7EC0-C4EE-4670-9D99-9212D8B18D85}"/>
                </a:ext>
              </a:extLst>
            </p:cNvPr>
            <p:cNvSpPr>
              <a:spLocks/>
            </p:cNvSpPr>
            <p:nvPr/>
          </p:nvSpPr>
          <p:spPr bwMode="auto">
            <a:xfrm>
              <a:off x="10354455"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2" name="Line 157">
              <a:extLst>
                <a:ext uri="{FF2B5EF4-FFF2-40B4-BE49-F238E27FC236}">
                  <a16:creationId xmlns:a16="http://schemas.microsoft.com/office/drawing/2014/main" id="{A9AD320F-A0B2-4724-BA8B-1D9437314BCF}"/>
                </a:ext>
              </a:extLst>
            </p:cNvPr>
            <p:cNvSpPr>
              <a:spLocks noChangeShapeType="1"/>
            </p:cNvSpPr>
            <p:nvPr/>
          </p:nvSpPr>
          <p:spPr bwMode="auto">
            <a:xfrm>
              <a:off x="10354455"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3" name="Freeform 158">
              <a:extLst>
                <a:ext uri="{FF2B5EF4-FFF2-40B4-BE49-F238E27FC236}">
                  <a16:creationId xmlns:a16="http://schemas.microsoft.com/office/drawing/2014/main" id="{5ED9BEA8-08EE-4F89-89BD-5B4CAE633286}"/>
                </a:ext>
              </a:extLst>
            </p:cNvPr>
            <p:cNvSpPr>
              <a:spLocks/>
            </p:cNvSpPr>
            <p:nvPr/>
          </p:nvSpPr>
          <p:spPr bwMode="auto">
            <a:xfrm>
              <a:off x="10502755"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4" name="Line 159">
              <a:extLst>
                <a:ext uri="{FF2B5EF4-FFF2-40B4-BE49-F238E27FC236}">
                  <a16:creationId xmlns:a16="http://schemas.microsoft.com/office/drawing/2014/main" id="{91205971-5062-44FD-8E72-BB13DAAB55E9}"/>
                </a:ext>
              </a:extLst>
            </p:cNvPr>
            <p:cNvSpPr>
              <a:spLocks noChangeShapeType="1"/>
            </p:cNvSpPr>
            <p:nvPr/>
          </p:nvSpPr>
          <p:spPr bwMode="auto">
            <a:xfrm>
              <a:off x="10502755"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5" name="Freeform 160">
              <a:extLst>
                <a:ext uri="{FF2B5EF4-FFF2-40B4-BE49-F238E27FC236}">
                  <a16:creationId xmlns:a16="http://schemas.microsoft.com/office/drawing/2014/main" id="{F06DA76F-7ED5-4D43-B3A4-E4CCD3E26F6A}"/>
                </a:ext>
              </a:extLst>
            </p:cNvPr>
            <p:cNvSpPr>
              <a:spLocks/>
            </p:cNvSpPr>
            <p:nvPr/>
          </p:nvSpPr>
          <p:spPr bwMode="auto">
            <a:xfrm>
              <a:off x="10426601"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6" name="Line 161">
              <a:extLst>
                <a:ext uri="{FF2B5EF4-FFF2-40B4-BE49-F238E27FC236}">
                  <a16:creationId xmlns:a16="http://schemas.microsoft.com/office/drawing/2014/main" id="{9F3016FB-D40E-4B9C-9515-83E7883CB976}"/>
                </a:ext>
              </a:extLst>
            </p:cNvPr>
            <p:cNvSpPr>
              <a:spLocks noChangeShapeType="1"/>
            </p:cNvSpPr>
            <p:nvPr/>
          </p:nvSpPr>
          <p:spPr bwMode="auto">
            <a:xfrm>
              <a:off x="10426601"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7" name="Oval 162">
              <a:extLst>
                <a:ext uri="{FF2B5EF4-FFF2-40B4-BE49-F238E27FC236}">
                  <a16:creationId xmlns:a16="http://schemas.microsoft.com/office/drawing/2014/main" id="{29D671F5-F295-4587-8BBC-FCB514E97010}"/>
                </a:ext>
              </a:extLst>
            </p:cNvPr>
            <p:cNvSpPr>
              <a:spLocks noChangeArrowheads="1"/>
            </p:cNvSpPr>
            <p:nvPr/>
          </p:nvSpPr>
          <p:spPr bwMode="auto">
            <a:xfrm>
              <a:off x="10356458" y="1172856"/>
              <a:ext cx="144293" cy="1402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8" name="Freeform 163">
              <a:extLst>
                <a:ext uri="{FF2B5EF4-FFF2-40B4-BE49-F238E27FC236}">
                  <a16:creationId xmlns:a16="http://schemas.microsoft.com/office/drawing/2014/main" id="{90685B4D-D0D1-49F8-A129-147090F3E746}"/>
                </a:ext>
              </a:extLst>
            </p:cNvPr>
            <p:cNvSpPr>
              <a:spLocks noEditPoints="1"/>
            </p:cNvSpPr>
            <p:nvPr/>
          </p:nvSpPr>
          <p:spPr bwMode="auto">
            <a:xfrm>
              <a:off x="10338421" y="1152815"/>
              <a:ext cx="180366" cy="178362"/>
            </a:xfrm>
            <a:custGeom>
              <a:avLst/>
              <a:gdLst>
                <a:gd name="T0" fmla="*/ 0 w 57"/>
                <a:gd name="T1" fmla="*/ 28 h 56"/>
                <a:gd name="T2" fmla="*/ 28 w 57"/>
                <a:gd name="T3" fmla="*/ 0 h 56"/>
                <a:gd name="T4" fmla="*/ 28 w 57"/>
                <a:gd name="T5" fmla="*/ 0 h 56"/>
                <a:gd name="T6" fmla="*/ 57 w 57"/>
                <a:gd name="T7" fmla="*/ 28 h 56"/>
                <a:gd name="T8" fmla="*/ 57 w 57"/>
                <a:gd name="T9" fmla="*/ 28 h 56"/>
                <a:gd name="T10" fmla="*/ 28 w 57"/>
                <a:gd name="T11" fmla="*/ 56 h 56"/>
                <a:gd name="T12" fmla="*/ 28 w 57"/>
                <a:gd name="T13" fmla="*/ 56 h 56"/>
                <a:gd name="T14" fmla="*/ 0 w 57"/>
                <a:gd name="T15" fmla="*/ 28 h 56"/>
                <a:gd name="T16" fmla="*/ 12 w 57"/>
                <a:gd name="T17" fmla="*/ 28 h 56"/>
                <a:gd name="T18" fmla="*/ 28 w 57"/>
                <a:gd name="T19" fmla="*/ 44 h 56"/>
                <a:gd name="T20" fmla="*/ 28 w 57"/>
                <a:gd name="T21" fmla="*/ 44 h 56"/>
                <a:gd name="T22" fmla="*/ 45 w 57"/>
                <a:gd name="T23" fmla="*/ 28 h 56"/>
                <a:gd name="T24" fmla="*/ 45 w 57"/>
                <a:gd name="T25" fmla="*/ 28 h 56"/>
                <a:gd name="T26" fmla="*/ 28 w 57"/>
                <a:gd name="T27" fmla="*/ 12 h 56"/>
                <a:gd name="T28" fmla="*/ 28 w 57"/>
                <a:gd name="T29" fmla="*/ 12 h 56"/>
                <a:gd name="T30" fmla="*/ 12 w 57"/>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6">
                  <a:moveTo>
                    <a:pt x="0" y="28"/>
                  </a:moveTo>
                  <a:cubicBezTo>
                    <a:pt x="0" y="12"/>
                    <a:pt x="13" y="0"/>
                    <a:pt x="28" y="0"/>
                  </a:cubicBezTo>
                  <a:cubicBezTo>
                    <a:pt x="28" y="0"/>
                    <a:pt x="28" y="0"/>
                    <a:pt x="28" y="0"/>
                  </a:cubicBezTo>
                  <a:cubicBezTo>
                    <a:pt x="44" y="0"/>
                    <a:pt x="57" y="12"/>
                    <a:pt x="57" y="28"/>
                  </a:cubicBezTo>
                  <a:cubicBezTo>
                    <a:pt x="57" y="28"/>
                    <a:pt x="57" y="28"/>
                    <a:pt x="57" y="28"/>
                  </a:cubicBezTo>
                  <a:cubicBezTo>
                    <a:pt x="57" y="44"/>
                    <a:pt x="44" y="56"/>
                    <a:pt x="28" y="56"/>
                  </a:cubicBezTo>
                  <a:cubicBezTo>
                    <a:pt x="28" y="56"/>
                    <a:pt x="28" y="56"/>
                    <a:pt x="28" y="56"/>
                  </a:cubicBezTo>
                  <a:cubicBezTo>
                    <a:pt x="13" y="56"/>
                    <a:pt x="0" y="44"/>
                    <a:pt x="0" y="28"/>
                  </a:cubicBezTo>
                  <a:close/>
                  <a:moveTo>
                    <a:pt x="12" y="28"/>
                  </a:moveTo>
                  <a:cubicBezTo>
                    <a:pt x="12" y="37"/>
                    <a:pt x="19" y="44"/>
                    <a:pt x="28" y="44"/>
                  </a:cubicBezTo>
                  <a:cubicBezTo>
                    <a:pt x="28" y="44"/>
                    <a:pt x="28" y="44"/>
                    <a:pt x="28" y="44"/>
                  </a:cubicBezTo>
                  <a:cubicBezTo>
                    <a:pt x="37" y="44"/>
                    <a:pt x="45" y="37"/>
                    <a:pt x="45" y="28"/>
                  </a:cubicBezTo>
                  <a:cubicBezTo>
                    <a:pt x="45" y="28"/>
                    <a:pt x="45" y="28"/>
                    <a:pt x="45" y="28"/>
                  </a:cubicBezTo>
                  <a:cubicBezTo>
                    <a:pt x="45" y="19"/>
                    <a:pt x="37" y="12"/>
                    <a:pt x="28" y="12"/>
                  </a:cubicBezTo>
                  <a:cubicBezTo>
                    <a:pt x="28" y="12"/>
                    <a:pt x="28" y="12"/>
                    <a:pt x="28" y="12"/>
                  </a:cubicBezTo>
                  <a:cubicBezTo>
                    <a:pt x="19"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9" name="Rectangle 164">
              <a:extLst>
                <a:ext uri="{FF2B5EF4-FFF2-40B4-BE49-F238E27FC236}">
                  <a16:creationId xmlns:a16="http://schemas.microsoft.com/office/drawing/2014/main" id="{B5B03D93-4A12-4E45-B652-3E9EDDE8B710}"/>
                </a:ext>
              </a:extLst>
            </p:cNvPr>
            <p:cNvSpPr>
              <a:spLocks noChangeArrowheads="1"/>
            </p:cNvSpPr>
            <p:nvPr/>
          </p:nvSpPr>
          <p:spPr bwMode="auto">
            <a:xfrm>
              <a:off x="10354455" y="1389296"/>
              <a:ext cx="148301" cy="4749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0" name="Freeform 165">
              <a:extLst>
                <a:ext uri="{FF2B5EF4-FFF2-40B4-BE49-F238E27FC236}">
                  <a16:creationId xmlns:a16="http://schemas.microsoft.com/office/drawing/2014/main" id="{CC39CDAE-E507-496D-9966-0252A9EE3320}"/>
                </a:ext>
              </a:extLst>
            </p:cNvPr>
            <p:cNvSpPr>
              <a:spLocks/>
            </p:cNvSpPr>
            <p:nvPr/>
          </p:nvSpPr>
          <p:spPr bwMode="auto">
            <a:xfrm>
              <a:off x="10354455" y="1389296"/>
              <a:ext cx="148301" cy="474965"/>
            </a:xfrm>
            <a:custGeom>
              <a:avLst/>
              <a:gdLst>
                <a:gd name="T0" fmla="*/ 0 w 74"/>
                <a:gd name="T1" fmla="*/ 0 h 237"/>
                <a:gd name="T2" fmla="*/ 0 w 74"/>
                <a:gd name="T3" fmla="*/ 237 h 237"/>
                <a:gd name="T4" fmla="*/ 74 w 74"/>
                <a:gd name="T5" fmla="*/ 237 h 237"/>
                <a:gd name="T6" fmla="*/ 74 w 74"/>
                <a:gd name="T7" fmla="*/ 0 h 237"/>
              </a:gdLst>
              <a:ahLst/>
              <a:cxnLst>
                <a:cxn ang="0">
                  <a:pos x="T0" y="T1"/>
                </a:cxn>
                <a:cxn ang="0">
                  <a:pos x="T2" y="T3"/>
                </a:cxn>
                <a:cxn ang="0">
                  <a:pos x="T4" y="T5"/>
                </a:cxn>
                <a:cxn ang="0">
                  <a:pos x="T6" y="T7"/>
                </a:cxn>
              </a:cxnLst>
              <a:rect l="0" t="0" r="r" b="b"/>
              <a:pathLst>
                <a:path w="74" h="237">
                  <a:moveTo>
                    <a:pt x="0" y="0"/>
                  </a:moveTo>
                  <a:lnTo>
                    <a:pt x="0" y="237"/>
                  </a:lnTo>
                  <a:lnTo>
                    <a:pt x="74" y="237"/>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1" name="Freeform 166">
              <a:extLst>
                <a:ext uri="{FF2B5EF4-FFF2-40B4-BE49-F238E27FC236}">
                  <a16:creationId xmlns:a16="http://schemas.microsoft.com/office/drawing/2014/main" id="{65C0C490-A4D9-49CA-B7B9-F8D6340960DB}"/>
                </a:ext>
              </a:extLst>
            </p:cNvPr>
            <p:cNvSpPr>
              <a:spLocks/>
            </p:cNvSpPr>
            <p:nvPr/>
          </p:nvSpPr>
          <p:spPr bwMode="auto">
            <a:xfrm>
              <a:off x="10334414" y="1389296"/>
              <a:ext cx="188383" cy="495006"/>
            </a:xfrm>
            <a:custGeom>
              <a:avLst/>
              <a:gdLst>
                <a:gd name="T0" fmla="*/ 0 w 94"/>
                <a:gd name="T1" fmla="*/ 247 h 247"/>
                <a:gd name="T2" fmla="*/ 0 w 94"/>
                <a:gd name="T3" fmla="*/ 0 h 247"/>
                <a:gd name="T4" fmla="*/ 19 w 94"/>
                <a:gd name="T5" fmla="*/ 0 h 247"/>
                <a:gd name="T6" fmla="*/ 19 w 94"/>
                <a:gd name="T7" fmla="*/ 227 h 247"/>
                <a:gd name="T8" fmla="*/ 75 w 94"/>
                <a:gd name="T9" fmla="*/ 227 h 247"/>
                <a:gd name="T10" fmla="*/ 75 w 94"/>
                <a:gd name="T11" fmla="*/ 0 h 247"/>
                <a:gd name="T12" fmla="*/ 94 w 94"/>
                <a:gd name="T13" fmla="*/ 0 h 247"/>
                <a:gd name="T14" fmla="*/ 94 w 94"/>
                <a:gd name="T15" fmla="*/ 247 h 247"/>
                <a:gd name="T16" fmla="*/ 0 w 94"/>
                <a:gd name="T17" fmla="*/ 247 h 247"/>
                <a:gd name="T18" fmla="*/ 0 w 94"/>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247">
                  <a:moveTo>
                    <a:pt x="0" y="247"/>
                  </a:moveTo>
                  <a:lnTo>
                    <a:pt x="0" y="0"/>
                  </a:lnTo>
                  <a:lnTo>
                    <a:pt x="19" y="0"/>
                  </a:lnTo>
                  <a:lnTo>
                    <a:pt x="19" y="227"/>
                  </a:lnTo>
                  <a:lnTo>
                    <a:pt x="75" y="227"/>
                  </a:lnTo>
                  <a:lnTo>
                    <a:pt x="75" y="0"/>
                  </a:lnTo>
                  <a:lnTo>
                    <a:pt x="94" y="0"/>
                  </a:lnTo>
                  <a:lnTo>
                    <a:pt x="94"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2" name="Freeform 167">
              <a:extLst>
                <a:ext uri="{FF2B5EF4-FFF2-40B4-BE49-F238E27FC236}">
                  <a16:creationId xmlns:a16="http://schemas.microsoft.com/office/drawing/2014/main" id="{882E6FA6-4359-426E-995B-F33B67B3DE47}"/>
                </a:ext>
              </a:extLst>
            </p:cNvPr>
            <p:cNvSpPr>
              <a:spLocks/>
            </p:cNvSpPr>
            <p:nvPr/>
          </p:nvSpPr>
          <p:spPr bwMode="auto">
            <a:xfrm>
              <a:off x="10426601"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3" name="Line 168">
              <a:extLst>
                <a:ext uri="{FF2B5EF4-FFF2-40B4-BE49-F238E27FC236}">
                  <a16:creationId xmlns:a16="http://schemas.microsoft.com/office/drawing/2014/main" id="{9DE4B801-9636-4842-9620-394A6ECFAF1F}"/>
                </a:ext>
              </a:extLst>
            </p:cNvPr>
            <p:cNvSpPr>
              <a:spLocks noChangeShapeType="1"/>
            </p:cNvSpPr>
            <p:nvPr/>
          </p:nvSpPr>
          <p:spPr bwMode="auto">
            <a:xfrm>
              <a:off x="10426601"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4" name="Freeform 169">
              <a:extLst>
                <a:ext uri="{FF2B5EF4-FFF2-40B4-BE49-F238E27FC236}">
                  <a16:creationId xmlns:a16="http://schemas.microsoft.com/office/drawing/2014/main" id="{063272A3-634C-4E75-8FC0-1C3F4825AB0D}"/>
                </a:ext>
              </a:extLst>
            </p:cNvPr>
            <p:cNvSpPr>
              <a:spLocks/>
            </p:cNvSpPr>
            <p:nvPr/>
          </p:nvSpPr>
          <p:spPr bwMode="auto">
            <a:xfrm>
              <a:off x="10408564"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5" name="Freeform 170">
              <a:extLst>
                <a:ext uri="{FF2B5EF4-FFF2-40B4-BE49-F238E27FC236}">
                  <a16:creationId xmlns:a16="http://schemas.microsoft.com/office/drawing/2014/main" id="{C4757309-81ED-44EF-9D56-18FE1CA8E901}"/>
                </a:ext>
              </a:extLst>
            </p:cNvPr>
            <p:cNvSpPr>
              <a:spLocks/>
            </p:cNvSpPr>
            <p:nvPr/>
          </p:nvSpPr>
          <p:spPr bwMode="auto">
            <a:xfrm>
              <a:off x="10025788" y="1309133"/>
              <a:ext cx="270550" cy="328667"/>
            </a:xfrm>
            <a:custGeom>
              <a:avLst/>
              <a:gdLst>
                <a:gd name="T0" fmla="*/ 70 w 85"/>
                <a:gd name="T1" fmla="*/ 103 h 103"/>
                <a:gd name="T2" fmla="*/ 85 w 85"/>
                <a:gd name="T3" fmla="*/ 91 h 103"/>
                <a:gd name="T4" fmla="*/ 85 w 85"/>
                <a:gd name="T5" fmla="*/ 22 h 103"/>
                <a:gd name="T6" fmla="*/ 74 w 85"/>
                <a:gd name="T7" fmla="*/ 6 h 103"/>
                <a:gd name="T8" fmla="*/ 11 w 85"/>
                <a:gd name="T9" fmla="*/ 6 h 103"/>
                <a:gd name="T10" fmla="*/ 0 w 85"/>
                <a:gd name="T11" fmla="*/ 22 h 103"/>
                <a:gd name="T12" fmla="*/ 0 w 85"/>
                <a:gd name="T13" fmla="*/ 91 h 103"/>
                <a:gd name="T14" fmla="*/ 15 w 85"/>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03">
                  <a:moveTo>
                    <a:pt x="70" y="103"/>
                  </a:moveTo>
                  <a:cubicBezTo>
                    <a:pt x="76" y="103"/>
                    <a:pt x="85" y="98"/>
                    <a:pt x="85" y="91"/>
                  </a:cubicBezTo>
                  <a:cubicBezTo>
                    <a:pt x="85" y="68"/>
                    <a:pt x="85" y="45"/>
                    <a:pt x="85" y="22"/>
                  </a:cubicBezTo>
                  <a:cubicBezTo>
                    <a:pt x="85" y="15"/>
                    <a:pt x="80" y="8"/>
                    <a:pt x="74" y="6"/>
                  </a:cubicBezTo>
                  <a:cubicBezTo>
                    <a:pt x="54" y="0"/>
                    <a:pt x="32" y="0"/>
                    <a:pt x="11" y="6"/>
                  </a:cubicBezTo>
                  <a:cubicBezTo>
                    <a:pt x="5" y="8"/>
                    <a:pt x="0" y="15"/>
                    <a:pt x="0" y="22"/>
                  </a:cubicBezTo>
                  <a:cubicBezTo>
                    <a:pt x="0" y="45"/>
                    <a:pt x="0" y="68"/>
                    <a:pt x="0" y="91"/>
                  </a:cubicBezTo>
                  <a:cubicBezTo>
                    <a:pt x="0" y="98"/>
                    <a:pt x="9" y="103"/>
                    <a:pt x="15" y="103"/>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6" name="Freeform 171">
              <a:extLst>
                <a:ext uri="{FF2B5EF4-FFF2-40B4-BE49-F238E27FC236}">
                  <a16:creationId xmlns:a16="http://schemas.microsoft.com/office/drawing/2014/main" id="{56D1267C-FFA2-43EE-8749-4561B8D8837C}"/>
                </a:ext>
              </a:extLst>
            </p:cNvPr>
            <p:cNvSpPr>
              <a:spLocks noEditPoints="1"/>
            </p:cNvSpPr>
            <p:nvPr/>
          </p:nvSpPr>
          <p:spPr bwMode="auto">
            <a:xfrm>
              <a:off x="10007751" y="1293101"/>
              <a:ext cx="308626" cy="364741"/>
            </a:xfrm>
            <a:custGeom>
              <a:avLst/>
              <a:gdLst>
                <a:gd name="T0" fmla="*/ 82 w 97"/>
                <a:gd name="T1" fmla="*/ 99 h 114"/>
                <a:gd name="T2" fmla="*/ 85 w 97"/>
                <a:gd name="T3" fmla="*/ 96 h 114"/>
                <a:gd name="T4" fmla="*/ 85 w 97"/>
                <a:gd name="T5" fmla="*/ 96 h 114"/>
                <a:gd name="T6" fmla="*/ 85 w 97"/>
                <a:gd name="T7" fmla="*/ 96 h 114"/>
                <a:gd name="T8" fmla="*/ 85 w 97"/>
                <a:gd name="T9" fmla="*/ 96 h 114"/>
                <a:gd name="T10" fmla="*/ 85 w 97"/>
                <a:gd name="T11" fmla="*/ 96 h 114"/>
                <a:gd name="T12" fmla="*/ 85 w 97"/>
                <a:gd name="T13" fmla="*/ 96 h 114"/>
                <a:gd name="T14" fmla="*/ 85 w 97"/>
                <a:gd name="T15" fmla="*/ 27 h 114"/>
                <a:gd name="T16" fmla="*/ 78 w 97"/>
                <a:gd name="T17" fmla="*/ 17 h 114"/>
                <a:gd name="T18" fmla="*/ 49 w 97"/>
                <a:gd name="T19" fmla="*/ 12 h 114"/>
                <a:gd name="T20" fmla="*/ 19 w 97"/>
                <a:gd name="T21" fmla="*/ 17 h 114"/>
                <a:gd name="T22" fmla="*/ 12 w 97"/>
                <a:gd name="T23" fmla="*/ 27 h 114"/>
                <a:gd name="T24" fmla="*/ 12 w 97"/>
                <a:gd name="T25" fmla="*/ 96 h 114"/>
                <a:gd name="T26" fmla="*/ 12 w 97"/>
                <a:gd name="T27" fmla="*/ 97 h 114"/>
                <a:gd name="T28" fmla="*/ 15 w 97"/>
                <a:gd name="T29" fmla="*/ 99 h 114"/>
                <a:gd name="T30" fmla="*/ 21 w 97"/>
                <a:gd name="T31" fmla="*/ 102 h 114"/>
                <a:gd name="T32" fmla="*/ 8 w 97"/>
                <a:gd name="T33" fmla="*/ 109 h 114"/>
                <a:gd name="T34" fmla="*/ 0 w 97"/>
                <a:gd name="T35" fmla="*/ 96 h 114"/>
                <a:gd name="T36" fmla="*/ 0 w 97"/>
                <a:gd name="T37" fmla="*/ 96 h 114"/>
                <a:gd name="T38" fmla="*/ 0 w 97"/>
                <a:gd name="T39" fmla="*/ 27 h 114"/>
                <a:gd name="T40" fmla="*/ 15 w 97"/>
                <a:gd name="T41" fmla="*/ 5 h 114"/>
                <a:gd name="T42" fmla="*/ 49 w 97"/>
                <a:gd name="T43" fmla="*/ 0 h 114"/>
                <a:gd name="T44" fmla="*/ 82 w 97"/>
                <a:gd name="T45" fmla="*/ 5 h 114"/>
                <a:gd name="T46" fmla="*/ 97 w 97"/>
                <a:gd name="T47" fmla="*/ 27 h 114"/>
                <a:gd name="T48" fmla="*/ 97 w 97"/>
                <a:gd name="T49" fmla="*/ 96 h 114"/>
                <a:gd name="T50" fmla="*/ 97 w 97"/>
                <a:gd name="T51" fmla="*/ 103 h 114"/>
                <a:gd name="T52" fmla="*/ 89 w 97"/>
                <a:gd name="T53" fmla="*/ 109 h 114"/>
                <a:gd name="T54" fmla="*/ 76 w 97"/>
                <a:gd name="T55" fmla="*/ 114 h 114"/>
                <a:gd name="T56" fmla="*/ 76 w 97"/>
                <a:gd name="T57" fmla="*/ 102 h 114"/>
                <a:gd name="T58" fmla="*/ 87 w 97"/>
                <a:gd name="T59" fmla="*/ 101 h 114"/>
                <a:gd name="T60" fmla="*/ 86 w 97"/>
                <a:gd name="T61" fmla="*/ 100 h 114"/>
                <a:gd name="T62" fmla="*/ 87 w 97"/>
                <a:gd name="T63" fmla="*/ 101 h 114"/>
                <a:gd name="T64" fmla="*/ 97 w 97"/>
                <a:gd name="T65" fmla="*/ 96 h 114"/>
                <a:gd name="T66" fmla="*/ 97 w 97"/>
                <a:gd name="T67"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114">
                  <a:moveTo>
                    <a:pt x="76" y="102"/>
                  </a:moveTo>
                  <a:cubicBezTo>
                    <a:pt x="78" y="102"/>
                    <a:pt x="80" y="101"/>
                    <a:pt x="82" y="99"/>
                  </a:cubicBezTo>
                  <a:cubicBezTo>
                    <a:pt x="82" y="99"/>
                    <a:pt x="82" y="99"/>
                    <a:pt x="82" y="99"/>
                  </a:cubicBezTo>
                  <a:cubicBezTo>
                    <a:pt x="84" y="98"/>
                    <a:pt x="85" y="97"/>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73"/>
                    <a:pt x="85" y="50"/>
                    <a:pt x="85" y="27"/>
                  </a:cubicBezTo>
                  <a:cubicBezTo>
                    <a:pt x="85" y="27"/>
                    <a:pt x="85" y="27"/>
                    <a:pt x="85" y="27"/>
                  </a:cubicBezTo>
                  <a:cubicBezTo>
                    <a:pt x="85" y="23"/>
                    <a:pt x="81" y="17"/>
                    <a:pt x="78" y="17"/>
                  </a:cubicBezTo>
                  <a:cubicBezTo>
                    <a:pt x="78" y="17"/>
                    <a:pt x="78" y="17"/>
                    <a:pt x="78" y="17"/>
                  </a:cubicBezTo>
                  <a:cubicBezTo>
                    <a:pt x="69" y="14"/>
                    <a:pt x="59" y="12"/>
                    <a:pt x="49" y="12"/>
                  </a:cubicBezTo>
                  <a:cubicBezTo>
                    <a:pt x="49" y="12"/>
                    <a:pt x="49" y="12"/>
                    <a:pt x="49" y="12"/>
                  </a:cubicBezTo>
                  <a:cubicBezTo>
                    <a:pt x="39" y="12"/>
                    <a:pt x="29" y="14"/>
                    <a:pt x="19" y="17"/>
                  </a:cubicBezTo>
                  <a:cubicBezTo>
                    <a:pt x="19" y="17"/>
                    <a:pt x="19" y="17"/>
                    <a:pt x="19" y="17"/>
                  </a:cubicBezTo>
                  <a:cubicBezTo>
                    <a:pt x="16" y="17"/>
                    <a:pt x="12" y="23"/>
                    <a:pt x="12" y="27"/>
                  </a:cubicBezTo>
                  <a:cubicBezTo>
                    <a:pt x="12" y="27"/>
                    <a:pt x="12" y="27"/>
                    <a:pt x="12" y="27"/>
                  </a:cubicBezTo>
                  <a:cubicBezTo>
                    <a:pt x="12" y="50"/>
                    <a:pt x="12" y="73"/>
                    <a:pt x="12" y="96"/>
                  </a:cubicBezTo>
                  <a:cubicBezTo>
                    <a:pt x="12" y="96"/>
                    <a:pt x="12" y="96"/>
                    <a:pt x="12" y="96"/>
                  </a:cubicBezTo>
                  <a:cubicBezTo>
                    <a:pt x="12" y="97"/>
                    <a:pt x="12" y="97"/>
                    <a:pt x="12" y="97"/>
                  </a:cubicBezTo>
                  <a:cubicBezTo>
                    <a:pt x="13" y="97"/>
                    <a:pt x="13" y="98"/>
                    <a:pt x="15" y="99"/>
                  </a:cubicBezTo>
                  <a:cubicBezTo>
                    <a:pt x="15" y="99"/>
                    <a:pt x="15" y="99"/>
                    <a:pt x="15" y="99"/>
                  </a:cubicBezTo>
                  <a:cubicBezTo>
                    <a:pt x="17" y="101"/>
                    <a:pt x="20" y="102"/>
                    <a:pt x="21" y="102"/>
                  </a:cubicBezTo>
                  <a:cubicBezTo>
                    <a:pt x="21" y="102"/>
                    <a:pt x="21" y="102"/>
                    <a:pt x="21" y="102"/>
                  </a:cubicBezTo>
                  <a:cubicBezTo>
                    <a:pt x="21" y="114"/>
                    <a:pt x="21" y="114"/>
                    <a:pt x="21" y="114"/>
                  </a:cubicBezTo>
                  <a:cubicBezTo>
                    <a:pt x="16" y="114"/>
                    <a:pt x="12" y="112"/>
                    <a:pt x="8" y="109"/>
                  </a:cubicBezTo>
                  <a:cubicBezTo>
                    <a:pt x="8" y="109"/>
                    <a:pt x="8" y="109"/>
                    <a:pt x="8" y="109"/>
                  </a:cubicBezTo>
                  <a:cubicBezTo>
                    <a:pt x="4" y="106"/>
                    <a:pt x="1" y="102"/>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1" y="18"/>
                    <a:pt x="6" y="9"/>
                    <a:pt x="15" y="5"/>
                  </a:cubicBezTo>
                  <a:cubicBezTo>
                    <a:pt x="15" y="5"/>
                    <a:pt x="15" y="5"/>
                    <a:pt x="15" y="5"/>
                  </a:cubicBezTo>
                  <a:cubicBezTo>
                    <a:pt x="26" y="2"/>
                    <a:pt x="37" y="0"/>
                    <a:pt x="49" y="0"/>
                  </a:cubicBezTo>
                  <a:cubicBezTo>
                    <a:pt x="49" y="0"/>
                    <a:pt x="49" y="0"/>
                    <a:pt x="49" y="0"/>
                  </a:cubicBezTo>
                  <a:cubicBezTo>
                    <a:pt x="60" y="0"/>
                    <a:pt x="71" y="2"/>
                    <a:pt x="82" y="5"/>
                  </a:cubicBezTo>
                  <a:cubicBezTo>
                    <a:pt x="82" y="5"/>
                    <a:pt x="82" y="5"/>
                    <a:pt x="82" y="5"/>
                  </a:cubicBezTo>
                  <a:cubicBezTo>
                    <a:pt x="91" y="9"/>
                    <a:pt x="97" y="18"/>
                    <a:pt x="97" y="27"/>
                  </a:cubicBezTo>
                  <a:cubicBezTo>
                    <a:pt x="97" y="27"/>
                    <a:pt x="97" y="27"/>
                    <a:pt x="97" y="27"/>
                  </a:cubicBezTo>
                  <a:cubicBezTo>
                    <a:pt x="97" y="50"/>
                    <a:pt x="97" y="73"/>
                    <a:pt x="97" y="96"/>
                  </a:cubicBezTo>
                  <a:cubicBezTo>
                    <a:pt x="97" y="96"/>
                    <a:pt x="97" y="96"/>
                    <a:pt x="97" y="96"/>
                  </a:cubicBezTo>
                  <a:cubicBezTo>
                    <a:pt x="97" y="103"/>
                    <a:pt x="97" y="103"/>
                    <a:pt x="97" y="103"/>
                  </a:cubicBezTo>
                  <a:cubicBezTo>
                    <a:pt x="95" y="103"/>
                    <a:pt x="95" y="103"/>
                    <a:pt x="95" y="103"/>
                  </a:cubicBezTo>
                  <a:cubicBezTo>
                    <a:pt x="94" y="106"/>
                    <a:pt x="92" y="108"/>
                    <a:pt x="89" y="109"/>
                  </a:cubicBezTo>
                  <a:cubicBezTo>
                    <a:pt x="89" y="109"/>
                    <a:pt x="89" y="109"/>
                    <a:pt x="89" y="109"/>
                  </a:cubicBezTo>
                  <a:cubicBezTo>
                    <a:pt x="85" y="112"/>
                    <a:pt x="81" y="114"/>
                    <a:pt x="76" y="114"/>
                  </a:cubicBezTo>
                  <a:cubicBezTo>
                    <a:pt x="76" y="114"/>
                    <a:pt x="76" y="114"/>
                    <a:pt x="76" y="114"/>
                  </a:cubicBezTo>
                  <a:cubicBezTo>
                    <a:pt x="76" y="102"/>
                    <a:pt x="76" y="102"/>
                    <a:pt x="76" y="102"/>
                  </a:cubicBezTo>
                  <a:close/>
                  <a:moveTo>
                    <a:pt x="87" y="101"/>
                  </a:moveTo>
                  <a:cubicBezTo>
                    <a:pt x="87" y="101"/>
                    <a:pt x="87" y="101"/>
                    <a:pt x="87" y="101"/>
                  </a:cubicBezTo>
                  <a:cubicBezTo>
                    <a:pt x="87" y="101"/>
                    <a:pt x="87" y="101"/>
                    <a:pt x="87" y="101"/>
                  </a:cubicBezTo>
                  <a:cubicBezTo>
                    <a:pt x="87" y="100"/>
                    <a:pt x="87" y="100"/>
                    <a:pt x="86" y="100"/>
                  </a:cubicBezTo>
                  <a:cubicBezTo>
                    <a:pt x="86" y="100"/>
                    <a:pt x="86" y="100"/>
                    <a:pt x="86" y="100"/>
                  </a:cubicBezTo>
                  <a:cubicBezTo>
                    <a:pt x="87" y="101"/>
                    <a:pt x="87" y="101"/>
                    <a:pt x="87" y="101"/>
                  </a:cubicBezTo>
                  <a:close/>
                  <a:moveTo>
                    <a:pt x="97" y="97"/>
                  </a:moveTo>
                  <a:cubicBezTo>
                    <a:pt x="97" y="97"/>
                    <a:pt x="97" y="97"/>
                    <a:pt x="97" y="96"/>
                  </a:cubicBezTo>
                  <a:cubicBezTo>
                    <a:pt x="97" y="96"/>
                    <a:pt x="97" y="96"/>
                    <a:pt x="97" y="96"/>
                  </a:cubicBezTo>
                  <a:cubicBezTo>
                    <a:pt x="97" y="97"/>
                    <a:pt x="97" y="97"/>
                    <a:pt x="97" y="9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7" name="Freeform 172">
              <a:extLst>
                <a:ext uri="{FF2B5EF4-FFF2-40B4-BE49-F238E27FC236}">
                  <a16:creationId xmlns:a16="http://schemas.microsoft.com/office/drawing/2014/main" id="{39CCF435-13B9-429E-A0E0-F6BCFCA6481E}"/>
                </a:ext>
              </a:extLst>
            </p:cNvPr>
            <p:cNvSpPr>
              <a:spLocks/>
            </p:cNvSpPr>
            <p:nvPr/>
          </p:nvSpPr>
          <p:spPr bwMode="auto">
            <a:xfrm>
              <a:off x="10087913"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8" name="Line 173">
              <a:extLst>
                <a:ext uri="{FF2B5EF4-FFF2-40B4-BE49-F238E27FC236}">
                  <a16:creationId xmlns:a16="http://schemas.microsoft.com/office/drawing/2014/main" id="{EBF9EC17-522E-4F67-A61A-1100863DF6D2}"/>
                </a:ext>
              </a:extLst>
            </p:cNvPr>
            <p:cNvSpPr>
              <a:spLocks noChangeShapeType="1"/>
            </p:cNvSpPr>
            <p:nvPr/>
          </p:nvSpPr>
          <p:spPr bwMode="auto">
            <a:xfrm>
              <a:off x="10087913"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9" name="Freeform 174">
              <a:extLst>
                <a:ext uri="{FF2B5EF4-FFF2-40B4-BE49-F238E27FC236}">
                  <a16:creationId xmlns:a16="http://schemas.microsoft.com/office/drawing/2014/main" id="{34053186-FA46-44DC-8B75-A149127BE255}"/>
                </a:ext>
              </a:extLst>
            </p:cNvPr>
            <p:cNvSpPr>
              <a:spLocks/>
            </p:cNvSpPr>
            <p:nvPr/>
          </p:nvSpPr>
          <p:spPr bwMode="auto">
            <a:xfrm>
              <a:off x="10240222"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0" name="Line 175">
              <a:extLst>
                <a:ext uri="{FF2B5EF4-FFF2-40B4-BE49-F238E27FC236}">
                  <a16:creationId xmlns:a16="http://schemas.microsoft.com/office/drawing/2014/main" id="{9CED5BB8-8B20-4815-9FA3-CDDE4490D2E0}"/>
                </a:ext>
              </a:extLst>
            </p:cNvPr>
            <p:cNvSpPr>
              <a:spLocks noChangeShapeType="1"/>
            </p:cNvSpPr>
            <p:nvPr/>
          </p:nvSpPr>
          <p:spPr bwMode="auto">
            <a:xfrm>
              <a:off x="10240222"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1" name="Freeform 176">
              <a:extLst>
                <a:ext uri="{FF2B5EF4-FFF2-40B4-BE49-F238E27FC236}">
                  <a16:creationId xmlns:a16="http://schemas.microsoft.com/office/drawing/2014/main" id="{9222797B-453C-46B0-9FF6-B81B25BF3EAE}"/>
                </a:ext>
              </a:extLst>
            </p:cNvPr>
            <p:cNvSpPr>
              <a:spLocks/>
            </p:cNvSpPr>
            <p:nvPr/>
          </p:nvSpPr>
          <p:spPr bwMode="auto">
            <a:xfrm>
              <a:off x="10164067"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2" name="Line 177">
              <a:extLst>
                <a:ext uri="{FF2B5EF4-FFF2-40B4-BE49-F238E27FC236}">
                  <a16:creationId xmlns:a16="http://schemas.microsoft.com/office/drawing/2014/main" id="{C2B382D1-B32A-4189-9880-C2D9B802F817}"/>
                </a:ext>
              </a:extLst>
            </p:cNvPr>
            <p:cNvSpPr>
              <a:spLocks noChangeShapeType="1"/>
            </p:cNvSpPr>
            <p:nvPr/>
          </p:nvSpPr>
          <p:spPr bwMode="auto">
            <a:xfrm>
              <a:off x="10164067"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3" name="Oval 178">
              <a:extLst>
                <a:ext uri="{FF2B5EF4-FFF2-40B4-BE49-F238E27FC236}">
                  <a16:creationId xmlns:a16="http://schemas.microsoft.com/office/drawing/2014/main" id="{A3A49F20-2C1A-41D7-9F35-CE6B41B9A36B}"/>
                </a:ext>
              </a:extLst>
            </p:cNvPr>
            <p:cNvSpPr>
              <a:spLocks noChangeArrowheads="1"/>
            </p:cNvSpPr>
            <p:nvPr/>
          </p:nvSpPr>
          <p:spPr bwMode="auto">
            <a:xfrm>
              <a:off x="10089918" y="1172856"/>
              <a:ext cx="144293" cy="140284"/>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4" name="Freeform 179">
              <a:extLst>
                <a:ext uri="{FF2B5EF4-FFF2-40B4-BE49-F238E27FC236}">
                  <a16:creationId xmlns:a16="http://schemas.microsoft.com/office/drawing/2014/main" id="{5204731A-3F4B-461D-B7CA-CA9576EA68FD}"/>
                </a:ext>
              </a:extLst>
            </p:cNvPr>
            <p:cNvSpPr>
              <a:spLocks noEditPoints="1"/>
            </p:cNvSpPr>
            <p:nvPr/>
          </p:nvSpPr>
          <p:spPr bwMode="auto">
            <a:xfrm>
              <a:off x="10071881" y="1152815"/>
              <a:ext cx="180366" cy="178362"/>
            </a:xfrm>
            <a:custGeom>
              <a:avLst/>
              <a:gdLst>
                <a:gd name="T0" fmla="*/ 0 w 57"/>
                <a:gd name="T1" fmla="*/ 28 h 56"/>
                <a:gd name="T2" fmla="*/ 29 w 57"/>
                <a:gd name="T3" fmla="*/ 0 h 56"/>
                <a:gd name="T4" fmla="*/ 29 w 57"/>
                <a:gd name="T5" fmla="*/ 0 h 56"/>
                <a:gd name="T6" fmla="*/ 57 w 57"/>
                <a:gd name="T7" fmla="*/ 28 h 56"/>
                <a:gd name="T8" fmla="*/ 57 w 57"/>
                <a:gd name="T9" fmla="*/ 28 h 56"/>
                <a:gd name="T10" fmla="*/ 29 w 57"/>
                <a:gd name="T11" fmla="*/ 56 h 56"/>
                <a:gd name="T12" fmla="*/ 29 w 57"/>
                <a:gd name="T13" fmla="*/ 56 h 56"/>
                <a:gd name="T14" fmla="*/ 0 w 57"/>
                <a:gd name="T15" fmla="*/ 28 h 56"/>
                <a:gd name="T16" fmla="*/ 12 w 57"/>
                <a:gd name="T17" fmla="*/ 28 h 56"/>
                <a:gd name="T18" fmla="*/ 29 w 57"/>
                <a:gd name="T19" fmla="*/ 44 h 56"/>
                <a:gd name="T20" fmla="*/ 29 w 57"/>
                <a:gd name="T21" fmla="*/ 44 h 56"/>
                <a:gd name="T22" fmla="*/ 45 w 57"/>
                <a:gd name="T23" fmla="*/ 28 h 56"/>
                <a:gd name="T24" fmla="*/ 45 w 57"/>
                <a:gd name="T25" fmla="*/ 28 h 56"/>
                <a:gd name="T26" fmla="*/ 29 w 57"/>
                <a:gd name="T27" fmla="*/ 12 h 56"/>
                <a:gd name="T28" fmla="*/ 29 w 57"/>
                <a:gd name="T29" fmla="*/ 12 h 56"/>
                <a:gd name="T30" fmla="*/ 12 w 57"/>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6">
                  <a:moveTo>
                    <a:pt x="0" y="28"/>
                  </a:moveTo>
                  <a:cubicBezTo>
                    <a:pt x="0" y="12"/>
                    <a:pt x="13" y="0"/>
                    <a:pt x="29" y="0"/>
                  </a:cubicBezTo>
                  <a:cubicBezTo>
                    <a:pt x="29" y="0"/>
                    <a:pt x="29" y="0"/>
                    <a:pt x="29" y="0"/>
                  </a:cubicBezTo>
                  <a:cubicBezTo>
                    <a:pt x="44" y="0"/>
                    <a:pt x="57" y="12"/>
                    <a:pt x="57" y="28"/>
                  </a:cubicBezTo>
                  <a:cubicBezTo>
                    <a:pt x="57" y="28"/>
                    <a:pt x="57" y="28"/>
                    <a:pt x="57" y="28"/>
                  </a:cubicBezTo>
                  <a:cubicBezTo>
                    <a:pt x="57" y="44"/>
                    <a:pt x="44" y="56"/>
                    <a:pt x="29" y="56"/>
                  </a:cubicBezTo>
                  <a:cubicBezTo>
                    <a:pt x="29" y="56"/>
                    <a:pt x="29" y="56"/>
                    <a:pt x="29" y="56"/>
                  </a:cubicBezTo>
                  <a:cubicBezTo>
                    <a:pt x="13" y="56"/>
                    <a:pt x="0" y="44"/>
                    <a:pt x="0" y="28"/>
                  </a:cubicBezTo>
                  <a:close/>
                  <a:moveTo>
                    <a:pt x="12" y="28"/>
                  </a:moveTo>
                  <a:cubicBezTo>
                    <a:pt x="12" y="37"/>
                    <a:pt x="20" y="44"/>
                    <a:pt x="29" y="44"/>
                  </a:cubicBezTo>
                  <a:cubicBezTo>
                    <a:pt x="29" y="44"/>
                    <a:pt x="29" y="44"/>
                    <a:pt x="29" y="44"/>
                  </a:cubicBezTo>
                  <a:cubicBezTo>
                    <a:pt x="38" y="44"/>
                    <a:pt x="45" y="37"/>
                    <a:pt x="45" y="28"/>
                  </a:cubicBezTo>
                  <a:cubicBezTo>
                    <a:pt x="45" y="28"/>
                    <a:pt x="45" y="28"/>
                    <a:pt x="45" y="28"/>
                  </a:cubicBezTo>
                  <a:cubicBezTo>
                    <a:pt x="45" y="19"/>
                    <a:pt x="38" y="12"/>
                    <a:pt x="29" y="12"/>
                  </a:cubicBezTo>
                  <a:cubicBezTo>
                    <a:pt x="29" y="12"/>
                    <a:pt x="29" y="12"/>
                    <a:pt x="29" y="12"/>
                  </a:cubicBezTo>
                  <a:cubicBezTo>
                    <a:pt x="20"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5" name="Rectangle 180">
              <a:extLst>
                <a:ext uri="{FF2B5EF4-FFF2-40B4-BE49-F238E27FC236}">
                  <a16:creationId xmlns:a16="http://schemas.microsoft.com/office/drawing/2014/main" id="{0C441B68-8A24-4C9C-A86F-678B2138B1D0}"/>
                </a:ext>
              </a:extLst>
            </p:cNvPr>
            <p:cNvSpPr>
              <a:spLocks noChangeArrowheads="1"/>
            </p:cNvSpPr>
            <p:nvPr/>
          </p:nvSpPr>
          <p:spPr bwMode="auto">
            <a:xfrm>
              <a:off x="10087913" y="1389296"/>
              <a:ext cx="152310" cy="47496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6" name="Freeform 181">
              <a:extLst>
                <a:ext uri="{FF2B5EF4-FFF2-40B4-BE49-F238E27FC236}">
                  <a16:creationId xmlns:a16="http://schemas.microsoft.com/office/drawing/2014/main" id="{BB37EC79-273A-48B2-BD4D-FAD893A196B9}"/>
                </a:ext>
              </a:extLst>
            </p:cNvPr>
            <p:cNvSpPr>
              <a:spLocks/>
            </p:cNvSpPr>
            <p:nvPr/>
          </p:nvSpPr>
          <p:spPr bwMode="auto">
            <a:xfrm>
              <a:off x="10087913" y="1389296"/>
              <a:ext cx="152310" cy="474965"/>
            </a:xfrm>
            <a:custGeom>
              <a:avLst/>
              <a:gdLst>
                <a:gd name="T0" fmla="*/ 0 w 76"/>
                <a:gd name="T1" fmla="*/ 0 h 237"/>
                <a:gd name="T2" fmla="*/ 0 w 76"/>
                <a:gd name="T3" fmla="*/ 237 h 237"/>
                <a:gd name="T4" fmla="*/ 76 w 76"/>
                <a:gd name="T5" fmla="*/ 237 h 237"/>
                <a:gd name="T6" fmla="*/ 76 w 76"/>
                <a:gd name="T7" fmla="*/ 0 h 237"/>
              </a:gdLst>
              <a:ahLst/>
              <a:cxnLst>
                <a:cxn ang="0">
                  <a:pos x="T0" y="T1"/>
                </a:cxn>
                <a:cxn ang="0">
                  <a:pos x="T2" y="T3"/>
                </a:cxn>
                <a:cxn ang="0">
                  <a:pos x="T4" y="T5"/>
                </a:cxn>
                <a:cxn ang="0">
                  <a:pos x="T6" y="T7"/>
                </a:cxn>
              </a:cxnLst>
              <a:rect l="0" t="0" r="r" b="b"/>
              <a:pathLst>
                <a:path w="76" h="237">
                  <a:moveTo>
                    <a:pt x="0" y="0"/>
                  </a:moveTo>
                  <a:lnTo>
                    <a:pt x="0" y="237"/>
                  </a:lnTo>
                  <a:lnTo>
                    <a:pt x="76" y="237"/>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7" name="Freeform 182">
              <a:extLst>
                <a:ext uri="{FF2B5EF4-FFF2-40B4-BE49-F238E27FC236}">
                  <a16:creationId xmlns:a16="http://schemas.microsoft.com/office/drawing/2014/main" id="{9D87CAD1-40F8-4A2A-8AD6-2F25F4DF10F6}"/>
                </a:ext>
              </a:extLst>
            </p:cNvPr>
            <p:cNvSpPr>
              <a:spLocks/>
            </p:cNvSpPr>
            <p:nvPr/>
          </p:nvSpPr>
          <p:spPr bwMode="auto">
            <a:xfrm>
              <a:off x="10067873" y="1389296"/>
              <a:ext cx="190388" cy="495006"/>
            </a:xfrm>
            <a:custGeom>
              <a:avLst/>
              <a:gdLst>
                <a:gd name="T0" fmla="*/ 0 w 95"/>
                <a:gd name="T1" fmla="*/ 247 h 247"/>
                <a:gd name="T2" fmla="*/ 0 w 95"/>
                <a:gd name="T3" fmla="*/ 0 h 247"/>
                <a:gd name="T4" fmla="*/ 0 w 95"/>
                <a:gd name="T5" fmla="*/ 0 h 247"/>
                <a:gd name="T6" fmla="*/ 19 w 95"/>
                <a:gd name="T7" fmla="*/ 0 h 247"/>
                <a:gd name="T8" fmla="*/ 19 w 95"/>
                <a:gd name="T9" fmla="*/ 227 h 247"/>
                <a:gd name="T10" fmla="*/ 76 w 95"/>
                <a:gd name="T11" fmla="*/ 227 h 247"/>
                <a:gd name="T12" fmla="*/ 76 w 95"/>
                <a:gd name="T13" fmla="*/ 0 h 247"/>
                <a:gd name="T14" fmla="*/ 95 w 95"/>
                <a:gd name="T15" fmla="*/ 0 h 247"/>
                <a:gd name="T16" fmla="*/ 95 w 95"/>
                <a:gd name="T17" fmla="*/ 247 h 247"/>
                <a:gd name="T18" fmla="*/ 0 w 95"/>
                <a:gd name="T19" fmla="*/ 247 h 247"/>
                <a:gd name="T20" fmla="*/ 0 w 95"/>
                <a:gd name="T21"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247">
                  <a:moveTo>
                    <a:pt x="0" y="247"/>
                  </a:moveTo>
                  <a:lnTo>
                    <a:pt x="0" y="0"/>
                  </a:lnTo>
                  <a:lnTo>
                    <a:pt x="0" y="0"/>
                  </a:lnTo>
                  <a:lnTo>
                    <a:pt x="19" y="0"/>
                  </a:lnTo>
                  <a:lnTo>
                    <a:pt x="19" y="227"/>
                  </a:lnTo>
                  <a:lnTo>
                    <a:pt x="76" y="227"/>
                  </a:lnTo>
                  <a:lnTo>
                    <a:pt x="76" y="0"/>
                  </a:lnTo>
                  <a:lnTo>
                    <a:pt x="95" y="0"/>
                  </a:lnTo>
                  <a:lnTo>
                    <a:pt x="95"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8" name="Freeform 183">
              <a:extLst>
                <a:ext uri="{FF2B5EF4-FFF2-40B4-BE49-F238E27FC236}">
                  <a16:creationId xmlns:a16="http://schemas.microsoft.com/office/drawing/2014/main" id="{0423D02C-0C70-494F-A9FF-39936C2127FD}"/>
                </a:ext>
              </a:extLst>
            </p:cNvPr>
            <p:cNvSpPr>
              <a:spLocks/>
            </p:cNvSpPr>
            <p:nvPr/>
          </p:nvSpPr>
          <p:spPr bwMode="auto">
            <a:xfrm>
              <a:off x="10164067"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9" name="Line 184">
              <a:extLst>
                <a:ext uri="{FF2B5EF4-FFF2-40B4-BE49-F238E27FC236}">
                  <a16:creationId xmlns:a16="http://schemas.microsoft.com/office/drawing/2014/main" id="{AF167702-FCDC-4573-A141-AA08895691AE}"/>
                </a:ext>
              </a:extLst>
            </p:cNvPr>
            <p:cNvSpPr>
              <a:spLocks noChangeShapeType="1"/>
            </p:cNvSpPr>
            <p:nvPr/>
          </p:nvSpPr>
          <p:spPr bwMode="auto">
            <a:xfrm>
              <a:off x="10164067"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0" name="Freeform 185">
              <a:extLst>
                <a:ext uri="{FF2B5EF4-FFF2-40B4-BE49-F238E27FC236}">
                  <a16:creationId xmlns:a16="http://schemas.microsoft.com/office/drawing/2014/main" id="{14A12E68-1C19-4823-A87E-B113E4DA22F2}"/>
                </a:ext>
              </a:extLst>
            </p:cNvPr>
            <p:cNvSpPr>
              <a:spLocks/>
            </p:cNvSpPr>
            <p:nvPr/>
          </p:nvSpPr>
          <p:spPr bwMode="auto">
            <a:xfrm>
              <a:off x="10144027"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1" name="Freeform 186">
              <a:extLst>
                <a:ext uri="{FF2B5EF4-FFF2-40B4-BE49-F238E27FC236}">
                  <a16:creationId xmlns:a16="http://schemas.microsoft.com/office/drawing/2014/main" id="{357FDA3F-25D9-454E-9207-A79DD9E1BBB7}"/>
                </a:ext>
              </a:extLst>
            </p:cNvPr>
            <p:cNvSpPr>
              <a:spLocks/>
            </p:cNvSpPr>
            <p:nvPr/>
          </p:nvSpPr>
          <p:spPr bwMode="auto">
            <a:xfrm>
              <a:off x="9763253" y="1309133"/>
              <a:ext cx="266542" cy="328667"/>
            </a:xfrm>
            <a:custGeom>
              <a:avLst/>
              <a:gdLst>
                <a:gd name="T0" fmla="*/ 70 w 84"/>
                <a:gd name="T1" fmla="*/ 103 h 103"/>
                <a:gd name="T2" fmla="*/ 84 w 84"/>
                <a:gd name="T3" fmla="*/ 91 h 103"/>
                <a:gd name="T4" fmla="*/ 84 w 84"/>
                <a:gd name="T5" fmla="*/ 22 h 103"/>
                <a:gd name="T6" fmla="*/ 73 w 84"/>
                <a:gd name="T7" fmla="*/ 6 h 103"/>
                <a:gd name="T8" fmla="*/ 10 w 84"/>
                <a:gd name="T9" fmla="*/ 6 h 103"/>
                <a:gd name="T10" fmla="*/ 0 w 84"/>
                <a:gd name="T11" fmla="*/ 22 h 103"/>
                <a:gd name="T12" fmla="*/ 0 w 84"/>
                <a:gd name="T13" fmla="*/ 91 h 103"/>
                <a:gd name="T14" fmla="*/ 14 w 84"/>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3">
                  <a:moveTo>
                    <a:pt x="70" y="103"/>
                  </a:moveTo>
                  <a:cubicBezTo>
                    <a:pt x="76" y="103"/>
                    <a:pt x="84" y="98"/>
                    <a:pt x="84" y="91"/>
                  </a:cubicBezTo>
                  <a:cubicBezTo>
                    <a:pt x="84" y="68"/>
                    <a:pt x="84" y="45"/>
                    <a:pt x="84" y="22"/>
                  </a:cubicBezTo>
                  <a:cubicBezTo>
                    <a:pt x="84" y="15"/>
                    <a:pt x="79" y="8"/>
                    <a:pt x="73" y="6"/>
                  </a:cubicBezTo>
                  <a:cubicBezTo>
                    <a:pt x="53" y="0"/>
                    <a:pt x="31" y="0"/>
                    <a:pt x="10" y="6"/>
                  </a:cubicBezTo>
                  <a:cubicBezTo>
                    <a:pt x="4" y="8"/>
                    <a:pt x="0" y="15"/>
                    <a:pt x="0" y="22"/>
                  </a:cubicBezTo>
                  <a:cubicBezTo>
                    <a:pt x="0" y="45"/>
                    <a:pt x="0" y="68"/>
                    <a:pt x="0" y="91"/>
                  </a:cubicBezTo>
                  <a:cubicBezTo>
                    <a:pt x="0" y="98"/>
                    <a:pt x="8" y="103"/>
                    <a:pt x="14"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2" name="Freeform 187">
              <a:extLst>
                <a:ext uri="{FF2B5EF4-FFF2-40B4-BE49-F238E27FC236}">
                  <a16:creationId xmlns:a16="http://schemas.microsoft.com/office/drawing/2014/main" id="{68AC957E-319E-49B2-BFED-48FF72C21026}"/>
                </a:ext>
              </a:extLst>
            </p:cNvPr>
            <p:cNvSpPr>
              <a:spLocks noEditPoints="1"/>
            </p:cNvSpPr>
            <p:nvPr/>
          </p:nvSpPr>
          <p:spPr bwMode="auto">
            <a:xfrm>
              <a:off x="9743214" y="1293101"/>
              <a:ext cx="306624" cy="364741"/>
            </a:xfrm>
            <a:custGeom>
              <a:avLst/>
              <a:gdLst>
                <a:gd name="T0" fmla="*/ 76 w 96"/>
                <a:gd name="T1" fmla="*/ 114 h 114"/>
                <a:gd name="T2" fmla="*/ 76 w 96"/>
                <a:gd name="T3" fmla="*/ 114 h 114"/>
                <a:gd name="T4" fmla="*/ 76 w 96"/>
                <a:gd name="T5" fmla="*/ 114 h 114"/>
                <a:gd name="T6" fmla="*/ 76 w 96"/>
                <a:gd name="T7" fmla="*/ 114 h 114"/>
                <a:gd name="T8" fmla="*/ 76 w 96"/>
                <a:gd name="T9" fmla="*/ 114 h 114"/>
                <a:gd name="T10" fmla="*/ 7 w 96"/>
                <a:gd name="T11" fmla="*/ 109 h 114"/>
                <a:gd name="T12" fmla="*/ 0 w 96"/>
                <a:gd name="T13" fmla="*/ 96 h 114"/>
                <a:gd name="T14" fmla="*/ 0 w 96"/>
                <a:gd name="T15" fmla="*/ 96 h 114"/>
                <a:gd name="T16" fmla="*/ 0 w 96"/>
                <a:gd name="T17" fmla="*/ 96 h 114"/>
                <a:gd name="T18" fmla="*/ 0 w 96"/>
                <a:gd name="T19" fmla="*/ 96 h 114"/>
                <a:gd name="T20" fmla="*/ 0 w 96"/>
                <a:gd name="T21" fmla="*/ 27 h 114"/>
                <a:gd name="T22" fmla="*/ 0 w 96"/>
                <a:gd name="T23" fmla="*/ 27 h 114"/>
                <a:gd name="T24" fmla="*/ 15 w 96"/>
                <a:gd name="T25" fmla="*/ 5 h 114"/>
                <a:gd name="T26" fmla="*/ 15 w 96"/>
                <a:gd name="T27" fmla="*/ 5 h 114"/>
                <a:gd name="T28" fmla="*/ 48 w 96"/>
                <a:gd name="T29" fmla="*/ 0 h 114"/>
                <a:gd name="T30" fmla="*/ 48 w 96"/>
                <a:gd name="T31" fmla="*/ 0 h 114"/>
                <a:gd name="T32" fmla="*/ 81 w 96"/>
                <a:gd name="T33" fmla="*/ 5 h 114"/>
                <a:gd name="T34" fmla="*/ 81 w 96"/>
                <a:gd name="T35" fmla="*/ 5 h 114"/>
                <a:gd name="T36" fmla="*/ 96 w 96"/>
                <a:gd name="T37" fmla="*/ 27 h 114"/>
                <a:gd name="T38" fmla="*/ 96 w 96"/>
                <a:gd name="T39" fmla="*/ 27 h 114"/>
                <a:gd name="T40" fmla="*/ 96 w 96"/>
                <a:gd name="T41" fmla="*/ 96 h 114"/>
                <a:gd name="T42" fmla="*/ 96 w 96"/>
                <a:gd name="T43" fmla="*/ 96 h 114"/>
                <a:gd name="T44" fmla="*/ 96 w 96"/>
                <a:gd name="T45" fmla="*/ 102 h 114"/>
                <a:gd name="T46" fmla="*/ 95 w 96"/>
                <a:gd name="T47" fmla="*/ 102 h 114"/>
                <a:gd name="T48" fmla="*/ 89 w 96"/>
                <a:gd name="T49" fmla="*/ 109 h 114"/>
                <a:gd name="T50" fmla="*/ 89 w 96"/>
                <a:gd name="T51" fmla="*/ 109 h 114"/>
                <a:gd name="T52" fmla="*/ 76 w 96"/>
                <a:gd name="T53" fmla="*/ 114 h 114"/>
                <a:gd name="T54" fmla="*/ 76 w 96"/>
                <a:gd name="T55" fmla="*/ 114 h 114"/>
                <a:gd name="T56" fmla="*/ 75 w 96"/>
                <a:gd name="T57" fmla="*/ 102 h 114"/>
                <a:gd name="T58" fmla="*/ 82 w 96"/>
                <a:gd name="T59" fmla="*/ 99 h 114"/>
                <a:gd name="T60" fmla="*/ 82 w 96"/>
                <a:gd name="T61" fmla="*/ 99 h 114"/>
                <a:gd name="T62" fmla="*/ 84 w 96"/>
                <a:gd name="T63" fmla="*/ 96 h 114"/>
                <a:gd name="T64" fmla="*/ 84 w 96"/>
                <a:gd name="T65" fmla="*/ 96 h 114"/>
                <a:gd name="T66" fmla="*/ 84 w 96"/>
                <a:gd name="T67" fmla="*/ 96 h 114"/>
                <a:gd name="T68" fmla="*/ 84 w 96"/>
                <a:gd name="T69" fmla="*/ 96 h 114"/>
                <a:gd name="T70" fmla="*/ 84 w 96"/>
                <a:gd name="T71" fmla="*/ 27 h 114"/>
                <a:gd name="T72" fmla="*/ 84 w 96"/>
                <a:gd name="T73" fmla="*/ 27 h 114"/>
                <a:gd name="T74" fmla="*/ 78 w 96"/>
                <a:gd name="T75" fmla="*/ 17 h 114"/>
                <a:gd name="T76" fmla="*/ 78 w 96"/>
                <a:gd name="T77" fmla="*/ 17 h 114"/>
                <a:gd name="T78" fmla="*/ 48 w 96"/>
                <a:gd name="T79" fmla="*/ 12 h 114"/>
                <a:gd name="T80" fmla="*/ 48 w 96"/>
                <a:gd name="T81" fmla="*/ 12 h 114"/>
                <a:gd name="T82" fmla="*/ 18 w 96"/>
                <a:gd name="T83" fmla="*/ 17 h 114"/>
                <a:gd name="T84" fmla="*/ 18 w 96"/>
                <a:gd name="T85" fmla="*/ 17 h 114"/>
                <a:gd name="T86" fmla="*/ 12 w 96"/>
                <a:gd name="T87" fmla="*/ 27 h 114"/>
                <a:gd name="T88" fmla="*/ 12 w 96"/>
                <a:gd name="T89" fmla="*/ 27 h 114"/>
                <a:gd name="T90" fmla="*/ 12 w 96"/>
                <a:gd name="T91" fmla="*/ 96 h 114"/>
                <a:gd name="T92" fmla="*/ 12 w 96"/>
                <a:gd name="T93" fmla="*/ 96 h 114"/>
                <a:gd name="T94" fmla="*/ 12 w 96"/>
                <a:gd name="T95" fmla="*/ 96 h 114"/>
                <a:gd name="T96" fmla="*/ 14 w 96"/>
                <a:gd name="T97" fmla="*/ 99 h 114"/>
                <a:gd name="T98" fmla="*/ 14 w 96"/>
                <a:gd name="T99" fmla="*/ 99 h 114"/>
                <a:gd name="T100" fmla="*/ 20 w 96"/>
                <a:gd name="T101" fmla="*/ 102 h 114"/>
                <a:gd name="T102" fmla="*/ 20 w 96"/>
                <a:gd name="T103" fmla="*/ 102 h 114"/>
                <a:gd name="T104" fmla="*/ 20 w 96"/>
                <a:gd name="T105" fmla="*/ 114 h 114"/>
                <a:gd name="T106" fmla="*/ 7 w 96"/>
                <a:gd name="T107" fmla="*/ 109 h 114"/>
                <a:gd name="T108" fmla="*/ 96 w 96"/>
                <a:gd name="T109" fmla="*/ 97 h 114"/>
                <a:gd name="T110" fmla="*/ 96 w 96"/>
                <a:gd name="T111" fmla="*/ 96 h 114"/>
                <a:gd name="T112" fmla="*/ 96 w 96"/>
                <a:gd name="T113" fmla="*/ 96 h 114"/>
                <a:gd name="T114" fmla="*/ 96 w 96"/>
                <a:gd name="T115"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 h="114">
                  <a:moveTo>
                    <a:pt x="76" y="114"/>
                  </a:moveTo>
                  <a:cubicBezTo>
                    <a:pt x="76" y="114"/>
                    <a:pt x="76" y="114"/>
                    <a:pt x="76" y="114"/>
                  </a:cubicBezTo>
                  <a:cubicBezTo>
                    <a:pt x="76" y="114"/>
                    <a:pt x="76" y="114"/>
                    <a:pt x="76" y="114"/>
                  </a:cubicBezTo>
                  <a:cubicBezTo>
                    <a:pt x="76" y="114"/>
                    <a:pt x="76" y="114"/>
                    <a:pt x="76" y="114"/>
                  </a:cubicBezTo>
                  <a:cubicBezTo>
                    <a:pt x="76" y="114"/>
                    <a:pt x="76" y="114"/>
                    <a:pt x="76" y="114"/>
                  </a:cubicBezTo>
                  <a:close/>
                  <a:moveTo>
                    <a:pt x="7" y="109"/>
                  </a:moveTo>
                  <a:cubicBezTo>
                    <a:pt x="4" y="106"/>
                    <a:pt x="0" y="102"/>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0" y="18"/>
                    <a:pt x="5" y="9"/>
                    <a:pt x="15" y="5"/>
                  </a:cubicBezTo>
                  <a:cubicBezTo>
                    <a:pt x="15" y="5"/>
                    <a:pt x="15" y="5"/>
                    <a:pt x="15" y="5"/>
                  </a:cubicBezTo>
                  <a:cubicBezTo>
                    <a:pt x="25" y="2"/>
                    <a:pt x="37" y="0"/>
                    <a:pt x="48" y="0"/>
                  </a:cubicBezTo>
                  <a:cubicBezTo>
                    <a:pt x="48" y="0"/>
                    <a:pt x="48" y="0"/>
                    <a:pt x="48" y="0"/>
                  </a:cubicBezTo>
                  <a:cubicBezTo>
                    <a:pt x="59" y="0"/>
                    <a:pt x="70" y="2"/>
                    <a:pt x="81" y="5"/>
                  </a:cubicBezTo>
                  <a:cubicBezTo>
                    <a:pt x="81" y="5"/>
                    <a:pt x="81" y="5"/>
                    <a:pt x="81" y="5"/>
                  </a:cubicBezTo>
                  <a:cubicBezTo>
                    <a:pt x="90" y="9"/>
                    <a:pt x="96" y="18"/>
                    <a:pt x="96" y="27"/>
                  </a:cubicBezTo>
                  <a:cubicBezTo>
                    <a:pt x="96" y="27"/>
                    <a:pt x="96" y="27"/>
                    <a:pt x="96" y="27"/>
                  </a:cubicBezTo>
                  <a:cubicBezTo>
                    <a:pt x="96" y="50"/>
                    <a:pt x="96" y="73"/>
                    <a:pt x="96" y="96"/>
                  </a:cubicBezTo>
                  <a:cubicBezTo>
                    <a:pt x="96" y="96"/>
                    <a:pt x="96" y="96"/>
                    <a:pt x="96" y="96"/>
                  </a:cubicBezTo>
                  <a:cubicBezTo>
                    <a:pt x="96" y="102"/>
                    <a:pt x="96" y="102"/>
                    <a:pt x="96" y="102"/>
                  </a:cubicBezTo>
                  <a:cubicBezTo>
                    <a:pt x="95" y="102"/>
                    <a:pt x="95" y="102"/>
                    <a:pt x="95" y="102"/>
                  </a:cubicBezTo>
                  <a:cubicBezTo>
                    <a:pt x="93" y="105"/>
                    <a:pt x="91" y="108"/>
                    <a:pt x="89" y="109"/>
                  </a:cubicBezTo>
                  <a:cubicBezTo>
                    <a:pt x="89" y="109"/>
                    <a:pt x="89" y="109"/>
                    <a:pt x="89" y="109"/>
                  </a:cubicBezTo>
                  <a:cubicBezTo>
                    <a:pt x="85" y="112"/>
                    <a:pt x="80" y="114"/>
                    <a:pt x="76" y="114"/>
                  </a:cubicBezTo>
                  <a:cubicBezTo>
                    <a:pt x="76" y="114"/>
                    <a:pt x="76" y="114"/>
                    <a:pt x="76" y="114"/>
                  </a:cubicBezTo>
                  <a:cubicBezTo>
                    <a:pt x="75" y="102"/>
                    <a:pt x="75" y="102"/>
                    <a:pt x="75" y="102"/>
                  </a:cubicBezTo>
                  <a:cubicBezTo>
                    <a:pt x="77" y="102"/>
                    <a:pt x="80" y="101"/>
                    <a:pt x="82" y="99"/>
                  </a:cubicBezTo>
                  <a:cubicBezTo>
                    <a:pt x="82" y="99"/>
                    <a:pt x="82" y="99"/>
                    <a:pt x="82" y="99"/>
                  </a:cubicBezTo>
                  <a:cubicBezTo>
                    <a:pt x="83" y="98"/>
                    <a:pt x="84" y="97"/>
                    <a:pt x="84" y="96"/>
                  </a:cubicBezTo>
                  <a:cubicBezTo>
                    <a:pt x="84" y="96"/>
                    <a:pt x="84" y="96"/>
                    <a:pt x="84" y="96"/>
                  </a:cubicBezTo>
                  <a:cubicBezTo>
                    <a:pt x="84" y="96"/>
                    <a:pt x="84" y="96"/>
                    <a:pt x="84" y="96"/>
                  </a:cubicBezTo>
                  <a:cubicBezTo>
                    <a:pt x="84" y="96"/>
                    <a:pt x="84" y="96"/>
                    <a:pt x="84" y="96"/>
                  </a:cubicBezTo>
                  <a:cubicBezTo>
                    <a:pt x="84" y="73"/>
                    <a:pt x="84" y="50"/>
                    <a:pt x="84" y="27"/>
                  </a:cubicBezTo>
                  <a:cubicBezTo>
                    <a:pt x="84" y="27"/>
                    <a:pt x="84" y="27"/>
                    <a:pt x="84" y="27"/>
                  </a:cubicBezTo>
                  <a:cubicBezTo>
                    <a:pt x="84" y="23"/>
                    <a:pt x="80" y="17"/>
                    <a:pt x="78" y="17"/>
                  </a:cubicBezTo>
                  <a:cubicBezTo>
                    <a:pt x="78" y="17"/>
                    <a:pt x="78" y="17"/>
                    <a:pt x="78" y="17"/>
                  </a:cubicBezTo>
                  <a:cubicBezTo>
                    <a:pt x="68" y="14"/>
                    <a:pt x="58" y="12"/>
                    <a:pt x="48" y="12"/>
                  </a:cubicBezTo>
                  <a:cubicBezTo>
                    <a:pt x="48" y="12"/>
                    <a:pt x="48" y="12"/>
                    <a:pt x="48" y="12"/>
                  </a:cubicBezTo>
                  <a:cubicBezTo>
                    <a:pt x="38" y="12"/>
                    <a:pt x="28" y="14"/>
                    <a:pt x="18" y="17"/>
                  </a:cubicBezTo>
                  <a:cubicBezTo>
                    <a:pt x="18" y="17"/>
                    <a:pt x="18" y="17"/>
                    <a:pt x="18" y="17"/>
                  </a:cubicBezTo>
                  <a:cubicBezTo>
                    <a:pt x="15" y="17"/>
                    <a:pt x="11" y="23"/>
                    <a:pt x="12" y="27"/>
                  </a:cubicBezTo>
                  <a:cubicBezTo>
                    <a:pt x="12" y="27"/>
                    <a:pt x="12" y="27"/>
                    <a:pt x="12" y="27"/>
                  </a:cubicBezTo>
                  <a:cubicBezTo>
                    <a:pt x="12" y="50"/>
                    <a:pt x="12" y="73"/>
                    <a:pt x="12" y="96"/>
                  </a:cubicBezTo>
                  <a:cubicBezTo>
                    <a:pt x="12" y="96"/>
                    <a:pt x="12" y="96"/>
                    <a:pt x="12" y="96"/>
                  </a:cubicBezTo>
                  <a:cubicBezTo>
                    <a:pt x="12" y="96"/>
                    <a:pt x="12" y="96"/>
                    <a:pt x="12" y="96"/>
                  </a:cubicBezTo>
                  <a:cubicBezTo>
                    <a:pt x="12" y="97"/>
                    <a:pt x="13" y="98"/>
                    <a:pt x="14" y="99"/>
                  </a:cubicBezTo>
                  <a:cubicBezTo>
                    <a:pt x="14" y="99"/>
                    <a:pt x="14" y="99"/>
                    <a:pt x="14" y="99"/>
                  </a:cubicBezTo>
                  <a:cubicBezTo>
                    <a:pt x="16" y="101"/>
                    <a:pt x="19" y="102"/>
                    <a:pt x="20" y="102"/>
                  </a:cubicBezTo>
                  <a:cubicBezTo>
                    <a:pt x="20" y="102"/>
                    <a:pt x="20" y="102"/>
                    <a:pt x="20" y="102"/>
                  </a:cubicBezTo>
                  <a:cubicBezTo>
                    <a:pt x="20" y="114"/>
                    <a:pt x="20" y="114"/>
                    <a:pt x="20" y="114"/>
                  </a:cubicBezTo>
                  <a:cubicBezTo>
                    <a:pt x="16" y="114"/>
                    <a:pt x="11" y="112"/>
                    <a:pt x="7" y="109"/>
                  </a:cubicBezTo>
                  <a:close/>
                  <a:moveTo>
                    <a:pt x="96" y="97"/>
                  </a:moveTo>
                  <a:cubicBezTo>
                    <a:pt x="96" y="97"/>
                    <a:pt x="96" y="97"/>
                    <a:pt x="96" y="96"/>
                  </a:cubicBezTo>
                  <a:cubicBezTo>
                    <a:pt x="96" y="96"/>
                    <a:pt x="96" y="96"/>
                    <a:pt x="96" y="96"/>
                  </a:cubicBezTo>
                  <a:cubicBezTo>
                    <a:pt x="96" y="97"/>
                    <a:pt x="96" y="97"/>
                    <a:pt x="96" y="9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3" name="Freeform 188">
              <a:extLst>
                <a:ext uri="{FF2B5EF4-FFF2-40B4-BE49-F238E27FC236}">
                  <a16:creationId xmlns:a16="http://schemas.microsoft.com/office/drawing/2014/main" id="{688D0843-5FEB-4AD4-B0F1-B6F596C53071}"/>
                </a:ext>
              </a:extLst>
            </p:cNvPr>
            <p:cNvSpPr>
              <a:spLocks/>
            </p:cNvSpPr>
            <p:nvPr/>
          </p:nvSpPr>
          <p:spPr bwMode="auto">
            <a:xfrm>
              <a:off x="9819368"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4" name="Line 189">
              <a:extLst>
                <a:ext uri="{FF2B5EF4-FFF2-40B4-BE49-F238E27FC236}">
                  <a16:creationId xmlns:a16="http://schemas.microsoft.com/office/drawing/2014/main" id="{FCA286BB-C7F9-4DA1-99FE-FDEF4CA2A667}"/>
                </a:ext>
              </a:extLst>
            </p:cNvPr>
            <p:cNvSpPr>
              <a:spLocks noChangeShapeType="1"/>
            </p:cNvSpPr>
            <p:nvPr/>
          </p:nvSpPr>
          <p:spPr bwMode="auto">
            <a:xfrm>
              <a:off x="9819368"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5" name="Freeform 190">
              <a:extLst>
                <a:ext uri="{FF2B5EF4-FFF2-40B4-BE49-F238E27FC236}">
                  <a16:creationId xmlns:a16="http://schemas.microsoft.com/office/drawing/2014/main" id="{A7CABFC3-C127-4873-86D6-CD635D2EF9E9}"/>
                </a:ext>
              </a:extLst>
            </p:cNvPr>
            <p:cNvSpPr>
              <a:spLocks/>
            </p:cNvSpPr>
            <p:nvPr/>
          </p:nvSpPr>
          <p:spPr bwMode="auto">
            <a:xfrm>
              <a:off x="9971677"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6" name="Line 191">
              <a:extLst>
                <a:ext uri="{FF2B5EF4-FFF2-40B4-BE49-F238E27FC236}">
                  <a16:creationId xmlns:a16="http://schemas.microsoft.com/office/drawing/2014/main" id="{0E0CE3FF-41F0-4C5D-8E1F-A191F469B4DF}"/>
                </a:ext>
              </a:extLst>
            </p:cNvPr>
            <p:cNvSpPr>
              <a:spLocks noChangeShapeType="1"/>
            </p:cNvSpPr>
            <p:nvPr/>
          </p:nvSpPr>
          <p:spPr bwMode="auto">
            <a:xfrm>
              <a:off x="9971677"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7" name="Freeform 192">
              <a:extLst>
                <a:ext uri="{FF2B5EF4-FFF2-40B4-BE49-F238E27FC236}">
                  <a16:creationId xmlns:a16="http://schemas.microsoft.com/office/drawing/2014/main" id="{055DAD73-7179-41AE-BB12-9AEFD7A13EA7}"/>
                </a:ext>
              </a:extLst>
            </p:cNvPr>
            <p:cNvSpPr>
              <a:spLocks/>
            </p:cNvSpPr>
            <p:nvPr/>
          </p:nvSpPr>
          <p:spPr bwMode="auto">
            <a:xfrm>
              <a:off x="9895523"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8" name="Line 193">
              <a:extLst>
                <a:ext uri="{FF2B5EF4-FFF2-40B4-BE49-F238E27FC236}">
                  <a16:creationId xmlns:a16="http://schemas.microsoft.com/office/drawing/2014/main" id="{8F81AA2D-9E2E-4B52-A7BF-ADD770252B00}"/>
                </a:ext>
              </a:extLst>
            </p:cNvPr>
            <p:cNvSpPr>
              <a:spLocks noChangeShapeType="1"/>
            </p:cNvSpPr>
            <p:nvPr/>
          </p:nvSpPr>
          <p:spPr bwMode="auto">
            <a:xfrm>
              <a:off x="9895523"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9" name="Oval 194">
              <a:extLst>
                <a:ext uri="{FF2B5EF4-FFF2-40B4-BE49-F238E27FC236}">
                  <a16:creationId xmlns:a16="http://schemas.microsoft.com/office/drawing/2014/main" id="{F650E228-28B3-4A8C-B63A-007EB331801E}"/>
                </a:ext>
              </a:extLst>
            </p:cNvPr>
            <p:cNvSpPr>
              <a:spLocks noChangeArrowheads="1"/>
            </p:cNvSpPr>
            <p:nvPr/>
          </p:nvSpPr>
          <p:spPr bwMode="auto">
            <a:xfrm>
              <a:off x="9825381" y="1172856"/>
              <a:ext cx="140284" cy="1402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0" name="Freeform 195">
              <a:extLst>
                <a:ext uri="{FF2B5EF4-FFF2-40B4-BE49-F238E27FC236}">
                  <a16:creationId xmlns:a16="http://schemas.microsoft.com/office/drawing/2014/main" id="{C6EDA3AB-8AB6-4335-AF68-787C5FDF9622}"/>
                </a:ext>
              </a:extLst>
            </p:cNvPr>
            <p:cNvSpPr>
              <a:spLocks noEditPoints="1"/>
            </p:cNvSpPr>
            <p:nvPr/>
          </p:nvSpPr>
          <p:spPr bwMode="auto">
            <a:xfrm>
              <a:off x="9807344" y="1152815"/>
              <a:ext cx="178362" cy="178362"/>
            </a:xfrm>
            <a:custGeom>
              <a:avLst/>
              <a:gdLst>
                <a:gd name="T0" fmla="*/ 0 w 56"/>
                <a:gd name="T1" fmla="*/ 28 h 56"/>
                <a:gd name="T2" fmla="*/ 28 w 56"/>
                <a:gd name="T3" fmla="*/ 0 h 56"/>
                <a:gd name="T4" fmla="*/ 28 w 56"/>
                <a:gd name="T5" fmla="*/ 0 h 56"/>
                <a:gd name="T6" fmla="*/ 56 w 56"/>
                <a:gd name="T7" fmla="*/ 28 h 56"/>
                <a:gd name="T8" fmla="*/ 56 w 56"/>
                <a:gd name="T9" fmla="*/ 28 h 56"/>
                <a:gd name="T10" fmla="*/ 28 w 56"/>
                <a:gd name="T11" fmla="*/ 56 h 56"/>
                <a:gd name="T12" fmla="*/ 28 w 56"/>
                <a:gd name="T13" fmla="*/ 56 h 56"/>
                <a:gd name="T14" fmla="*/ 0 w 56"/>
                <a:gd name="T15" fmla="*/ 28 h 56"/>
                <a:gd name="T16" fmla="*/ 12 w 56"/>
                <a:gd name="T17" fmla="*/ 28 h 56"/>
                <a:gd name="T18" fmla="*/ 28 w 56"/>
                <a:gd name="T19" fmla="*/ 44 h 56"/>
                <a:gd name="T20" fmla="*/ 28 w 56"/>
                <a:gd name="T21" fmla="*/ 44 h 56"/>
                <a:gd name="T22" fmla="*/ 44 w 56"/>
                <a:gd name="T23" fmla="*/ 28 h 56"/>
                <a:gd name="T24" fmla="*/ 44 w 56"/>
                <a:gd name="T25" fmla="*/ 28 h 56"/>
                <a:gd name="T26" fmla="*/ 28 w 56"/>
                <a:gd name="T27" fmla="*/ 12 h 56"/>
                <a:gd name="T28" fmla="*/ 28 w 56"/>
                <a:gd name="T29" fmla="*/ 12 h 56"/>
                <a:gd name="T30" fmla="*/ 12 w 56"/>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0" y="28"/>
                  </a:moveTo>
                  <a:cubicBezTo>
                    <a:pt x="0" y="12"/>
                    <a:pt x="12" y="0"/>
                    <a:pt x="28" y="0"/>
                  </a:cubicBezTo>
                  <a:cubicBezTo>
                    <a:pt x="28" y="0"/>
                    <a:pt x="28" y="0"/>
                    <a:pt x="28" y="0"/>
                  </a:cubicBezTo>
                  <a:cubicBezTo>
                    <a:pt x="44" y="0"/>
                    <a:pt x="56" y="12"/>
                    <a:pt x="56" y="28"/>
                  </a:cubicBezTo>
                  <a:cubicBezTo>
                    <a:pt x="56" y="28"/>
                    <a:pt x="56" y="28"/>
                    <a:pt x="56" y="28"/>
                  </a:cubicBezTo>
                  <a:cubicBezTo>
                    <a:pt x="56" y="44"/>
                    <a:pt x="44" y="56"/>
                    <a:pt x="28" y="56"/>
                  </a:cubicBezTo>
                  <a:cubicBezTo>
                    <a:pt x="28" y="56"/>
                    <a:pt x="28" y="56"/>
                    <a:pt x="28" y="56"/>
                  </a:cubicBezTo>
                  <a:cubicBezTo>
                    <a:pt x="12" y="56"/>
                    <a:pt x="0" y="44"/>
                    <a:pt x="0" y="28"/>
                  </a:cubicBezTo>
                  <a:close/>
                  <a:moveTo>
                    <a:pt x="12" y="28"/>
                  </a:moveTo>
                  <a:cubicBezTo>
                    <a:pt x="12" y="37"/>
                    <a:pt x="19" y="44"/>
                    <a:pt x="28" y="44"/>
                  </a:cubicBezTo>
                  <a:cubicBezTo>
                    <a:pt x="28" y="44"/>
                    <a:pt x="28" y="44"/>
                    <a:pt x="28" y="44"/>
                  </a:cubicBezTo>
                  <a:cubicBezTo>
                    <a:pt x="37" y="44"/>
                    <a:pt x="44" y="37"/>
                    <a:pt x="44" y="28"/>
                  </a:cubicBezTo>
                  <a:cubicBezTo>
                    <a:pt x="44" y="28"/>
                    <a:pt x="44" y="28"/>
                    <a:pt x="44" y="28"/>
                  </a:cubicBezTo>
                  <a:cubicBezTo>
                    <a:pt x="44" y="19"/>
                    <a:pt x="37" y="12"/>
                    <a:pt x="28" y="12"/>
                  </a:cubicBezTo>
                  <a:cubicBezTo>
                    <a:pt x="28" y="12"/>
                    <a:pt x="28" y="12"/>
                    <a:pt x="28" y="12"/>
                  </a:cubicBezTo>
                  <a:cubicBezTo>
                    <a:pt x="19"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1" name="Rectangle 196">
              <a:extLst>
                <a:ext uri="{FF2B5EF4-FFF2-40B4-BE49-F238E27FC236}">
                  <a16:creationId xmlns:a16="http://schemas.microsoft.com/office/drawing/2014/main" id="{3731E17A-B17E-4A1E-8EEE-8F55E3395484}"/>
                </a:ext>
              </a:extLst>
            </p:cNvPr>
            <p:cNvSpPr>
              <a:spLocks noChangeArrowheads="1"/>
            </p:cNvSpPr>
            <p:nvPr/>
          </p:nvSpPr>
          <p:spPr bwMode="auto">
            <a:xfrm>
              <a:off x="9819368" y="1389296"/>
              <a:ext cx="152310" cy="4749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2" name="Freeform 197">
              <a:extLst>
                <a:ext uri="{FF2B5EF4-FFF2-40B4-BE49-F238E27FC236}">
                  <a16:creationId xmlns:a16="http://schemas.microsoft.com/office/drawing/2014/main" id="{F5EC2AC4-9B35-4793-AEEC-517E8F32A2D6}"/>
                </a:ext>
              </a:extLst>
            </p:cNvPr>
            <p:cNvSpPr>
              <a:spLocks/>
            </p:cNvSpPr>
            <p:nvPr/>
          </p:nvSpPr>
          <p:spPr bwMode="auto">
            <a:xfrm>
              <a:off x="9819368" y="1389296"/>
              <a:ext cx="152310" cy="474965"/>
            </a:xfrm>
            <a:custGeom>
              <a:avLst/>
              <a:gdLst>
                <a:gd name="T0" fmla="*/ 0 w 76"/>
                <a:gd name="T1" fmla="*/ 0 h 237"/>
                <a:gd name="T2" fmla="*/ 0 w 76"/>
                <a:gd name="T3" fmla="*/ 237 h 237"/>
                <a:gd name="T4" fmla="*/ 76 w 76"/>
                <a:gd name="T5" fmla="*/ 237 h 237"/>
                <a:gd name="T6" fmla="*/ 76 w 76"/>
                <a:gd name="T7" fmla="*/ 0 h 237"/>
              </a:gdLst>
              <a:ahLst/>
              <a:cxnLst>
                <a:cxn ang="0">
                  <a:pos x="T0" y="T1"/>
                </a:cxn>
                <a:cxn ang="0">
                  <a:pos x="T2" y="T3"/>
                </a:cxn>
                <a:cxn ang="0">
                  <a:pos x="T4" y="T5"/>
                </a:cxn>
                <a:cxn ang="0">
                  <a:pos x="T6" y="T7"/>
                </a:cxn>
              </a:cxnLst>
              <a:rect l="0" t="0" r="r" b="b"/>
              <a:pathLst>
                <a:path w="76" h="237">
                  <a:moveTo>
                    <a:pt x="0" y="0"/>
                  </a:moveTo>
                  <a:lnTo>
                    <a:pt x="0" y="237"/>
                  </a:lnTo>
                  <a:lnTo>
                    <a:pt x="76" y="237"/>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3" name="Freeform 198">
              <a:extLst>
                <a:ext uri="{FF2B5EF4-FFF2-40B4-BE49-F238E27FC236}">
                  <a16:creationId xmlns:a16="http://schemas.microsoft.com/office/drawing/2014/main" id="{4C7D8D88-E75D-45B2-8EC6-304EE49FE46B}"/>
                </a:ext>
              </a:extLst>
            </p:cNvPr>
            <p:cNvSpPr>
              <a:spLocks/>
            </p:cNvSpPr>
            <p:nvPr/>
          </p:nvSpPr>
          <p:spPr bwMode="auto">
            <a:xfrm>
              <a:off x="9801333" y="1389296"/>
              <a:ext cx="190388" cy="495006"/>
            </a:xfrm>
            <a:custGeom>
              <a:avLst/>
              <a:gdLst>
                <a:gd name="T0" fmla="*/ 0 w 95"/>
                <a:gd name="T1" fmla="*/ 247 h 247"/>
                <a:gd name="T2" fmla="*/ 0 w 95"/>
                <a:gd name="T3" fmla="*/ 0 h 247"/>
                <a:gd name="T4" fmla="*/ 19 w 95"/>
                <a:gd name="T5" fmla="*/ 0 h 247"/>
                <a:gd name="T6" fmla="*/ 19 w 95"/>
                <a:gd name="T7" fmla="*/ 227 h 247"/>
                <a:gd name="T8" fmla="*/ 76 w 95"/>
                <a:gd name="T9" fmla="*/ 227 h 247"/>
                <a:gd name="T10" fmla="*/ 76 w 95"/>
                <a:gd name="T11" fmla="*/ 0 h 247"/>
                <a:gd name="T12" fmla="*/ 95 w 95"/>
                <a:gd name="T13" fmla="*/ 0 h 247"/>
                <a:gd name="T14" fmla="*/ 95 w 95"/>
                <a:gd name="T15" fmla="*/ 247 h 247"/>
                <a:gd name="T16" fmla="*/ 0 w 95"/>
                <a:gd name="T17" fmla="*/ 247 h 247"/>
                <a:gd name="T18" fmla="*/ 0 w 95"/>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247">
                  <a:moveTo>
                    <a:pt x="0" y="247"/>
                  </a:moveTo>
                  <a:lnTo>
                    <a:pt x="0" y="0"/>
                  </a:lnTo>
                  <a:lnTo>
                    <a:pt x="19" y="0"/>
                  </a:lnTo>
                  <a:lnTo>
                    <a:pt x="19" y="227"/>
                  </a:lnTo>
                  <a:lnTo>
                    <a:pt x="76" y="227"/>
                  </a:lnTo>
                  <a:lnTo>
                    <a:pt x="76" y="0"/>
                  </a:lnTo>
                  <a:lnTo>
                    <a:pt x="95" y="0"/>
                  </a:lnTo>
                  <a:lnTo>
                    <a:pt x="95"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4" name="Freeform 199">
              <a:extLst>
                <a:ext uri="{FF2B5EF4-FFF2-40B4-BE49-F238E27FC236}">
                  <a16:creationId xmlns:a16="http://schemas.microsoft.com/office/drawing/2014/main" id="{B51FE11F-6B7A-4802-8E1E-075651F057D2}"/>
                </a:ext>
              </a:extLst>
            </p:cNvPr>
            <p:cNvSpPr>
              <a:spLocks/>
            </p:cNvSpPr>
            <p:nvPr/>
          </p:nvSpPr>
          <p:spPr bwMode="auto">
            <a:xfrm>
              <a:off x="9895523"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5" name="Line 200">
              <a:extLst>
                <a:ext uri="{FF2B5EF4-FFF2-40B4-BE49-F238E27FC236}">
                  <a16:creationId xmlns:a16="http://schemas.microsoft.com/office/drawing/2014/main" id="{C7ACC162-2878-4866-923C-C6159B3CF52A}"/>
                </a:ext>
              </a:extLst>
            </p:cNvPr>
            <p:cNvSpPr>
              <a:spLocks noChangeShapeType="1"/>
            </p:cNvSpPr>
            <p:nvPr/>
          </p:nvSpPr>
          <p:spPr bwMode="auto">
            <a:xfrm>
              <a:off x="9895523"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6" name="Freeform 201">
              <a:extLst>
                <a:ext uri="{FF2B5EF4-FFF2-40B4-BE49-F238E27FC236}">
                  <a16:creationId xmlns:a16="http://schemas.microsoft.com/office/drawing/2014/main" id="{6BD9F97B-2E5E-4975-B287-92EA39036064}"/>
                </a:ext>
              </a:extLst>
            </p:cNvPr>
            <p:cNvSpPr>
              <a:spLocks/>
            </p:cNvSpPr>
            <p:nvPr/>
          </p:nvSpPr>
          <p:spPr bwMode="auto">
            <a:xfrm>
              <a:off x="9877487"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207" name="그룹 160">
            <a:extLst>
              <a:ext uri="{FF2B5EF4-FFF2-40B4-BE49-F238E27FC236}">
                <a16:creationId xmlns:a16="http://schemas.microsoft.com/office/drawing/2014/main" id="{3C47EAC4-8FB7-4FE2-A1D0-D2226E627591}"/>
              </a:ext>
            </a:extLst>
          </p:cNvPr>
          <p:cNvGrpSpPr/>
          <p:nvPr/>
        </p:nvGrpSpPr>
        <p:grpSpPr>
          <a:xfrm>
            <a:off x="5953341" y="4353777"/>
            <a:ext cx="712055" cy="822282"/>
            <a:chOff x="3318126" y="3188879"/>
            <a:chExt cx="1045842" cy="1207742"/>
          </a:xfrm>
        </p:grpSpPr>
        <p:grpSp>
          <p:nvGrpSpPr>
            <p:cNvPr id="208" name="그룹 161">
              <a:extLst>
                <a:ext uri="{FF2B5EF4-FFF2-40B4-BE49-F238E27FC236}">
                  <a16:creationId xmlns:a16="http://schemas.microsoft.com/office/drawing/2014/main" id="{EC3C7B79-C5D5-44A6-8312-915EF4A4B69A}"/>
                </a:ext>
              </a:extLst>
            </p:cNvPr>
            <p:cNvGrpSpPr/>
            <p:nvPr/>
          </p:nvGrpSpPr>
          <p:grpSpPr>
            <a:xfrm>
              <a:off x="3810000" y="3289300"/>
              <a:ext cx="553968" cy="477051"/>
              <a:chOff x="3632200" y="4165600"/>
              <a:chExt cx="553968" cy="477051"/>
            </a:xfrm>
          </p:grpSpPr>
          <p:sp>
            <p:nvSpPr>
              <p:cNvPr id="234" name="Freeform 240">
                <a:extLst>
                  <a:ext uri="{FF2B5EF4-FFF2-40B4-BE49-F238E27FC236}">
                    <a16:creationId xmlns:a16="http://schemas.microsoft.com/office/drawing/2014/main" id="{59C73680-4666-4CB5-B955-FD24A490B79C}"/>
                  </a:ext>
                </a:extLst>
              </p:cNvPr>
              <p:cNvSpPr>
                <a:spLocks/>
              </p:cNvSpPr>
              <p:nvPr/>
            </p:nvSpPr>
            <p:spPr bwMode="auto">
              <a:xfrm>
                <a:off x="3673113" y="4165600"/>
                <a:ext cx="513055" cy="477051"/>
              </a:xfrm>
              <a:custGeom>
                <a:avLst/>
                <a:gdLst>
                  <a:gd name="T0" fmla="*/ 180 w 264"/>
                  <a:gd name="T1" fmla="*/ 21 h 245"/>
                  <a:gd name="T2" fmla="*/ 41 w 264"/>
                  <a:gd name="T3" fmla="*/ 85 h 245"/>
                  <a:gd name="T4" fmla="*/ 40 w 264"/>
                  <a:gd name="T5" fmla="*/ 159 h 245"/>
                  <a:gd name="T6" fmla="*/ 0 w 264"/>
                  <a:gd name="T7" fmla="*/ 195 h 245"/>
                  <a:gd name="T8" fmla="*/ 53 w 264"/>
                  <a:gd name="T9" fmla="*/ 184 h 245"/>
                  <a:gd name="T10" fmla="*/ 104 w 264"/>
                  <a:gd name="T11" fmla="*/ 224 h 245"/>
                  <a:gd name="T12" fmla="*/ 244 w 264"/>
                  <a:gd name="T13" fmla="*/ 160 h 245"/>
                  <a:gd name="T14" fmla="*/ 180 w 264"/>
                  <a:gd name="T15" fmla="*/ 2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 h="245">
                    <a:moveTo>
                      <a:pt x="180" y="21"/>
                    </a:moveTo>
                    <a:cubicBezTo>
                      <a:pt x="124" y="0"/>
                      <a:pt x="62" y="29"/>
                      <a:pt x="41" y="85"/>
                    </a:cubicBezTo>
                    <a:cubicBezTo>
                      <a:pt x="31" y="110"/>
                      <a:pt x="32" y="136"/>
                      <a:pt x="40" y="159"/>
                    </a:cubicBezTo>
                    <a:cubicBezTo>
                      <a:pt x="0" y="195"/>
                      <a:pt x="0" y="195"/>
                      <a:pt x="0" y="195"/>
                    </a:cubicBezTo>
                    <a:cubicBezTo>
                      <a:pt x="53" y="184"/>
                      <a:pt x="53" y="184"/>
                      <a:pt x="53" y="184"/>
                    </a:cubicBezTo>
                    <a:cubicBezTo>
                      <a:pt x="65" y="202"/>
                      <a:pt x="83" y="216"/>
                      <a:pt x="104" y="224"/>
                    </a:cubicBezTo>
                    <a:cubicBezTo>
                      <a:pt x="160" y="245"/>
                      <a:pt x="223" y="216"/>
                      <a:pt x="244" y="160"/>
                    </a:cubicBezTo>
                    <a:cubicBezTo>
                      <a:pt x="264" y="104"/>
                      <a:pt x="236" y="42"/>
                      <a:pt x="180" y="21"/>
                    </a:cubicBez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5" name="Freeform 241">
                <a:extLst>
                  <a:ext uri="{FF2B5EF4-FFF2-40B4-BE49-F238E27FC236}">
                    <a16:creationId xmlns:a16="http://schemas.microsoft.com/office/drawing/2014/main" id="{68D2E345-6730-42D2-8316-D44C0CB145DC}"/>
                  </a:ext>
                </a:extLst>
              </p:cNvPr>
              <p:cNvSpPr>
                <a:spLocks/>
              </p:cNvSpPr>
              <p:nvPr/>
            </p:nvSpPr>
            <p:spPr bwMode="auto">
              <a:xfrm>
                <a:off x="3632200" y="4181147"/>
                <a:ext cx="538421" cy="445957"/>
              </a:xfrm>
              <a:custGeom>
                <a:avLst/>
                <a:gdLst>
                  <a:gd name="T0" fmla="*/ 123 w 277"/>
                  <a:gd name="T1" fmla="*/ 222 h 229"/>
                  <a:gd name="T2" fmla="*/ 72 w 277"/>
                  <a:gd name="T3" fmla="*/ 183 h 229"/>
                  <a:gd name="T4" fmla="*/ 72 w 277"/>
                  <a:gd name="T5" fmla="*/ 183 h 229"/>
                  <a:gd name="T6" fmla="*/ 0 w 277"/>
                  <a:gd name="T7" fmla="*/ 198 h 229"/>
                  <a:gd name="T8" fmla="*/ 55 w 277"/>
                  <a:gd name="T9" fmla="*/ 150 h 229"/>
                  <a:gd name="T10" fmla="*/ 49 w 277"/>
                  <a:gd name="T11" fmla="*/ 115 h 229"/>
                  <a:gd name="T12" fmla="*/ 49 w 277"/>
                  <a:gd name="T13" fmla="*/ 115 h 229"/>
                  <a:gd name="T14" fmla="*/ 56 w 277"/>
                  <a:gd name="T15" fmla="*/ 75 h 229"/>
                  <a:gd name="T16" fmla="*/ 56 w 277"/>
                  <a:gd name="T17" fmla="*/ 75 h 229"/>
                  <a:gd name="T18" fmla="*/ 163 w 277"/>
                  <a:gd name="T19" fmla="*/ 0 h 229"/>
                  <a:gd name="T20" fmla="*/ 163 w 277"/>
                  <a:gd name="T21" fmla="*/ 0 h 229"/>
                  <a:gd name="T22" fmla="*/ 203 w 277"/>
                  <a:gd name="T23" fmla="*/ 8 h 229"/>
                  <a:gd name="T24" fmla="*/ 203 w 277"/>
                  <a:gd name="T25" fmla="*/ 8 h 229"/>
                  <a:gd name="T26" fmla="*/ 201 w 277"/>
                  <a:gd name="T27" fmla="*/ 13 h 229"/>
                  <a:gd name="T28" fmla="*/ 199 w 277"/>
                  <a:gd name="T29" fmla="*/ 19 h 229"/>
                  <a:gd name="T30" fmla="*/ 163 w 277"/>
                  <a:gd name="T31" fmla="*/ 12 h 229"/>
                  <a:gd name="T32" fmla="*/ 163 w 277"/>
                  <a:gd name="T33" fmla="*/ 12 h 229"/>
                  <a:gd name="T34" fmla="*/ 67 w 277"/>
                  <a:gd name="T35" fmla="*/ 79 h 229"/>
                  <a:gd name="T36" fmla="*/ 67 w 277"/>
                  <a:gd name="T37" fmla="*/ 79 h 229"/>
                  <a:gd name="T38" fmla="*/ 61 w 277"/>
                  <a:gd name="T39" fmla="*/ 115 h 229"/>
                  <a:gd name="T40" fmla="*/ 61 w 277"/>
                  <a:gd name="T41" fmla="*/ 115 h 229"/>
                  <a:gd name="T42" fmla="*/ 67 w 277"/>
                  <a:gd name="T43" fmla="*/ 149 h 229"/>
                  <a:gd name="T44" fmla="*/ 67 w 277"/>
                  <a:gd name="T45" fmla="*/ 149 h 229"/>
                  <a:gd name="T46" fmla="*/ 69 w 277"/>
                  <a:gd name="T47" fmla="*/ 153 h 229"/>
                  <a:gd name="T48" fmla="*/ 42 w 277"/>
                  <a:gd name="T49" fmla="*/ 177 h 229"/>
                  <a:gd name="T50" fmla="*/ 77 w 277"/>
                  <a:gd name="T51" fmla="*/ 169 h 229"/>
                  <a:gd name="T52" fmla="*/ 79 w 277"/>
                  <a:gd name="T53" fmla="*/ 173 h 229"/>
                  <a:gd name="T54" fmla="*/ 127 w 277"/>
                  <a:gd name="T55" fmla="*/ 210 h 229"/>
                  <a:gd name="T56" fmla="*/ 127 w 277"/>
                  <a:gd name="T57" fmla="*/ 210 h 229"/>
                  <a:gd name="T58" fmla="*/ 163 w 277"/>
                  <a:gd name="T59" fmla="*/ 217 h 229"/>
                  <a:gd name="T60" fmla="*/ 163 w 277"/>
                  <a:gd name="T61" fmla="*/ 217 h 229"/>
                  <a:gd name="T62" fmla="*/ 259 w 277"/>
                  <a:gd name="T63" fmla="*/ 150 h 229"/>
                  <a:gd name="T64" fmla="*/ 259 w 277"/>
                  <a:gd name="T65" fmla="*/ 150 h 229"/>
                  <a:gd name="T66" fmla="*/ 265 w 277"/>
                  <a:gd name="T67" fmla="*/ 115 h 229"/>
                  <a:gd name="T68" fmla="*/ 265 w 277"/>
                  <a:gd name="T69" fmla="*/ 115 h 229"/>
                  <a:gd name="T70" fmla="*/ 199 w 277"/>
                  <a:gd name="T71" fmla="*/ 19 h 229"/>
                  <a:gd name="T72" fmla="*/ 199 w 277"/>
                  <a:gd name="T73" fmla="*/ 19 h 229"/>
                  <a:gd name="T74" fmla="*/ 201 w 277"/>
                  <a:gd name="T75" fmla="*/ 13 h 229"/>
                  <a:gd name="T76" fmla="*/ 203 w 277"/>
                  <a:gd name="T77" fmla="*/ 8 h 229"/>
                  <a:gd name="T78" fmla="*/ 277 w 277"/>
                  <a:gd name="T79" fmla="*/ 115 h 229"/>
                  <a:gd name="T80" fmla="*/ 277 w 277"/>
                  <a:gd name="T81" fmla="*/ 115 h 229"/>
                  <a:gd name="T82" fmla="*/ 270 w 277"/>
                  <a:gd name="T83" fmla="*/ 155 h 229"/>
                  <a:gd name="T84" fmla="*/ 270 w 277"/>
                  <a:gd name="T85" fmla="*/ 155 h 229"/>
                  <a:gd name="T86" fmla="*/ 163 w 277"/>
                  <a:gd name="T87" fmla="*/ 229 h 229"/>
                  <a:gd name="T88" fmla="*/ 163 w 277"/>
                  <a:gd name="T89" fmla="*/ 229 h 229"/>
                  <a:gd name="T90" fmla="*/ 123 w 277"/>
                  <a:gd name="T91" fmla="*/ 22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229">
                    <a:moveTo>
                      <a:pt x="123" y="222"/>
                    </a:moveTo>
                    <a:cubicBezTo>
                      <a:pt x="102" y="214"/>
                      <a:pt x="84" y="200"/>
                      <a:pt x="72" y="183"/>
                    </a:cubicBezTo>
                    <a:cubicBezTo>
                      <a:pt x="72" y="183"/>
                      <a:pt x="72" y="183"/>
                      <a:pt x="72" y="183"/>
                    </a:cubicBezTo>
                    <a:cubicBezTo>
                      <a:pt x="0" y="198"/>
                      <a:pt x="0" y="198"/>
                      <a:pt x="0" y="198"/>
                    </a:cubicBezTo>
                    <a:cubicBezTo>
                      <a:pt x="55" y="150"/>
                      <a:pt x="55" y="150"/>
                      <a:pt x="55" y="150"/>
                    </a:cubicBezTo>
                    <a:cubicBezTo>
                      <a:pt x="51" y="138"/>
                      <a:pt x="49" y="127"/>
                      <a:pt x="49" y="115"/>
                    </a:cubicBezTo>
                    <a:cubicBezTo>
                      <a:pt x="49" y="115"/>
                      <a:pt x="49" y="115"/>
                      <a:pt x="49" y="115"/>
                    </a:cubicBezTo>
                    <a:cubicBezTo>
                      <a:pt x="49" y="101"/>
                      <a:pt x="51" y="88"/>
                      <a:pt x="56" y="75"/>
                    </a:cubicBezTo>
                    <a:cubicBezTo>
                      <a:pt x="56" y="75"/>
                      <a:pt x="56" y="75"/>
                      <a:pt x="56" y="75"/>
                    </a:cubicBezTo>
                    <a:cubicBezTo>
                      <a:pt x="73" y="29"/>
                      <a:pt x="117" y="0"/>
                      <a:pt x="163" y="0"/>
                    </a:cubicBezTo>
                    <a:cubicBezTo>
                      <a:pt x="163" y="0"/>
                      <a:pt x="163" y="0"/>
                      <a:pt x="163" y="0"/>
                    </a:cubicBezTo>
                    <a:cubicBezTo>
                      <a:pt x="176" y="0"/>
                      <a:pt x="190" y="3"/>
                      <a:pt x="203" y="8"/>
                    </a:cubicBezTo>
                    <a:cubicBezTo>
                      <a:pt x="203" y="8"/>
                      <a:pt x="203" y="8"/>
                      <a:pt x="203" y="8"/>
                    </a:cubicBezTo>
                    <a:cubicBezTo>
                      <a:pt x="201" y="13"/>
                      <a:pt x="201" y="13"/>
                      <a:pt x="201" y="13"/>
                    </a:cubicBezTo>
                    <a:cubicBezTo>
                      <a:pt x="199" y="19"/>
                      <a:pt x="199" y="19"/>
                      <a:pt x="199" y="19"/>
                    </a:cubicBezTo>
                    <a:cubicBezTo>
                      <a:pt x="187" y="15"/>
                      <a:pt x="175" y="12"/>
                      <a:pt x="163" y="12"/>
                    </a:cubicBezTo>
                    <a:cubicBezTo>
                      <a:pt x="163" y="12"/>
                      <a:pt x="163" y="12"/>
                      <a:pt x="163" y="12"/>
                    </a:cubicBezTo>
                    <a:cubicBezTo>
                      <a:pt x="122" y="12"/>
                      <a:pt x="83" y="38"/>
                      <a:pt x="67" y="79"/>
                    </a:cubicBezTo>
                    <a:cubicBezTo>
                      <a:pt x="67" y="79"/>
                      <a:pt x="67" y="79"/>
                      <a:pt x="67" y="79"/>
                    </a:cubicBezTo>
                    <a:cubicBezTo>
                      <a:pt x="63" y="91"/>
                      <a:pt x="61" y="103"/>
                      <a:pt x="61" y="115"/>
                    </a:cubicBezTo>
                    <a:cubicBezTo>
                      <a:pt x="61" y="115"/>
                      <a:pt x="61" y="115"/>
                      <a:pt x="61" y="115"/>
                    </a:cubicBezTo>
                    <a:cubicBezTo>
                      <a:pt x="61" y="126"/>
                      <a:pt x="63" y="138"/>
                      <a:pt x="67" y="149"/>
                    </a:cubicBezTo>
                    <a:cubicBezTo>
                      <a:pt x="67" y="149"/>
                      <a:pt x="67" y="149"/>
                      <a:pt x="67" y="149"/>
                    </a:cubicBezTo>
                    <a:cubicBezTo>
                      <a:pt x="69" y="153"/>
                      <a:pt x="69" y="153"/>
                      <a:pt x="69" y="153"/>
                    </a:cubicBezTo>
                    <a:cubicBezTo>
                      <a:pt x="42" y="177"/>
                      <a:pt x="42" y="177"/>
                      <a:pt x="42" y="177"/>
                    </a:cubicBezTo>
                    <a:cubicBezTo>
                      <a:pt x="77" y="169"/>
                      <a:pt x="77" y="169"/>
                      <a:pt x="77" y="169"/>
                    </a:cubicBezTo>
                    <a:cubicBezTo>
                      <a:pt x="79" y="173"/>
                      <a:pt x="79" y="173"/>
                      <a:pt x="79" y="173"/>
                    </a:cubicBezTo>
                    <a:cubicBezTo>
                      <a:pt x="91" y="189"/>
                      <a:pt x="107" y="203"/>
                      <a:pt x="127" y="210"/>
                    </a:cubicBezTo>
                    <a:cubicBezTo>
                      <a:pt x="127" y="210"/>
                      <a:pt x="127" y="210"/>
                      <a:pt x="127" y="210"/>
                    </a:cubicBezTo>
                    <a:cubicBezTo>
                      <a:pt x="139" y="215"/>
                      <a:pt x="151" y="217"/>
                      <a:pt x="163" y="217"/>
                    </a:cubicBezTo>
                    <a:cubicBezTo>
                      <a:pt x="163" y="217"/>
                      <a:pt x="163" y="217"/>
                      <a:pt x="163" y="217"/>
                    </a:cubicBezTo>
                    <a:cubicBezTo>
                      <a:pt x="205" y="217"/>
                      <a:pt x="244" y="191"/>
                      <a:pt x="259" y="150"/>
                    </a:cubicBezTo>
                    <a:cubicBezTo>
                      <a:pt x="259" y="150"/>
                      <a:pt x="259" y="150"/>
                      <a:pt x="259" y="150"/>
                    </a:cubicBezTo>
                    <a:cubicBezTo>
                      <a:pt x="263" y="139"/>
                      <a:pt x="265" y="127"/>
                      <a:pt x="265" y="115"/>
                    </a:cubicBezTo>
                    <a:cubicBezTo>
                      <a:pt x="265" y="115"/>
                      <a:pt x="265" y="115"/>
                      <a:pt x="265" y="115"/>
                    </a:cubicBezTo>
                    <a:cubicBezTo>
                      <a:pt x="265" y="73"/>
                      <a:pt x="240" y="34"/>
                      <a:pt x="199" y="19"/>
                    </a:cubicBezTo>
                    <a:cubicBezTo>
                      <a:pt x="199" y="19"/>
                      <a:pt x="199" y="19"/>
                      <a:pt x="199" y="19"/>
                    </a:cubicBezTo>
                    <a:cubicBezTo>
                      <a:pt x="201" y="13"/>
                      <a:pt x="201" y="13"/>
                      <a:pt x="201" y="13"/>
                    </a:cubicBezTo>
                    <a:cubicBezTo>
                      <a:pt x="203" y="8"/>
                      <a:pt x="203" y="8"/>
                      <a:pt x="203" y="8"/>
                    </a:cubicBezTo>
                    <a:cubicBezTo>
                      <a:pt x="249" y="25"/>
                      <a:pt x="277" y="68"/>
                      <a:pt x="277" y="115"/>
                    </a:cubicBezTo>
                    <a:cubicBezTo>
                      <a:pt x="277" y="115"/>
                      <a:pt x="277" y="115"/>
                      <a:pt x="277" y="115"/>
                    </a:cubicBezTo>
                    <a:cubicBezTo>
                      <a:pt x="277" y="128"/>
                      <a:pt x="275" y="141"/>
                      <a:pt x="270" y="155"/>
                    </a:cubicBezTo>
                    <a:cubicBezTo>
                      <a:pt x="270" y="155"/>
                      <a:pt x="270" y="155"/>
                      <a:pt x="270" y="155"/>
                    </a:cubicBezTo>
                    <a:cubicBezTo>
                      <a:pt x="253" y="200"/>
                      <a:pt x="209" y="229"/>
                      <a:pt x="163" y="229"/>
                    </a:cubicBezTo>
                    <a:cubicBezTo>
                      <a:pt x="163" y="229"/>
                      <a:pt x="163" y="229"/>
                      <a:pt x="163" y="229"/>
                    </a:cubicBezTo>
                    <a:cubicBezTo>
                      <a:pt x="150" y="229"/>
                      <a:pt x="136" y="227"/>
                      <a:pt x="123" y="22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6" name="Freeform 242">
                <a:extLst>
                  <a:ext uri="{FF2B5EF4-FFF2-40B4-BE49-F238E27FC236}">
                    <a16:creationId xmlns:a16="http://schemas.microsoft.com/office/drawing/2014/main" id="{56DEE9F4-D6BA-4FD6-BEAD-814A89506032}"/>
                  </a:ext>
                </a:extLst>
              </p:cNvPr>
              <p:cNvSpPr>
                <a:spLocks noEditPoints="1"/>
              </p:cNvSpPr>
              <p:nvPr/>
            </p:nvSpPr>
            <p:spPr bwMode="auto">
              <a:xfrm>
                <a:off x="3799127" y="4253154"/>
                <a:ext cx="292122" cy="294577"/>
              </a:xfrm>
              <a:custGeom>
                <a:avLst/>
                <a:gdLst>
                  <a:gd name="T0" fmla="*/ 150 w 150"/>
                  <a:gd name="T1" fmla="*/ 85 h 151"/>
                  <a:gd name="T2" fmla="*/ 150 w 150"/>
                  <a:gd name="T3" fmla="*/ 64 h 151"/>
                  <a:gd name="T4" fmla="*/ 138 w 150"/>
                  <a:gd name="T5" fmla="*/ 62 h 151"/>
                  <a:gd name="T6" fmla="*/ 136 w 150"/>
                  <a:gd name="T7" fmla="*/ 54 h 151"/>
                  <a:gd name="T8" fmla="*/ 145 w 150"/>
                  <a:gd name="T9" fmla="*/ 46 h 151"/>
                  <a:gd name="T10" fmla="*/ 135 w 150"/>
                  <a:gd name="T11" fmla="*/ 28 h 151"/>
                  <a:gd name="T12" fmla="*/ 122 w 150"/>
                  <a:gd name="T13" fmla="*/ 32 h 151"/>
                  <a:gd name="T14" fmla="*/ 117 w 150"/>
                  <a:gd name="T15" fmla="*/ 27 h 151"/>
                  <a:gd name="T16" fmla="*/ 121 w 150"/>
                  <a:gd name="T17" fmla="*/ 15 h 151"/>
                  <a:gd name="T18" fmla="*/ 103 w 150"/>
                  <a:gd name="T19" fmla="*/ 5 h 151"/>
                  <a:gd name="T20" fmla="*/ 94 w 150"/>
                  <a:gd name="T21" fmla="*/ 15 h 151"/>
                  <a:gd name="T22" fmla="*/ 87 w 150"/>
                  <a:gd name="T23" fmla="*/ 13 h 151"/>
                  <a:gd name="T24" fmla="*/ 85 w 150"/>
                  <a:gd name="T25" fmla="*/ 0 h 151"/>
                  <a:gd name="T26" fmla="*/ 64 w 150"/>
                  <a:gd name="T27" fmla="*/ 0 h 151"/>
                  <a:gd name="T28" fmla="*/ 61 w 150"/>
                  <a:gd name="T29" fmla="*/ 13 h 151"/>
                  <a:gd name="T30" fmla="*/ 54 w 150"/>
                  <a:gd name="T31" fmla="*/ 15 h 151"/>
                  <a:gd name="T32" fmla="*/ 46 w 150"/>
                  <a:gd name="T33" fmla="*/ 5 h 151"/>
                  <a:gd name="T34" fmla="*/ 28 w 150"/>
                  <a:gd name="T35" fmla="*/ 16 h 151"/>
                  <a:gd name="T36" fmla="*/ 32 w 150"/>
                  <a:gd name="T37" fmla="*/ 27 h 151"/>
                  <a:gd name="T38" fmla="*/ 26 w 150"/>
                  <a:gd name="T39" fmla="*/ 33 h 151"/>
                  <a:gd name="T40" fmla="*/ 15 w 150"/>
                  <a:gd name="T41" fmla="*/ 30 h 151"/>
                  <a:gd name="T42" fmla="*/ 4 w 150"/>
                  <a:gd name="T43" fmla="*/ 47 h 151"/>
                  <a:gd name="T44" fmla="*/ 13 w 150"/>
                  <a:gd name="T45" fmla="*/ 55 h 151"/>
                  <a:gd name="T46" fmla="*/ 10 w 150"/>
                  <a:gd name="T47" fmla="*/ 64 h 151"/>
                  <a:gd name="T48" fmla="*/ 0 w 150"/>
                  <a:gd name="T49" fmla="*/ 66 h 151"/>
                  <a:gd name="T50" fmla="*/ 0 w 150"/>
                  <a:gd name="T51" fmla="*/ 87 h 151"/>
                  <a:gd name="T52" fmla="*/ 10 w 150"/>
                  <a:gd name="T53" fmla="*/ 89 h 151"/>
                  <a:gd name="T54" fmla="*/ 12 w 150"/>
                  <a:gd name="T55" fmla="*/ 99 h 151"/>
                  <a:gd name="T56" fmla="*/ 5 w 150"/>
                  <a:gd name="T57" fmla="*/ 105 h 151"/>
                  <a:gd name="T58" fmla="*/ 16 w 150"/>
                  <a:gd name="T59" fmla="*/ 123 h 151"/>
                  <a:gd name="T60" fmla="*/ 24 w 150"/>
                  <a:gd name="T61" fmla="*/ 120 h 151"/>
                  <a:gd name="T62" fmla="*/ 32 w 150"/>
                  <a:gd name="T63" fmla="*/ 128 h 151"/>
                  <a:gd name="T64" fmla="*/ 29 w 150"/>
                  <a:gd name="T65" fmla="*/ 136 h 151"/>
                  <a:gd name="T66" fmla="*/ 47 w 150"/>
                  <a:gd name="T67" fmla="*/ 146 h 151"/>
                  <a:gd name="T68" fmla="*/ 53 w 150"/>
                  <a:gd name="T69" fmla="*/ 140 h 151"/>
                  <a:gd name="T70" fmla="*/ 64 w 150"/>
                  <a:gd name="T71" fmla="*/ 142 h 151"/>
                  <a:gd name="T72" fmla="*/ 66 w 150"/>
                  <a:gd name="T73" fmla="*/ 151 h 151"/>
                  <a:gd name="T74" fmla="*/ 86 w 150"/>
                  <a:gd name="T75" fmla="*/ 151 h 151"/>
                  <a:gd name="T76" fmla="*/ 88 w 150"/>
                  <a:gd name="T77" fmla="*/ 142 h 151"/>
                  <a:gd name="T78" fmla="*/ 99 w 150"/>
                  <a:gd name="T79" fmla="*/ 139 h 151"/>
                  <a:gd name="T80" fmla="*/ 105 w 150"/>
                  <a:gd name="T81" fmla="*/ 145 h 151"/>
                  <a:gd name="T82" fmla="*/ 122 w 150"/>
                  <a:gd name="T83" fmla="*/ 135 h 151"/>
                  <a:gd name="T84" fmla="*/ 119 w 150"/>
                  <a:gd name="T85" fmla="*/ 125 h 151"/>
                  <a:gd name="T86" fmla="*/ 126 w 150"/>
                  <a:gd name="T87" fmla="*/ 118 h 151"/>
                  <a:gd name="T88" fmla="*/ 136 w 150"/>
                  <a:gd name="T89" fmla="*/ 121 h 151"/>
                  <a:gd name="T90" fmla="*/ 146 w 150"/>
                  <a:gd name="T91" fmla="*/ 103 h 151"/>
                  <a:gd name="T92" fmla="*/ 137 w 150"/>
                  <a:gd name="T93" fmla="*/ 96 h 151"/>
                  <a:gd name="T94" fmla="*/ 139 w 150"/>
                  <a:gd name="T95" fmla="*/ 87 h 151"/>
                  <a:gd name="T96" fmla="*/ 150 w 150"/>
                  <a:gd name="T97" fmla="*/ 85 h 151"/>
                  <a:gd name="T98" fmla="*/ 103 w 150"/>
                  <a:gd name="T99" fmla="*/ 77 h 151"/>
                  <a:gd name="T100" fmla="*/ 74 w 150"/>
                  <a:gd name="T101" fmla="*/ 106 h 151"/>
                  <a:gd name="T102" fmla="*/ 46 w 150"/>
                  <a:gd name="T103" fmla="*/ 77 h 151"/>
                  <a:gd name="T104" fmla="*/ 74 w 150"/>
                  <a:gd name="T105" fmla="*/ 49 h 151"/>
                  <a:gd name="T106" fmla="*/ 103 w 150"/>
                  <a:gd name="T107" fmla="*/ 7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51">
                    <a:moveTo>
                      <a:pt x="150" y="85"/>
                    </a:moveTo>
                    <a:cubicBezTo>
                      <a:pt x="150" y="64"/>
                      <a:pt x="150" y="64"/>
                      <a:pt x="150" y="64"/>
                    </a:cubicBezTo>
                    <a:cubicBezTo>
                      <a:pt x="138" y="62"/>
                      <a:pt x="138" y="62"/>
                      <a:pt x="138" y="62"/>
                    </a:cubicBezTo>
                    <a:cubicBezTo>
                      <a:pt x="138" y="59"/>
                      <a:pt x="137" y="57"/>
                      <a:pt x="136" y="54"/>
                    </a:cubicBezTo>
                    <a:cubicBezTo>
                      <a:pt x="145" y="46"/>
                      <a:pt x="145" y="46"/>
                      <a:pt x="145" y="46"/>
                    </a:cubicBezTo>
                    <a:cubicBezTo>
                      <a:pt x="135" y="28"/>
                      <a:pt x="135" y="28"/>
                      <a:pt x="135" y="28"/>
                    </a:cubicBezTo>
                    <a:cubicBezTo>
                      <a:pt x="122" y="32"/>
                      <a:pt x="122" y="32"/>
                      <a:pt x="122" y="32"/>
                    </a:cubicBezTo>
                    <a:cubicBezTo>
                      <a:pt x="120" y="31"/>
                      <a:pt x="119" y="29"/>
                      <a:pt x="117" y="27"/>
                    </a:cubicBezTo>
                    <a:cubicBezTo>
                      <a:pt x="121" y="15"/>
                      <a:pt x="121" y="15"/>
                      <a:pt x="121" y="15"/>
                    </a:cubicBezTo>
                    <a:cubicBezTo>
                      <a:pt x="103" y="5"/>
                      <a:pt x="103" y="5"/>
                      <a:pt x="103" y="5"/>
                    </a:cubicBezTo>
                    <a:cubicBezTo>
                      <a:pt x="94" y="15"/>
                      <a:pt x="94" y="15"/>
                      <a:pt x="94" y="15"/>
                    </a:cubicBezTo>
                    <a:cubicBezTo>
                      <a:pt x="92" y="14"/>
                      <a:pt x="90" y="13"/>
                      <a:pt x="87" y="13"/>
                    </a:cubicBezTo>
                    <a:cubicBezTo>
                      <a:pt x="85" y="0"/>
                      <a:pt x="85" y="0"/>
                      <a:pt x="85" y="0"/>
                    </a:cubicBezTo>
                    <a:cubicBezTo>
                      <a:pt x="64" y="0"/>
                      <a:pt x="64" y="0"/>
                      <a:pt x="64" y="0"/>
                    </a:cubicBezTo>
                    <a:cubicBezTo>
                      <a:pt x="61" y="13"/>
                      <a:pt x="61" y="13"/>
                      <a:pt x="61" y="13"/>
                    </a:cubicBezTo>
                    <a:cubicBezTo>
                      <a:pt x="59" y="13"/>
                      <a:pt x="56" y="14"/>
                      <a:pt x="54" y="15"/>
                    </a:cubicBezTo>
                    <a:cubicBezTo>
                      <a:pt x="46" y="5"/>
                      <a:pt x="46" y="5"/>
                      <a:pt x="46" y="5"/>
                    </a:cubicBezTo>
                    <a:cubicBezTo>
                      <a:pt x="28" y="16"/>
                      <a:pt x="28" y="16"/>
                      <a:pt x="28" y="16"/>
                    </a:cubicBezTo>
                    <a:cubicBezTo>
                      <a:pt x="32" y="27"/>
                      <a:pt x="32" y="27"/>
                      <a:pt x="32" y="27"/>
                    </a:cubicBezTo>
                    <a:cubicBezTo>
                      <a:pt x="30" y="29"/>
                      <a:pt x="28" y="31"/>
                      <a:pt x="26" y="33"/>
                    </a:cubicBezTo>
                    <a:cubicBezTo>
                      <a:pt x="15" y="30"/>
                      <a:pt x="15" y="30"/>
                      <a:pt x="15" y="30"/>
                    </a:cubicBezTo>
                    <a:cubicBezTo>
                      <a:pt x="4" y="47"/>
                      <a:pt x="4" y="47"/>
                      <a:pt x="4" y="47"/>
                    </a:cubicBezTo>
                    <a:cubicBezTo>
                      <a:pt x="13" y="55"/>
                      <a:pt x="13" y="55"/>
                      <a:pt x="13" y="55"/>
                    </a:cubicBezTo>
                    <a:cubicBezTo>
                      <a:pt x="12" y="58"/>
                      <a:pt x="11" y="61"/>
                      <a:pt x="10" y="64"/>
                    </a:cubicBezTo>
                    <a:cubicBezTo>
                      <a:pt x="0" y="66"/>
                      <a:pt x="0" y="66"/>
                      <a:pt x="0" y="66"/>
                    </a:cubicBezTo>
                    <a:cubicBezTo>
                      <a:pt x="0" y="87"/>
                      <a:pt x="0" y="87"/>
                      <a:pt x="0" y="87"/>
                    </a:cubicBezTo>
                    <a:cubicBezTo>
                      <a:pt x="10" y="89"/>
                      <a:pt x="10" y="89"/>
                      <a:pt x="10" y="89"/>
                    </a:cubicBezTo>
                    <a:cubicBezTo>
                      <a:pt x="10" y="92"/>
                      <a:pt x="11" y="95"/>
                      <a:pt x="12" y="99"/>
                    </a:cubicBezTo>
                    <a:cubicBezTo>
                      <a:pt x="5" y="105"/>
                      <a:pt x="5" y="105"/>
                      <a:pt x="5" y="105"/>
                    </a:cubicBezTo>
                    <a:cubicBezTo>
                      <a:pt x="16" y="123"/>
                      <a:pt x="16" y="123"/>
                      <a:pt x="16" y="123"/>
                    </a:cubicBezTo>
                    <a:cubicBezTo>
                      <a:pt x="24" y="120"/>
                      <a:pt x="24" y="120"/>
                      <a:pt x="24" y="120"/>
                    </a:cubicBezTo>
                    <a:cubicBezTo>
                      <a:pt x="26" y="123"/>
                      <a:pt x="29" y="125"/>
                      <a:pt x="32" y="128"/>
                    </a:cubicBezTo>
                    <a:cubicBezTo>
                      <a:pt x="29" y="136"/>
                      <a:pt x="29" y="136"/>
                      <a:pt x="29" y="136"/>
                    </a:cubicBezTo>
                    <a:cubicBezTo>
                      <a:pt x="47" y="146"/>
                      <a:pt x="47" y="146"/>
                      <a:pt x="47" y="146"/>
                    </a:cubicBezTo>
                    <a:cubicBezTo>
                      <a:pt x="53" y="140"/>
                      <a:pt x="53" y="140"/>
                      <a:pt x="53" y="140"/>
                    </a:cubicBezTo>
                    <a:cubicBezTo>
                      <a:pt x="57" y="141"/>
                      <a:pt x="60" y="142"/>
                      <a:pt x="64" y="142"/>
                    </a:cubicBezTo>
                    <a:cubicBezTo>
                      <a:pt x="66" y="151"/>
                      <a:pt x="66" y="151"/>
                      <a:pt x="66" y="151"/>
                    </a:cubicBezTo>
                    <a:cubicBezTo>
                      <a:pt x="86" y="151"/>
                      <a:pt x="86" y="151"/>
                      <a:pt x="86" y="151"/>
                    </a:cubicBezTo>
                    <a:cubicBezTo>
                      <a:pt x="88" y="142"/>
                      <a:pt x="88" y="142"/>
                      <a:pt x="88" y="142"/>
                    </a:cubicBezTo>
                    <a:cubicBezTo>
                      <a:pt x="92" y="141"/>
                      <a:pt x="95" y="140"/>
                      <a:pt x="99" y="139"/>
                    </a:cubicBezTo>
                    <a:cubicBezTo>
                      <a:pt x="105" y="145"/>
                      <a:pt x="105" y="145"/>
                      <a:pt x="105" y="145"/>
                    </a:cubicBezTo>
                    <a:cubicBezTo>
                      <a:pt x="122" y="135"/>
                      <a:pt x="122" y="135"/>
                      <a:pt x="122" y="135"/>
                    </a:cubicBezTo>
                    <a:cubicBezTo>
                      <a:pt x="119" y="125"/>
                      <a:pt x="119" y="125"/>
                      <a:pt x="119" y="125"/>
                    </a:cubicBezTo>
                    <a:cubicBezTo>
                      <a:pt x="122" y="123"/>
                      <a:pt x="124" y="121"/>
                      <a:pt x="126" y="118"/>
                    </a:cubicBezTo>
                    <a:cubicBezTo>
                      <a:pt x="136" y="121"/>
                      <a:pt x="136" y="121"/>
                      <a:pt x="136" y="121"/>
                    </a:cubicBezTo>
                    <a:cubicBezTo>
                      <a:pt x="146" y="103"/>
                      <a:pt x="146" y="103"/>
                      <a:pt x="146" y="103"/>
                    </a:cubicBezTo>
                    <a:cubicBezTo>
                      <a:pt x="137" y="96"/>
                      <a:pt x="137" y="96"/>
                      <a:pt x="137" y="96"/>
                    </a:cubicBezTo>
                    <a:cubicBezTo>
                      <a:pt x="138" y="93"/>
                      <a:pt x="139" y="90"/>
                      <a:pt x="139" y="87"/>
                    </a:cubicBezTo>
                    <a:lnTo>
                      <a:pt x="150" y="85"/>
                    </a:lnTo>
                    <a:close/>
                    <a:moveTo>
                      <a:pt x="103" y="77"/>
                    </a:moveTo>
                    <a:cubicBezTo>
                      <a:pt x="103" y="93"/>
                      <a:pt x="90" y="106"/>
                      <a:pt x="74" y="106"/>
                    </a:cubicBezTo>
                    <a:cubicBezTo>
                      <a:pt x="59" y="106"/>
                      <a:pt x="46" y="93"/>
                      <a:pt x="46" y="77"/>
                    </a:cubicBezTo>
                    <a:cubicBezTo>
                      <a:pt x="46" y="62"/>
                      <a:pt x="59" y="49"/>
                      <a:pt x="74" y="49"/>
                    </a:cubicBezTo>
                    <a:cubicBezTo>
                      <a:pt x="90" y="49"/>
                      <a:pt x="103" y="62"/>
                      <a:pt x="103"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7" name="Freeform 243">
                <a:extLst>
                  <a:ext uri="{FF2B5EF4-FFF2-40B4-BE49-F238E27FC236}">
                    <a16:creationId xmlns:a16="http://schemas.microsoft.com/office/drawing/2014/main" id="{26C17A08-B64F-479D-A0E5-3466D9634F97}"/>
                  </a:ext>
                </a:extLst>
              </p:cNvPr>
              <p:cNvSpPr>
                <a:spLocks noEditPoints="1"/>
              </p:cNvSpPr>
              <p:nvPr/>
            </p:nvSpPr>
            <p:spPr bwMode="auto">
              <a:xfrm>
                <a:off x="3787671" y="4241699"/>
                <a:ext cx="315034" cy="317488"/>
              </a:xfrm>
              <a:custGeom>
                <a:avLst/>
                <a:gdLst>
                  <a:gd name="T0" fmla="*/ 61 w 162"/>
                  <a:gd name="T1" fmla="*/ 153 h 163"/>
                  <a:gd name="T2" fmla="*/ 28 w 162"/>
                  <a:gd name="T3" fmla="*/ 145 h 163"/>
                  <a:gd name="T4" fmla="*/ 28 w 162"/>
                  <a:gd name="T5" fmla="*/ 133 h 163"/>
                  <a:gd name="T6" fmla="*/ 11 w 162"/>
                  <a:gd name="T7" fmla="*/ 103 h 163"/>
                  <a:gd name="T8" fmla="*/ 0 w 162"/>
                  <a:gd name="T9" fmla="*/ 97 h 163"/>
                  <a:gd name="T10" fmla="*/ 12 w 162"/>
                  <a:gd name="T11" fmla="*/ 63 h 163"/>
                  <a:gd name="T12" fmla="*/ 18 w 162"/>
                  <a:gd name="T13" fmla="*/ 28 h 163"/>
                  <a:gd name="T14" fmla="*/ 31 w 162"/>
                  <a:gd name="T15" fmla="*/ 32 h 163"/>
                  <a:gd name="T16" fmla="*/ 62 w 162"/>
                  <a:gd name="T17" fmla="*/ 14 h 163"/>
                  <a:gd name="T18" fmla="*/ 65 w 162"/>
                  <a:gd name="T19" fmla="*/ 0 h 163"/>
                  <a:gd name="T20" fmla="*/ 108 w 162"/>
                  <a:gd name="T21" fmla="*/ 3 h 163"/>
                  <a:gd name="T22" fmla="*/ 144 w 162"/>
                  <a:gd name="T23" fmla="*/ 27 h 163"/>
                  <a:gd name="T24" fmla="*/ 149 w 162"/>
                  <a:gd name="T25" fmla="*/ 63 h 163"/>
                  <a:gd name="T26" fmla="*/ 162 w 162"/>
                  <a:gd name="T27" fmla="*/ 91 h 163"/>
                  <a:gd name="T28" fmla="*/ 150 w 162"/>
                  <a:gd name="T29" fmla="*/ 100 h 163"/>
                  <a:gd name="T30" fmla="*/ 144 w 162"/>
                  <a:gd name="T31" fmla="*/ 134 h 163"/>
                  <a:gd name="T32" fmla="*/ 132 w 162"/>
                  <a:gd name="T33" fmla="*/ 133 h 163"/>
                  <a:gd name="T34" fmla="*/ 103 w 162"/>
                  <a:gd name="T35" fmla="*/ 152 h 163"/>
                  <a:gd name="T36" fmla="*/ 97 w 162"/>
                  <a:gd name="T37" fmla="*/ 163 h 163"/>
                  <a:gd name="T38" fmla="*/ 71 w 162"/>
                  <a:gd name="T39" fmla="*/ 142 h 163"/>
                  <a:gd name="T40" fmla="*/ 76 w 162"/>
                  <a:gd name="T41" fmla="*/ 147 h 163"/>
                  <a:gd name="T42" fmla="*/ 89 w 162"/>
                  <a:gd name="T43" fmla="*/ 143 h 163"/>
                  <a:gd name="T44" fmla="*/ 102 w 162"/>
                  <a:gd name="T45" fmla="*/ 139 h 163"/>
                  <a:gd name="T46" fmla="*/ 121 w 162"/>
                  <a:gd name="T47" fmla="*/ 138 h 163"/>
                  <a:gd name="T48" fmla="*/ 127 w 162"/>
                  <a:gd name="T49" fmla="*/ 120 h 163"/>
                  <a:gd name="T50" fmla="*/ 139 w 162"/>
                  <a:gd name="T51" fmla="*/ 120 h 163"/>
                  <a:gd name="T52" fmla="*/ 138 w 162"/>
                  <a:gd name="T53" fmla="*/ 100 h 163"/>
                  <a:gd name="T54" fmla="*/ 140 w 162"/>
                  <a:gd name="T55" fmla="*/ 88 h 163"/>
                  <a:gd name="T56" fmla="*/ 139 w 162"/>
                  <a:gd name="T57" fmla="*/ 73 h 163"/>
                  <a:gd name="T58" fmla="*/ 136 w 162"/>
                  <a:gd name="T59" fmla="*/ 62 h 163"/>
                  <a:gd name="T60" fmla="*/ 138 w 162"/>
                  <a:gd name="T61" fmla="*/ 41 h 163"/>
                  <a:gd name="T62" fmla="*/ 119 w 162"/>
                  <a:gd name="T63" fmla="*/ 38 h 163"/>
                  <a:gd name="T64" fmla="*/ 120 w 162"/>
                  <a:gd name="T65" fmla="*/ 24 h 163"/>
                  <a:gd name="T66" fmla="*/ 98 w 162"/>
                  <a:gd name="T67" fmla="*/ 26 h 163"/>
                  <a:gd name="T68" fmla="*/ 88 w 162"/>
                  <a:gd name="T69" fmla="*/ 24 h 163"/>
                  <a:gd name="T70" fmla="*/ 72 w 162"/>
                  <a:gd name="T71" fmla="*/ 24 h 163"/>
                  <a:gd name="T72" fmla="*/ 62 w 162"/>
                  <a:gd name="T73" fmla="*/ 27 h 163"/>
                  <a:gd name="T74" fmla="*/ 41 w 162"/>
                  <a:gd name="T75" fmla="*/ 25 h 163"/>
                  <a:gd name="T76" fmla="*/ 36 w 162"/>
                  <a:gd name="T77" fmla="*/ 43 h 163"/>
                  <a:gd name="T78" fmla="*/ 23 w 162"/>
                  <a:gd name="T79" fmla="*/ 43 h 163"/>
                  <a:gd name="T80" fmla="*/ 24 w 162"/>
                  <a:gd name="T81" fmla="*/ 63 h 163"/>
                  <a:gd name="T82" fmla="*/ 21 w 162"/>
                  <a:gd name="T83" fmla="*/ 75 h 163"/>
                  <a:gd name="T84" fmla="*/ 21 w 162"/>
                  <a:gd name="T85" fmla="*/ 90 h 163"/>
                  <a:gd name="T86" fmla="*/ 24 w 162"/>
                  <a:gd name="T87" fmla="*/ 103 h 163"/>
                  <a:gd name="T88" fmla="*/ 24 w 162"/>
                  <a:gd name="T89" fmla="*/ 121 h 163"/>
                  <a:gd name="T90" fmla="*/ 42 w 162"/>
                  <a:gd name="T91" fmla="*/ 129 h 163"/>
                  <a:gd name="T92" fmla="*/ 44 w 162"/>
                  <a:gd name="T93" fmla="*/ 136 h 163"/>
                  <a:gd name="T94" fmla="*/ 57 w 162"/>
                  <a:gd name="T95" fmla="*/ 139 h 163"/>
                  <a:gd name="T96" fmla="*/ 80 w 162"/>
                  <a:gd name="T97" fmla="*/ 49 h 163"/>
                  <a:gd name="T98" fmla="*/ 115 w 162"/>
                  <a:gd name="T99" fmla="*/ 83 h 163"/>
                  <a:gd name="T100" fmla="*/ 46 w 162"/>
                  <a:gd name="T101" fmla="*/ 83 h 163"/>
                  <a:gd name="T102" fmla="*/ 80 w 162"/>
                  <a:gd name="T103" fmla="*/ 106 h 163"/>
                  <a:gd name="T104" fmla="*/ 80 w 162"/>
                  <a:gd name="T105" fmla="*/ 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2" h="163">
                    <a:moveTo>
                      <a:pt x="67" y="163"/>
                    </a:moveTo>
                    <a:cubicBezTo>
                      <a:pt x="65" y="154"/>
                      <a:pt x="65" y="154"/>
                      <a:pt x="65" y="154"/>
                    </a:cubicBezTo>
                    <a:cubicBezTo>
                      <a:pt x="64" y="153"/>
                      <a:pt x="62" y="153"/>
                      <a:pt x="61" y="153"/>
                    </a:cubicBezTo>
                    <a:cubicBezTo>
                      <a:pt x="61" y="153"/>
                      <a:pt x="61" y="153"/>
                      <a:pt x="61" y="153"/>
                    </a:cubicBezTo>
                    <a:cubicBezTo>
                      <a:pt x="54" y="160"/>
                      <a:pt x="54" y="160"/>
                      <a:pt x="54" y="160"/>
                    </a:cubicBezTo>
                    <a:cubicBezTo>
                      <a:pt x="28" y="145"/>
                      <a:pt x="28" y="145"/>
                      <a:pt x="28" y="145"/>
                    </a:cubicBezTo>
                    <a:cubicBezTo>
                      <a:pt x="31" y="136"/>
                      <a:pt x="31" y="136"/>
                      <a:pt x="31" y="136"/>
                    </a:cubicBezTo>
                    <a:cubicBezTo>
                      <a:pt x="30" y="135"/>
                      <a:pt x="29" y="134"/>
                      <a:pt x="28" y="133"/>
                    </a:cubicBezTo>
                    <a:cubicBezTo>
                      <a:pt x="28" y="133"/>
                      <a:pt x="28" y="133"/>
                      <a:pt x="28" y="133"/>
                    </a:cubicBezTo>
                    <a:cubicBezTo>
                      <a:pt x="19" y="136"/>
                      <a:pt x="19" y="136"/>
                      <a:pt x="19" y="136"/>
                    </a:cubicBezTo>
                    <a:cubicBezTo>
                      <a:pt x="4" y="110"/>
                      <a:pt x="4" y="110"/>
                      <a:pt x="4" y="110"/>
                    </a:cubicBezTo>
                    <a:cubicBezTo>
                      <a:pt x="11" y="103"/>
                      <a:pt x="11" y="103"/>
                      <a:pt x="11" y="103"/>
                    </a:cubicBezTo>
                    <a:cubicBezTo>
                      <a:pt x="11" y="102"/>
                      <a:pt x="11" y="101"/>
                      <a:pt x="10" y="100"/>
                    </a:cubicBezTo>
                    <a:cubicBezTo>
                      <a:pt x="10" y="100"/>
                      <a:pt x="10" y="100"/>
                      <a:pt x="10" y="100"/>
                    </a:cubicBezTo>
                    <a:cubicBezTo>
                      <a:pt x="0" y="97"/>
                      <a:pt x="0" y="97"/>
                      <a:pt x="0" y="97"/>
                    </a:cubicBezTo>
                    <a:cubicBezTo>
                      <a:pt x="0" y="67"/>
                      <a:pt x="0" y="67"/>
                      <a:pt x="0" y="67"/>
                    </a:cubicBezTo>
                    <a:cubicBezTo>
                      <a:pt x="11" y="65"/>
                      <a:pt x="11" y="65"/>
                      <a:pt x="11" y="65"/>
                    </a:cubicBezTo>
                    <a:cubicBezTo>
                      <a:pt x="11" y="64"/>
                      <a:pt x="11" y="63"/>
                      <a:pt x="12" y="63"/>
                    </a:cubicBezTo>
                    <a:cubicBezTo>
                      <a:pt x="12" y="63"/>
                      <a:pt x="12" y="63"/>
                      <a:pt x="12" y="63"/>
                    </a:cubicBezTo>
                    <a:cubicBezTo>
                      <a:pt x="3" y="55"/>
                      <a:pt x="3" y="55"/>
                      <a:pt x="3" y="55"/>
                    </a:cubicBezTo>
                    <a:cubicBezTo>
                      <a:pt x="18" y="28"/>
                      <a:pt x="18" y="28"/>
                      <a:pt x="18" y="28"/>
                    </a:cubicBezTo>
                    <a:cubicBezTo>
                      <a:pt x="30" y="32"/>
                      <a:pt x="30" y="32"/>
                      <a:pt x="30" y="32"/>
                    </a:cubicBezTo>
                    <a:cubicBezTo>
                      <a:pt x="30" y="32"/>
                      <a:pt x="31" y="32"/>
                      <a:pt x="31" y="32"/>
                    </a:cubicBezTo>
                    <a:cubicBezTo>
                      <a:pt x="31" y="32"/>
                      <a:pt x="31" y="32"/>
                      <a:pt x="31" y="32"/>
                    </a:cubicBezTo>
                    <a:cubicBezTo>
                      <a:pt x="27" y="19"/>
                      <a:pt x="27" y="19"/>
                      <a:pt x="27" y="19"/>
                    </a:cubicBezTo>
                    <a:cubicBezTo>
                      <a:pt x="53" y="4"/>
                      <a:pt x="53" y="4"/>
                      <a:pt x="53" y="4"/>
                    </a:cubicBezTo>
                    <a:cubicBezTo>
                      <a:pt x="62" y="14"/>
                      <a:pt x="62" y="14"/>
                      <a:pt x="62" y="14"/>
                    </a:cubicBezTo>
                    <a:cubicBezTo>
                      <a:pt x="62" y="14"/>
                      <a:pt x="62" y="14"/>
                      <a:pt x="62" y="14"/>
                    </a:cubicBezTo>
                    <a:cubicBezTo>
                      <a:pt x="62" y="14"/>
                      <a:pt x="62" y="14"/>
                      <a:pt x="62" y="14"/>
                    </a:cubicBezTo>
                    <a:cubicBezTo>
                      <a:pt x="65" y="0"/>
                      <a:pt x="65" y="0"/>
                      <a:pt x="65" y="0"/>
                    </a:cubicBezTo>
                    <a:cubicBezTo>
                      <a:pt x="95" y="0"/>
                      <a:pt x="95" y="0"/>
                      <a:pt x="95" y="0"/>
                    </a:cubicBezTo>
                    <a:cubicBezTo>
                      <a:pt x="98" y="14"/>
                      <a:pt x="98" y="14"/>
                      <a:pt x="98" y="14"/>
                    </a:cubicBezTo>
                    <a:cubicBezTo>
                      <a:pt x="108" y="3"/>
                      <a:pt x="108" y="3"/>
                      <a:pt x="108" y="3"/>
                    </a:cubicBezTo>
                    <a:cubicBezTo>
                      <a:pt x="134" y="18"/>
                      <a:pt x="134" y="18"/>
                      <a:pt x="134" y="18"/>
                    </a:cubicBezTo>
                    <a:cubicBezTo>
                      <a:pt x="130" y="31"/>
                      <a:pt x="130" y="31"/>
                      <a:pt x="130" y="31"/>
                    </a:cubicBezTo>
                    <a:cubicBezTo>
                      <a:pt x="144" y="27"/>
                      <a:pt x="144" y="27"/>
                      <a:pt x="144" y="27"/>
                    </a:cubicBezTo>
                    <a:cubicBezTo>
                      <a:pt x="159" y="53"/>
                      <a:pt x="159" y="53"/>
                      <a:pt x="159" y="53"/>
                    </a:cubicBezTo>
                    <a:cubicBezTo>
                      <a:pt x="149" y="62"/>
                      <a:pt x="149" y="62"/>
                      <a:pt x="149" y="62"/>
                    </a:cubicBezTo>
                    <a:cubicBezTo>
                      <a:pt x="149" y="62"/>
                      <a:pt x="149" y="62"/>
                      <a:pt x="149" y="63"/>
                    </a:cubicBezTo>
                    <a:cubicBezTo>
                      <a:pt x="149" y="63"/>
                      <a:pt x="149" y="63"/>
                      <a:pt x="149" y="63"/>
                    </a:cubicBezTo>
                    <a:cubicBezTo>
                      <a:pt x="162" y="65"/>
                      <a:pt x="162" y="65"/>
                      <a:pt x="162" y="65"/>
                    </a:cubicBezTo>
                    <a:cubicBezTo>
                      <a:pt x="162" y="91"/>
                      <a:pt x="162" y="91"/>
                      <a:pt x="162" y="91"/>
                    </a:cubicBezTo>
                    <a:cubicBezTo>
                      <a:pt x="162" y="96"/>
                      <a:pt x="162" y="96"/>
                      <a:pt x="162" y="96"/>
                    </a:cubicBezTo>
                    <a:cubicBezTo>
                      <a:pt x="151" y="98"/>
                      <a:pt x="151" y="98"/>
                      <a:pt x="151" y="98"/>
                    </a:cubicBezTo>
                    <a:cubicBezTo>
                      <a:pt x="150" y="99"/>
                      <a:pt x="150" y="99"/>
                      <a:pt x="150" y="100"/>
                    </a:cubicBezTo>
                    <a:cubicBezTo>
                      <a:pt x="150" y="100"/>
                      <a:pt x="150" y="100"/>
                      <a:pt x="150" y="100"/>
                    </a:cubicBezTo>
                    <a:cubicBezTo>
                      <a:pt x="160" y="108"/>
                      <a:pt x="160" y="108"/>
                      <a:pt x="160" y="108"/>
                    </a:cubicBezTo>
                    <a:cubicBezTo>
                      <a:pt x="144" y="134"/>
                      <a:pt x="144" y="134"/>
                      <a:pt x="144" y="134"/>
                    </a:cubicBezTo>
                    <a:cubicBezTo>
                      <a:pt x="134" y="131"/>
                      <a:pt x="134" y="131"/>
                      <a:pt x="134" y="131"/>
                    </a:cubicBezTo>
                    <a:cubicBezTo>
                      <a:pt x="133" y="132"/>
                      <a:pt x="133" y="132"/>
                      <a:pt x="132" y="133"/>
                    </a:cubicBezTo>
                    <a:cubicBezTo>
                      <a:pt x="132" y="133"/>
                      <a:pt x="132" y="133"/>
                      <a:pt x="132" y="133"/>
                    </a:cubicBezTo>
                    <a:cubicBezTo>
                      <a:pt x="136" y="144"/>
                      <a:pt x="136" y="144"/>
                      <a:pt x="136" y="144"/>
                    </a:cubicBezTo>
                    <a:cubicBezTo>
                      <a:pt x="109" y="159"/>
                      <a:pt x="109" y="159"/>
                      <a:pt x="109" y="159"/>
                    </a:cubicBezTo>
                    <a:cubicBezTo>
                      <a:pt x="103" y="152"/>
                      <a:pt x="103" y="152"/>
                      <a:pt x="103" y="152"/>
                    </a:cubicBezTo>
                    <a:cubicBezTo>
                      <a:pt x="102" y="152"/>
                      <a:pt x="100" y="152"/>
                      <a:pt x="99" y="153"/>
                    </a:cubicBezTo>
                    <a:cubicBezTo>
                      <a:pt x="99" y="153"/>
                      <a:pt x="99" y="153"/>
                      <a:pt x="99" y="153"/>
                    </a:cubicBezTo>
                    <a:cubicBezTo>
                      <a:pt x="97" y="163"/>
                      <a:pt x="97" y="163"/>
                      <a:pt x="97" y="163"/>
                    </a:cubicBezTo>
                    <a:cubicBezTo>
                      <a:pt x="67" y="163"/>
                      <a:pt x="67" y="163"/>
                      <a:pt x="67" y="163"/>
                    </a:cubicBezTo>
                    <a:close/>
                    <a:moveTo>
                      <a:pt x="61" y="140"/>
                    </a:moveTo>
                    <a:cubicBezTo>
                      <a:pt x="64" y="141"/>
                      <a:pt x="67" y="142"/>
                      <a:pt x="71" y="142"/>
                    </a:cubicBezTo>
                    <a:cubicBezTo>
                      <a:pt x="71" y="142"/>
                      <a:pt x="71" y="142"/>
                      <a:pt x="71" y="142"/>
                    </a:cubicBezTo>
                    <a:cubicBezTo>
                      <a:pt x="75" y="143"/>
                      <a:pt x="75" y="143"/>
                      <a:pt x="75" y="143"/>
                    </a:cubicBezTo>
                    <a:cubicBezTo>
                      <a:pt x="76" y="147"/>
                      <a:pt x="76" y="147"/>
                      <a:pt x="76" y="147"/>
                    </a:cubicBezTo>
                    <a:cubicBezTo>
                      <a:pt x="77" y="151"/>
                      <a:pt x="77" y="151"/>
                      <a:pt x="77" y="151"/>
                    </a:cubicBezTo>
                    <a:cubicBezTo>
                      <a:pt x="87" y="151"/>
                      <a:pt x="87" y="151"/>
                      <a:pt x="87" y="151"/>
                    </a:cubicBezTo>
                    <a:cubicBezTo>
                      <a:pt x="89" y="143"/>
                      <a:pt x="89" y="143"/>
                      <a:pt x="89" y="143"/>
                    </a:cubicBezTo>
                    <a:cubicBezTo>
                      <a:pt x="93" y="142"/>
                      <a:pt x="93" y="142"/>
                      <a:pt x="93" y="142"/>
                    </a:cubicBezTo>
                    <a:cubicBezTo>
                      <a:pt x="96" y="141"/>
                      <a:pt x="99" y="140"/>
                      <a:pt x="102" y="139"/>
                    </a:cubicBezTo>
                    <a:cubicBezTo>
                      <a:pt x="102" y="139"/>
                      <a:pt x="102" y="139"/>
                      <a:pt x="102" y="139"/>
                    </a:cubicBezTo>
                    <a:cubicBezTo>
                      <a:pt x="106" y="138"/>
                      <a:pt x="106" y="138"/>
                      <a:pt x="106" y="138"/>
                    </a:cubicBezTo>
                    <a:cubicBezTo>
                      <a:pt x="112" y="144"/>
                      <a:pt x="112" y="144"/>
                      <a:pt x="112" y="144"/>
                    </a:cubicBezTo>
                    <a:cubicBezTo>
                      <a:pt x="121" y="138"/>
                      <a:pt x="121" y="138"/>
                      <a:pt x="121" y="138"/>
                    </a:cubicBezTo>
                    <a:cubicBezTo>
                      <a:pt x="118" y="130"/>
                      <a:pt x="118" y="130"/>
                      <a:pt x="118" y="130"/>
                    </a:cubicBezTo>
                    <a:cubicBezTo>
                      <a:pt x="121" y="127"/>
                      <a:pt x="121" y="127"/>
                      <a:pt x="121" y="127"/>
                    </a:cubicBezTo>
                    <a:cubicBezTo>
                      <a:pt x="123" y="125"/>
                      <a:pt x="125" y="123"/>
                      <a:pt x="127" y="120"/>
                    </a:cubicBezTo>
                    <a:cubicBezTo>
                      <a:pt x="127" y="120"/>
                      <a:pt x="127" y="120"/>
                      <a:pt x="127" y="120"/>
                    </a:cubicBezTo>
                    <a:cubicBezTo>
                      <a:pt x="130" y="117"/>
                      <a:pt x="130" y="117"/>
                      <a:pt x="130" y="117"/>
                    </a:cubicBezTo>
                    <a:cubicBezTo>
                      <a:pt x="139" y="120"/>
                      <a:pt x="139" y="120"/>
                      <a:pt x="139" y="120"/>
                    </a:cubicBezTo>
                    <a:cubicBezTo>
                      <a:pt x="144" y="111"/>
                      <a:pt x="144" y="111"/>
                      <a:pt x="144" y="111"/>
                    </a:cubicBezTo>
                    <a:cubicBezTo>
                      <a:pt x="137" y="104"/>
                      <a:pt x="137" y="104"/>
                      <a:pt x="137" y="104"/>
                    </a:cubicBezTo>
                    <a:cubicBezTo>
                      <a:pt x="138" y="100"/>
                      <a:pt x="138" y="100"/>
                      <a:pt x="138" y="100"/>
                    </a:cubicBezTo>
                    <a:cubicBezTo>
                      <a:pt x="138" y="98"/>
                      <a:pt x="139" y="95"/>
                      <a:pt x="139" y="92"/>
                    </a:cubicBezTo>
                    <a:cubicBezTo>
                      <a:pt x="139" y="92"/>
                      <a:pt x="139" y="92"/>
                      <a:pt x="139" y="92"/>
                    </a:cubicBezTo>
                    <a:cubicBezTo>
                      <a:pt x="140" y="88"/>
                      <a:pt x="140" y="88"/>
                      <a:pt x="140" y="88"/>
                    </a:cubicBezTo>
                    <a:cubicBezTo>
                      <a:pt x="150" y="86"/>
                      <a:pt x="150" y="86"/>
                      <a:pt x="150" y="86"/>
                    </a:cubicBezTo>
                    <a:cubicBezTo>
                      <a:pt x="150" y="75"/>
                      <a:pt x="150" y="75"/>
                      <a:pt x="150" y="75"/>
                    </a:cubicBezTo>
                    <a:cubicBezTo>
                      <a:pt x="139" y="73"/>
                      <a:pt x="139" y="73"/>
                      <a:pt x="139" y="73"/>
                    </a:cubicBezTo>
                    <a:cubicBezTo>
                      <a:pt x="138" y="69"/>
                      <a:pt x="138" y="69"/>
                      <a:pt x="138" y="69"/>
                    </a:cubicBezTo>
                    <a:cubicBezTo>
                      <a:pt x="138" y="67"/>
                      <a:pt x="137" y="65"/>
                      <a:pt x="136" y="62"/>
                    </a:cubicBezTo>
                    <a:cubicBezTo>
                      <a:pt x="136" y="62"/>
                      <a:pt x="136" y="62"/>
                      <a:pt x="136" y="62"/>
                    </a:cubicBezTo>
                    <a:cubicBezTo>
                      <a:pt x="135" y="59"/>
                      <a:pt x="135" y="59"/>
                      <a:pt x="135" y="59"/>
                    </a:cubicBezTo>
                    <a:cubicBezTo>
                      <a:pt x="143" y="51"/>
                      <a:pt x="143" y="51"/>
                      <a:pt x="143" y="51"/>
                    </a:cubicBezTo>
                    <a:cubicBezTo>
                      <a:pt x="138" y="41"/>
                      <a:pt x="138" y="41"/>
                      <a:pt x="138" y="41"/>
                    </a:cubicBezTo>
                    <a:cubicBezTo>
                      <a:pt x="126" y="45"/>
                      <a:pt x="126" y="45"/>
                      <a:pt x="126" y="45"/>
                    </a:cubicBezTo>
                    <a:cubicBezTo>
                      <a:pt x="124" y="42"/>
                      <a:pt x="124" y="42"/>
                      <a:pt x="124" y="42"/>
                    </a:cubicBezTo>
                    <a:cubicBezTo>
                      <a:pt x="122" y="41"/>
                      <a:pt x="121" y="39"/>
                      <a:pt x="119" y="38"/>
                    </a:cubicBezTo>
                    <a:cubicBezTo>
                      <a:pt x="119" y="38"/>
                      <a:pt x="119" y="38"/>
                      <a:pt x="119" y="38"/>
                    </a:cubicBezTo>
                    <a:cubicBezTo>
                      <a:pt x="116" y="35"/>
                      <a:pt x="116" y="35"/>
                      <a:pt x="116" y="35"/>
                    </a:cubicBezTo>
                    <a:cubicBezTo>
                      <a:pt x="120" y="24"/>
                      <a:pt x="120" y="24"/>
                      <a:pt x="120" y="24"/>
                    </a:cubicBezTo>
                    <a:cubicBezTo>
                      <a:pt x="110" y="18"/>
                      <a:pt x="110" y="18"/>
                      <a:pt x="110" y="18"/>
                    </a:cubicBezTo>
                    <a:cubicBezTo>
                      <a:pt x="102" y="28"/>
                      <a:pt x="102" y="28"/>
                      <a:pt x="102" y="28"/>
                    </a:cubicBezTo>
                    <a:cubicBezTo>
                      <a:pt x="98" y="26"/>
                      <a:pt x="98" y="26"/>
                      <a:pt x="98" y="26"/>
                    </a:cubicBezTo>
                    <a:cubicBezTo>
                      <a:pt x="96" y="26"/>
                      <a:pt x="94" y="25"/>
                      <a:pt x="92" y="25"/>
                    </a:cubicBezTo>
                    <a:cubicBezTo>
                      <a:pt x="92" y="25"/>
                      <a:pt x="92" y="25"/>
                      <a:pt x="92" y="25"/>
                    </a:cubicBezTo>
                    <a:cubicBezTo>
                      <a:pt x="88" y="24"/>
                      <a:pt x="88" y="24"/>
                      <a:pt x="88" y="24"/>
                    </a:cubicBezTo>
                    <a:cubicBezTo>
                      <a:pt x="86" y="12"/>
                      <a:pt x="86" y="12"/>
                      <a:pt x="86" y="12"/>
                    </a:cubicBezTo>
                    <a:cubicBezTo>
                      <a:pt x="75" y="12"/>
                      <a:pt x="75" y="12"/>
                      <a:pt x="75" y="12"/>
                    </a:cubicBezTo>
                    <a:cubicBezTo>
                      <a:pt x="72" y="24"/>
                      <a:pt x="72" y="24"/>
                      <a:pt x="72" y="24"/>
                    </a:cubicBezTo>
                    <a:cubicBezTo>
                      <a:pt x="68" y="25"/>
                      <a:pt x="68" y="25"/>
                      <a:pt x="68" y="25"/>
                    </a:cubicBezTo>
                    <a:cubicBezTo>
                      <a:pt x="66" y="25"/>
                      <a:pt x="64" y="26"/>
                      <a:pt x="62" y="27"/>
                    </a:cubicBezTo>
                    <a:cubicBezTo>
                      <a:pt x="62" y="27"/>
                      <a:pt x="62" y="27"/>
                      <a:pt x="62" y="27"/>
                    </a:cubicBezTo>
                    <a:cubicBezTo>
                      <a:pt x="58" y="28"/>
                      <a:pt x="58" y="28"/>
                      <a:pt x="58" y="28"/>
                    </a:cubicBezTo>
                    <a:cubicBezTo>
                      <a:pt x="51" y="19"/>
                      <a:pt x="51" y="19"/>
                      <a:pt x="51" y="19"/>
                    </a:cubicBezTo>
                    <a:cubicBezTo>
                      <a:pt x="41" y="25"/>
                      <a:pt x="41" y="25"/>
                      <a:pt x="41" y="25"/>
                    </a:cubicBezTo>
                    <a:cubicBezTo>
                      <a:pt x="45" y="35"/>
                      <a:pt x="45" y="35"/>
                      <a:pt x="45" y="35"/>
                    </a:cubicBezTo>
                    <a:cubicBezTo>
                      <a:pt x="42" y="38"/>
                      <a:pt x="42" y="38"/>
                      <a:pt x="42" y="38"/>
                    </a:cubicBezTo>
                    <a:cubicBezTo>
                      <a:pt x="40" y="40"/>
                      <a:pt x="38" y="41"/>
                      <a:pt x="36" y="43"/>
                    </a:cubicBezTo>
                    <a:cubicBezTo>
                      <a:pt x="36" y="43"/>
                      <a:pt x="36" y="43"/>
                      <a:pt x="36" y="43"/>
                    </a:cubicBezTo>
                    <a:cubicBezTo>
                      <a:pt x="34" y="46"/>
                      <a:pt x="34" y="46"/>
                      <a:pt x="34" y="46"/>
                    </a:cubicBezTo>
                    <a:cubicBezTo>
                      <a:pt x="23" y="43"/>
                      <a:pt x="23" y="43"/>
                      <a:pt x="23" y="43"/>
                    </a:cubicBezTo>
                    <a:cubicBezTo>
                      <a:pt x="18" y="52"/>
                      <a:pt x="18" y="52"/>
                      <a:pt x="18" y="52"/>
                    </a:cubicBezTo>
                    <a:cubicBezTo>
                      <a:pt x="26" y="59"/>
                      <a:pt x="26" y="59"/>
                      <a:pt x="26" y="59"/>
                    </a:cubicBezTo>
                    <a:cubicBezTo>
                      <a:pt x="24" y="63"/>
                      <a:pt x="24" y="63"/>
                      <a:pt x="24" y="63"/>
                    </a:cubicBezTo>
                    <a:cubicBezTo>
                      <a:pt x="23" y="66"/>
                      <a:pt x="22" y="68"/>
                      <a:pt x="22" y="71"/>
                    </a:cubicBezTo>
                    <a:cubicBezTo>
                      <a:pt x="22" y="71"/>
                      <a:pt x="22" y="71"/>
                      <a:pt x="22" y="71"/>
                    </a:cubicBezTo>
                    <a:cubicBezTo>
                      <a:pt x="21" y="75"/>
                      <a:pt x="21" y="75"/>
                      <a:pt x="21" y="75"/>
                    </a:cubicBezTo>
                    <a:cubicBezTo>
                      <a:pt x="12" y="77"/>
                      <a:pt x="12" y="77"/>
                      <a:pt x="12" y="77"/>
                    </a:cubicBezTo>
                    <a:cubicBezTo>
                      <a:pt x="12" y="88"/>
                      <a:pt x="12" y="88"/>
                      <a:pt x="12" y="88"/>
                    </a:cubicBezTo>
                    <a:cubicBezTo>
                      <a:pt x="21" y="90"/>
                      <a:pt x="21" y="90"/>
                      <a:pt x="21" y="90"/>
                    </a:cubicBezTo>
                    <a:cubicBezTo>
                      <a:pt x="21" y="94"/>
                      <a:pt x="21" y="94"/>
                      <a:pt x="21" y="94"/>
                    </a:cubicBezTo>
                    <a:cubicBezTo>
                      <a:pt x="22" y="97"/>
                      <a:pt x="23" y="100"/>
                      <a:pt x="24" y="103"/>
                    </a:cubicBezTo>
                    <a:cubicBezTo>
                      <a:pt x="24" y="103"/>
                      <a:pt x="24" y="103"/>
                      <a:pt x="24" y="103"/>
                    </a:cubicBezTo>
                    <a:cubicBezTo>
                      <a:pt x="25" y="106"/>
                      <a:pt x="25" y="106"/>
                      <a:pt x="25" y="106"/>
                    </a:cubicBezTo>
                    <a:cubicBezTo>
                      <a:pt x="19" y="112"/>
                      <a:pt x="19" y="112"/>
                      <a:pt x="19" y="112"/>
                    </a:cubicBezTo>
                    <a:cubicBezTo>
                      <a:pt x="24" y="121"/>
                      <a:pt x="24" y="121"/>
                      <a:pt x="24" y="121"/>
                    </a:cubicBezTo>
                    <a:cubicBezTo>
                      <a:pt x="32" y="119"/>
                      <a:pt x="32" y="119"/>
                      <a:pt x="32" y="119"/>
                    </a:cubicBezTo>
                    <a:cubicBezTo>
                      <a:pt x="35" y="122"/>
                      <a:pt x="35" y="122"/>
                      <a:pt x="35" y="122"/>
                    </a:cubicBezTo>
                    <a:cubicBezTo>
                      <a:pt x="37" y="125"/>
                      <a:pt x="39" y="127"/>
                      <a:pt x="42" y="129"/>
                    </a:cubicBezTo>
                    <a:cubicBezTo>
                      <a:pt x="42" y="129"/>
                      <a:pt x="42" y="129"/>
                      <a:pt x="42" y="129"/>
                    </a:cubicBezTo>
                    <a:cubicBezTo>
                      <a:pt x="45" y="132"/>
                      <a:pt x="45" y="132"/>
                      <a:pt x="45" y="132"/>
                    </a:cubicBezTo>
                    <a:cubicBezTo>
                      <a:pt x="44" y="136"/>
                      <a:pt x="44" y="136"/>
                      <a:pt x="44" y="136"/>
                    </a:cubicBezTo>
                    <a:cubicBezTo>
                      <a:pt x="43" y="139"/>
                      <a:pt x="43" y="139"/>
                      <a:pt x="43" y="139"/>
                    </a:cubicBezTo>
                    <a:cubicBezTo>
                      <a:pt x="52" y="145"/>
                      <a:pt x="52" y="145"/>
                      <a:pt x="52" y="145"/>
                    </a:cubicBezTo>
                    <a:cubicBezTo>
                      <a:pt x="57" y="139"/>
                      <a:pt x="57" y="139"/>
                      <a:pt x="57" y="139"/>
                    </a:cubicBezTo>
                    <a:cubicBezTo>
                      <a:pt x="61" y="140"/>
                      <a:pt x="61" y="140"/>
                      <a:pt x="61" y="140"/>
                    </a:cubicBezTo>
                    <a:close/>
                    <a:moveTo>
                      <a:pt x="46" y="83"/>
                    </a:moveTo>
                    <a:cubicBezTo>
                      <a:pt x="46" y="65"/>
                      <a:pt x="61" y="49"/>
                      <a:pt x="80" y="49"/>
                    </a:cubicBezTo>
                    <a:cubicBezTo>
                      <a:pt x="80" y="49"/>
                      <a:pt x="80" y="49"/>
                      <a:pt x="80" y="49"/>
                    </a:cubicBezTo>
                    <a:cubicBezTo>
                      <a:pt x="99" y="49"/>
                      <a:pt x="115" y="65"/>
                      <a:pt x="115" y="83"/>
                    </a:cubicBezTo>
                    <a:cubicBezTo>
                      <a:pt x="115" y="83"/>
                      <a:pt x="115" y="83"/>
                      <a:pt x="115" y="83"/>
                    </a:cubicBezTo>
                    <a:cubicBezTo>
                      <a:pt x="115" y="102"/>
                      <a:pt x="99" y="118"/>
                      <a:pt x="80" y="118"/>
                    </a:cubicBezTo>
                    <a:cubicBezTo>
                      <a:pt x="80" y="118"/>
                      <a:pt x="80" y="118"/>
                      <a:pt x="80" y="118"/>
                    </a:cubicBezTo>
                    <a:cubicBezTo>
                      <a:pt x="61" y="118"/>
                      <a:pt x="46" y="102"/>
                      <a:pt x="46" y="83"/>
                    </a:cubicBezTo>
                    <a:close/>
                    <a:moveTo>
                      <a:pt x="58" y="83"/>
                    </a:moveTo>
                    <a:cubicBezTo>
                      <a:pt x="58" y="96"/>
                      <a:pt x="68" y="106"/>
                      <a:pt x="80" y="106"/>
                    </a:cubicBezTo>
                    <a:cubicBezTo>
                      <a:pt x="80" y="106"/>
                      <a:pt x="80" y="106"/>
                      <a:pt x="80" y="106"/>
                    </a:cubicBezTo>
                    <a:cubicBezTo>
                      <a:pt x="93" y="106"/>
                      <a:pt x="103" y="96"/>
                      <a:pt x="103" y="83"/>
                    </a:cubicBezTo>
                    <a:cubicBezTo>
                      <a:pt x="103" y="83"/>
                      <a:pt x="103" y="83"/>
                      <a:pt x="103" y="83"/>
                    </a:cubicBezTo>
                    <a:cubicBezTo>
                      <a:pt x="103" y="71"/>
                      <a:pt x="93" y="61"/>
                      <a:pt x="80" y="61"/>
                    </a:cubicBezTo>
                    <a:cubicBezTo>
                      <a:pt x="80" y="61"/>
                      <a:pt x="80" y="61"/>
                      <a:pt x="80" y="61"/>
                    </a:cubicBezTo>
                    <a:cubicBezTo>
                      <a:pt x="68" y="61"/>
                      <a:pt x="58" y="71"/>
                      <a:pt x="58" y="8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209" name="그룹 162">
              <a:extLst>
                <a:ext uri="{FF2B5EF4-FFF2-40B4-BE49-F238E27FC236}">
                  <a16:creationId xmlns:a16="http://schemas.microsoft.com/office/drawing/2014/main" id="{5CDFABC6-CFFE-4D97-820F-79D3968F4102}"/>
                </a:ext>
              </a:extLst>
            </p:cNvPr>
            <p:cNvGrpSpPr/>
            <p:nvPr/>
          </p:nvGrpSpPr>
          <p:grpSpPr>
            <a:xfrm>
              <a:off x="3318126" y="3188879"/>
              <a:ext cx="936371" cy="1207742"/>
              <a:chOff x="4133799" y="4204877"/>
              <a:chExt cx="570334" cy="735623"/>
            </a:xfrm>
          </p:grpSpPr>
          <p:sp>
            <p:nvSpPr>
              <p:cNvPr id="210" name="Freeform 214">
                <a:extLst>
                  <a:ext uri="{FF2B5EF4-FFF2-40B4-BE49-F238E27FC236}">
                    <a16:creationId xmlns:a16="http://schemas.microsoft.com/office/drawing/2014/main" id="{6CC4A258-4F50-431D-826E-29DB60B3D2DC}"/>
                  </a:ext>
                </a:extLst>
              </p:cNvPr>
              <p:cNvSpPr>
                <a:spLocks/>
              </p:cNvSpPr>
              <p:nvPr/>
            </p:nvSpPr>
            <p:spPr bwMode="auto">
              <a:xfrm>
                <a:off x="4335911" y="4547731"/>
                <a:ext cx="173473" cy="348582"/>
              </a:xfrm>
              <a:custGeom>
                <a:avLst/>
                <a:gdLst>
                  <a:gd name="T0" fmla="*/ 15 w 89"/>
                  <a:gd name="T1" fmla="*/ 0 h 179"/>
                  <a:gd name="T2" fmla="*/ 0 w 89"/>
                  <a:gd name="T3" fmla="*/ 2 h 179"/>
                  <a:gd name="T4" fmla="*/ 0 w 89"/>
                  <a:gd name="T5" fmla="*/ 46 h 179"/>
                  <a:gd name="T6" fmla="*/ 25 w 89"/>
                  <a:gd name="T7" fmla="*/ 23 h 179"/>
                  <a:gd name="T8" fmla="*/ 57 w 89"/>
                  <a:gd name="T9" fmla="*/ 82 h 179"/>
                  <a:gd name="T10" fmla="*/ 25 w 89"/>
                  <a:gd name="T11" fmla="*/ 141 h 179"/>
                  <a:gd name="T12" fmla="*/ 17 w 89"/>
                  <a:gd name="T13" fmla="*/ 120 h 179"/>
                  <a:gd name="T14" fmla="*/ 0 w 89"/>
                  <a:gd name="T15" fmla="*/ 120 h 179"/>
                  <a:gd name="T16" fmla="*/ 0 w 89"/>
                  <a:gd name="T17" fmla="*/ 178 h 179"/>
                  <a:gd name="T18" fmla="*/ 15 w 89"/>
                  <a:gd name="T19" fmla="*/ 165 h 179"/>
                  <a:gd name="T20" fmla="*/ 89 w 89"/>
                  <a:gd name="T21" fmla="*/ 82 h 179"/>
                  <a:gd name="T22" fmla="*/ 15 w 89"/>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179">
                    <a:moveTo>
                      <a:pt x="15" y="0"/>
                    </a:moveTo>
                    <a:cubicBezTo>
                      <a:pt x="10" y="0"/>
                      <a:pt x="5" y="0"/>
                      <a:pt x="0" y="2"/>
                    </a:cubicBezTo>
                    <a:cubicBezTo>
                      <a:pt x="0" y="46"/>
                      <a:pt x="0" y="46"/>
                      <a:pt x="0" y="46"/>
                    </a:cubicBezTo>
                    <a:cubicBezTo>
                      <a:pt x="6" y="32"/>
                      <a:pt x="15" y="23"/>
                      <a:pt x="25" y="23"/>
                    </a:cubicBezTo>
                    <a:cubicBezTo>
                      <a:pt x="43" y="23"/>
                      <a:pt x="57" y="50"/>
                      <a:pt x="57" y="82"/>
                    </a:cubicBezTo>
                    <a:cubicBezTo>
                      <a:pt x="57" y="115"/>
                      <a:pt x="43" y="141"/>
                      <a:pt x="25" y="141"/>
                    </a:cubicBezTo>
                    <a:cubicBezTo>
                      <a:pt x="18" y="141"/>
                      <a:pt x="17" y="129"/>
                      <a:pt x="17" y="120"/>
                    </a:cubicBezTo>
                    <a:cubicBezTo>
                      <a:pt x="0" y="120"/>
                      <a:pt x="0" y="120"/>
                      <a:pt x="0" y="120"/>
                    </a:cubicBezTo>
                    <a:cubicBezTo>
                      <a:pt x="0" y="178"/>
                      <a:pt x="0" y="178"/>
                      <a:pt x="0" y="178"/>
                    </a:cubicBezTo>
                    <a:cubicBezTo>
                      <a:pt x="5" y="179"/>
                      <a:pt x="10" y="165"/>
                      <a:pt x="15" y="165"/>
                    </a:cubicBezTo>
                    <a:cubicBezTo>
                      <a:pt x="56" y="165"/>
                      <a:pt x="89" y="128"/>
                      <a:pt x="89" y="82"/>
                    </a:cubicBezTo>
                    <a:cubicBezTo>
                      <a:pt x="89" y="37"/>
                      <a:pt x="56" y="0"/>
                      <a:pt x="15" y="0"/>
                    </a:cubicBez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1" name="Freeform 215">
                <a:extLst>
                  <a:ext uri="{FF2B5EF4-FFF2-40B4-BE49-F238E27FC236}">
                    <a16:creationId xmlns:a16="http://schemas.microsoft.com/office/drawing/2014/main" id="{7107084C-6D07-4A99-9204-4FA984F0AE9E}"/>
                  </a:ext>
                </a:extLst>
              </p:cNvPr>
              <p:cNvSpPr>
                <a:spLocks noEditPoints="1"/>
              </p:cNvSpPr>
              <p:nvPr/>
            </p:nvSpPr>
            <p:spPr bwMode="auto">
              <a:xfrm>
                <a:off x="4324456" y="4535457"/>
                <a:ext cx="196385" cy="370676"/>
              </a:xfrm>
              <a:custGeom>
                <a:avLst/>
                <a:gdLst>
                  <a:gd name="T0" fmla="*/ 0 w 101"/>
                  <a:gd name="T1" fmla="*/ 189 h 190"/>
                  <a:gd name="T2" fmla="*/ 29 w 101"/>
                  <a:gd name="T3" fmla="*/ 120 h 190"/>
                  <a:gd name="T4" fmla="*/ 31 w 101"/>
                  <a:gd name="T5" fmla="*/ 141 h 190"/>
                  <a:gd name="T6" fmla="*/ 48 w 101"/>
                  <a:gd name="T7" fmla="*/ 127 h 190"/>
                  <a:gd name="T8" fmla="*/ 57 w 101"/>
                  <a:gd name="T9" fmla="*/ 88 h 190"/>
                  <a:gd name="T10" fmla="*/ 48 w 101"/>
                  <a:gd name="T11" fmla="*/ 49 h 190"/>
                  <a:gd name="T12" fmla="*/ 31 w 101"/>
                  <a:gd name="T13" fmla="*/ 35 h 190"/>
                  <a:gd name="T14" fmla="*/ 12 w 101"/>
                  <a:gd name="T15" fmla="*/ 54 h 190"/>
                  <a:gd name="T16" fmla="*/ 0 w 101"/>
                  <a:gd name="T17" fmla="*/ 52 h 190"/>
                  <a:gd name="T18" fmla="*/ 5 w 101"/>
                  <a:gd name="T19" fmla="*/ 2 h 190"/>
                  <a:gd name="T20" fmla="*/ 21 w 101"/>
                  <a:gd name="T21" fmla="*/ 0 h 190"/>
                  <a:gd name="T22" fmla="*/ 21 w 101"/>
                  <a:gd name="T23" fmla="*/ 12 h 190"/>
                  <a:gd name="T24" fmla="*/ 12 w 101"/>
                  <a:gd name="T25" fmla="*/ 13 h 190"/>
                  <a:gd name="T26" fmla="*/ 31 w 101"/>
                  <a:gd name="T27" fmla="*/ 23 h 190"/>
                  <a:gd name="T28" fmla="*/ 59 w 101"/>
                  <a:gd name="T29" fmla="*/ 44 h 190"/>
                  <a:gd name="T30" fmla="*/ 69 w 101"/>
                  <a:gd name="T31" fmla="*/ 88 h 190"/>
                  <a:gd name="T32" fmla="*/ 59 w 101"/>
                  <a:gd name="T33" fmla="*/ 133 h 190"/>
                  <a:gd name="T34" fmla="*/ 31 w 101"/>
                  <a:gd name="T35" fmla="*/ 153 h 190"/>
                  <a:gd name="T36" fmla="*/ 31 w 101"/>
                  <a:gd name="T37" fmla="*/ 153 h 190"/>
                  <a:gd name="T38" fmla="*/ 31 w 101"/>
                  <a:gd name="T39" fmla="*/ 153 h 190"/>
                  <a:gd name="T40" fmla="*/ 22 w 101"/>
                  <a:gd name="T41" fmla="*/ 149 h 190"/>
                  <a:gd name="T42" fmla="*/ 19 w 101"/>
                  <a:gd name="T43" fmla="*/ 141 h 190"/>
                  <a:gd name="T44" fmla="*/ 17 w 101"/>
                  <a:gd name="T45" fmla="*/ 132 h 190"/>
                  <a:gd name="T46" fmla="*/ 12 w 101"/>
                  <a:gd name="T47" fmla="*/ 170 h 190"/>
                  <a:gd name="T48" fmla="*/ 13 w 101"/>
                  <a:gd name="T49" fmla="*/ 168 h 190"/>
                  <a:gd name="T50" fmla="*/ 21 w 101"/>
                  <a:gd name="T51" fmla="*/ 165 h 190"/>
                  <a:gd name="T52" fmla="*/ 21 w 101"/>
                  <a:gd name="T53" fmla="*/ 165 h 190"/>
                  <a:gd name="T54" fmla="*/ 21 w 101"/>
                  <a:gd name="T55" fmla="*/ 165 h 190"/>
                  <a:gd name="T56" fmla="*/ 21 w 101"/>
                  <a:gd name="T57" fmla="*/ 165 h 190"/>
                  <a:gd name="T58" fmla="*/ 89 w 101"/>
                  <a:gd name="T59" fmla="*/ 88 h 190"/>
                  <a:gd name="T60" fmla="*/ 89 w 101"/>
                  <a:gd name="T61" fmla="*/ 88 h 190"/>
                  <a:gd name="T62" fmla="*/ 69 w 101"/>
                  <a:gd name="T63" fmla="*/ 34 h 190"/>
                  <a:gd name="T64" fmla="*/ 21 w 101"/>
                  <a:gd name="T65" fmla="*/ 12 h 190"/>
                  <a:gd name="T66" fmla="*/ 21 w 101"/>
                  <a:gd name="T67" fmla="*/ 0 h 190"/>
                  <a:gd name="T68" fmla="*/ 101 w 101"/>
                  <a:gd name="T69" fmla="*/ 88 h 190"/>
                  <a:gd name="T70" fmla="*/ 22 w 101"/>
                  <a:gd name="T71" fmla="*/ 177 h 190"/>
                  <a:gd name="T72" fmla="*/ 20 w 101"/>
                  <a:gd name="T73" fmla="*/ 179 h 190"/>
                  <a:gd name="T74" fmla="*/ 14 w 101"/>
                  <a:gd name="T75" fmla="*/ 186 h 190"/>
                  <a:gd name="T76" fmla="*/ 7 w 101"/>
                  <a:gd name="T77" fmla="*/ 190 h 190"/>
                  <a:gd name="T78" fmla="*/ 5 w 101"/>
                  <a:gd name="T79" fmla="*/ 190 h 190"/>
                  <a:gd name="T80" fmla="*/ 36 w 101"/>
                  <a:gd name="T81" fmla="*/ 151 h 190"/>
                  <a:gd name="T82" fmla="*/ 37 w 101"/>
                  <a:gd name="T83" fmla="*/ 146 h 190"/>
                  <a:gd name="T84" fmla="*/ 33 w 101"/>
                  <a:gd name="T85" fmla="*/ 147 h 190"/>
                  <a:gd name="T86" fmla="*/ 32 w 101"/>
                  <a:gd name="T87" fmla="*/ 153 h 190"/>
                  <a:gd name="T88" fmla="*/ 36 w 101"/>
                  <a:gd name="T89" fmla="*/ 143 h 190"/>
                  <a:gd name="T90" fmla="*/ 34 w 101"/>
                  <a:gd name="T91" fmla="*/ 142 h 190"/>
                  <a:gd name="T92" fmla="*/ 33 w 101"/>
                  <a:gd name="T93" fmla="*/ 146 h 190"/>
                  <a:gd name="T94" fmla="*/ 31 w 101"/>
                  <a:gd name="T95" fmla="*/ 141 h 190"/>
                  <a:gd name="T96" fmla="*/ 31 w 101"/>
                  <a:gd name="T97" fmla="*/ 1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90">
                    <a:moveTo>
                      <a:pt x="5" y="190"/>
                    </a:moveTo>
                    <a:cubicBezTo>
                      <a:pt x="0" y="189"/>
                      <a:pt x="0" y="189"/>
                      <a:pt x="0" y="189"/>
                    </a:cubicBezTo>
                    <a:cubicBezTo>
                      <a:pt x="0" y="120"/>
                      <a:pt x="0" y="120"/>
                      <a:pt x="0" y="120"/>
                    </a:cubicBezTo>
                    <a:cubicBezTo>
                      <a:pt x="29" y="120"/>
                      <a:pt x="29" y="120"/>
                      <a:pt x="29" y="120"/>
                    </a:cubicBezTo>
                    <a:cubicBezTo>
                      <a:pt x="29" y="126"/>
                      <a:pt x="29" y="126"/>
                      <a:pt x="29" y="126"/>
                    </a:cubicBezTo>
                    <a:cubicBezTo>
                      <a:pt x="29" y="132"/>
                      <a:pt x="30" y="140"/>
                      <a:pt x="31" y="141"/>
                    </a:cubicBezTo>
                    <a:cubicBezTo>
                      <a:pt x="31" y="141"/>
                      <a:pt x="31" y="141"/>
                      <a:pt x="31" y="141"/>
                    </a:cubicBezTo>
                    <a:cubicBezTo>
                      <a:pt x="37" y="141"/>
                      <a:pt x="43" y="137"/>
                      <a:pt x="48" y="127"/>
                    </a:cubicBezTo>
                    <a:cubicBezTo>
                      <a:pt x="48" y="127"/>
                      <a:pt x="48" y="127"/>
                      <a:pt x="48" y="127"/>
                    </a:cubicBezTo>
                    <a:cubicBezTo>
                      <a:pt x="54" y="118"/>
                      <a:pt x="57" y="104"/>
                      <a:pt x="57" y="88"/>
                    </a:cubicBezTo>
                    <a:cubicBezTo>
                      <a:pt x="57" y="88"/>
                      <a:pt x="57" y="88"/>
                      <a:pt x="57" y="88"/>
                    </a:cubicBezTo>
                    <a:cubicBezTo>
                      <a:pt x="57" y="73"/>
                      <a:pt x="54" y="59"/>
                      <a:pt x="48" y="49"/>
                    </a:cubicBezTo>
                    <a:cubicBezTo>
                      <a:pt x="48" y="49"/>
                      <a:pt x="48" y="49"/>
                      <a:pt x="48" y="49"/>
                    </a:cubicBezTo>
                    <a:cubicBezTo>
                      <a:pt x="43" y="40"/>
                      <a:pt x="37" y="35"/>
                      <a:pt x="31" y="35"/>
                    </a:cubicBezTo>
                    <a:cubicBezTo>
                      <a:pt x="31" y="35"/>
                      <a:pt x="31" y="35"/>
                      <a:pt x="31" y="35"/>
                    </a:cubicBezTo>
                    <a:cubicBezTo>
                      <a:pt x="25" y="35"/>
                      <a:pt x="17" y="41"/>
                      <a:pt x="12" y="54"/>
                    </a:cubicBezTo>
                    <a:cubicBezTo>
                      <a:pt x="12" y="54"/>
                      <a:pt x="12" y="54"/>
                      <a:pt x="12" y="54"/>
                    </a:cubicBezTo>
                    <a:cubicBezTo>
                      <a:pt x="0" y="52"/>
                      <a:pt x="0" y="52"/>
                      <a:pt x="0" y="52"/>
                    </a:cubicBezTo>
                    <a:cubicBezTo>
                      <a:pt x="0" y="3"/>
                      <a:pt x="0" y="3"/>
                      <a:pt x="0" y="3"/>
                    </a:cubicBezTo>
                    <a:cubicBezTo>
                      <a:pt x="5" y="2"/>
                      <a:pt x="5" y="2"/>
                      <a:pt x="5" y="2"/>
                    </a:cubicBezTo>
                    <a:cubicBezTo>
                      <a:pt x="10" y="0"/>
                      <a:pt x="16" y="0"/>
                      <a:pt x="21" y="0"/>
                    </a:cubicBezTo>
                    <a:cubicBezTo>
                      <a:pt x="21" y="0"/>
                      <a:pt x="21" y="0"/>
                      <a:pt x="21" y="0"/>
                    </a:cubicBezTo>
                    <a:cubicBezTo>
                      <a:pt x="21" y="6"/>
                      <a:pt x="21" y="6"/>
                      <a:pt x="21" y="6"/>
                    </a:cubicBezTo>
                    <a:cubicBezTo>
                      <a:pt x="21" y="12"/>
                      <a:pt x="21" y="12"/>
                      <a:pt x="21" y="12"/>
                    </a:cubicBezTo>
                    <a:cubicBezTo>
                      <a:pt x="18" y="12"/>
                      <a:pt x="15" y="12"/>
                      <a:pt x="12" y="13"/>
                    </a:cubicBezTo>
                    <a:cubicBezTo>
                      <a:pt x="12" y="13"/>
                      <a:pt x="12" y="13"/>
                      <a:pt x="12" y="13"/>
                    </a:cubicBezTo>
                    <a:cubicBezTo>
                      <a:pt x="12" y="32"/>
                      <a:pt x="12" y="32"/>
                      <a:pt x="12" y="32"/>
                    </a:cubicBezTo>
                    <a:cubicBezTo>
                      <a:pt x="17" y="27"/>
                      <a:pt x="24" y="23"/>
                      <a:pt x="31" y="23"/>
                    </a:cubicBezTo>
                    <a:cubicBezTo>
                      <a:pt x="31" y="23"/>
                      <a:pt x="31" y="23"/>
                      <a:pt x="31" y="23"/>
                    </a:cubicBezTo>
                    <a:cubicBezTo>
                      <a:pt x="43" y="23"/>
                      <a:pt x="53" y="32"/>
                      <a:pt x="59" y="44"/>
                    </a:cubicBezTo>
                    <a:cubicBezTo>
                      <a:pt x="59" y="44"/>
                      <a:pt x="59" y="44"/>
                      <a:pt x="59" y="44"/>
                    </a:cubicBezTo>
                    <a:cubicBezTo>
                      <a:pt x="65" y="56"/>
                      <a:pt x="69" y="71"/>
                      <a:pt x="69" y="88"/>
                    </a:cubicBezTo>
                    <a:cubicBezTo>
                      <a:pt x="69" y="88"/>
                      <a:pt x="69" y="88"/>
                      <a:pt x="69" y="88"/>
                    </a:cubicBezTo>
                    <a:cubicBezTo>
                      <a:pt x="69" y="105"/>
                      <a:pt x="65" y="121"/>
                      <a:pt x="59" y="133"/>
                    </a:cubicBezTo>
                    <a:cubicBezTo>
                      <a:pt x="59" y="133"/>
                      <a:pt x="59" y="133"/>
                      <a:pt x="59" y="133"/>
                    </a:cubicBezTo>
                    <a:cubicBezTo>
                      <a:pt x="53" y="144"/>
                      <a:pt x="43" y="153"/>
                      <a:pt x="31" y="153"/>
                    </a:cubicBezTo>
                    <a:cubicBezTo>
                      <a:pt x="31" y="153"/>
                      <a:pt x="31" y="153"/>
                      <a:pt x="31" y="153"/>
                    </a:cubicBezTo>
                    <a:cubicBezTo>
                      <a:pt x="31" y="153"/>
                      <a:pt x="31" y="153"/>
                      <a:pt x="31" y="153"/>
                    </a:cubicBezTo>
                    <a:cubicBezTo>
                      <a:pt x="31" y="153"/>
                      <a:pt x="31" y="153"/>
                      <a:pt x="31" y="153"/>
                    </a:cubicBezTo>
                    <a:cubicBezTo>
                      <a:pt x="31" y="153"/>
                      <a:pt x="31" y="153"/>
                      <a:pt x="31" y="153"/>
                    </a:cubicBezTo>
                    <a:cubicBezTo>
                      <a:pt x="28" y="153"/>
                      <a:pt x="24" y="151"/>
                      <a:pt x="22" y="149"/>
                    </a:cubicBezTo>
                    <a:cubicBezTo>
                      <a:pt x="22" y="149"/>
                      <a:pt x="22" y="149"/>
                      <a:pt x="22" y="149"/>
                    </a:cubicBezTo>
                    <a:cubicBezTo>
                      <a:pt x="20" y="146"/>
                      <a:pt x="19" y="144"/>
                      <a:pt x="19" y="141"/>
                    </a:cubicBezTo>
                    <a:cubicBezTo>
                      <a:pt x="19" y="141"/>
                      <a:pt x="19" y="141"/>
                      <a:pt x="19" y="141"/>
                    </a:cubicBezTo>
                    <a:cubicBezTo>
                      <a:pt x="18" y="138"/>
                      <a:pt x="17" y="135"/>
                      <a:pt x="17" y="132"/>
                    </a:cubicBezTo>
                    <a:cubicBezTo>
                      <a:pt x="17" y="132"/>
                      <a:pt x="17" y="132"/>
                      <a:pt x="17" y="132"/>
                    </a:cubicBezTo>
                    <a:cubicBezTo>
                      <a:pt x="12" y="132"/>
                      <a:pt x="12" y="132"/>
                      <a:pt x="12" y="132"/>
                    </a:cubicBezTo>
                    <a:cubicBezTo>
                      <a:pt x="12" y="170"/>
                      <a:pt x="12" y="170"/>
                      <a:pt x="12" y="170"/>
                    </a:cubicBezTo>
                    <a:cubicBezTo>
                      <a:pt x="12" y="169"/>
                      <a:pt x="13" y="169"/>
                      <a:pt x="13" y="168"/>
                    </a:cubicBezTo>
                    <a:cubicBezTo>
                      <a:pt x="13" y="168"/>
                      <a:pt x="13" y="168"/>
                      <a:pt x="13" y="168"/>
                    </a:cubicBezTo>
                    <a:cubicBezTo>
                      <a:pt x="15" y="167"/>
                      <a:pt x="17"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21" y="165"/>
                      <a:pt x="21" y="165"/>
                      <a:pt x="21" y="165"/>
                    </a:cubicBezTo>
                    <a:cubicBezTo>
                      <a:pt x="58" y="165"/>
                      <a:pt x="89" y="131"/>
                      <a:pt x="89" y="88"/>
                    </a:cubicBezTo>
                    <a:cubicBezTo>
                      <a:pt x="89" y="88"/>
                      <a:pt x="89" y="88"/>
                      <a:pt x="89" y="88"/>
                    </a:cubicBezTo>
                    <a:cubicBezTo>
                      <a:pt x="89" y="88"/>
                      <a:pt x="89" y="88"/>
                      <a:pt x="89" y="88"/>
                    </a:cubicBezTo>
                    <a:cubicBezTo>
                      <a:pt x="89" y="88"/>
                      <a:pt x="89" y="88"/>
                      <a:pt x="89" y="88"/>
                    </a:cubicBezTo>
                    <a:cubicBezTo>
                      <a:pt x="89" y="67"/>
                      <a:pt x="81" y="48"/>
                      <a:pt x="69" y="34"/>
                    </a:cubicBezTo>
                    <a:cubicBezTo>
                      <a:pt x="69" y="34"/>
                      <a:pt x="69" y="34"/>
                      <a:pt x="69" y="34"/>
                    </a:cubicBezTo>
                    <a:cubicBezTo>
                      <a:pt x="57" y="20"/>
                      <a:pt x="40" y="12"/>
                      <a:pt x="21" y="12"/>
                    </a:cubicBezTo>
                    <a:cubicBezTo>
                      <a:pt x="21" y="12"/>
                      <a:pt x="21" y="12"/>
                      <a:pt x="21" y="12"/>
                    </a:cubicBezTo>
                    <a:cubicBezTo>
                      <a:pt x="21" y="6"/>
                      <a:pt x="21" y="6"/>
                      <a:pt x="21" y="6"/>
                    </a:cubicBezTo>
                    <a:cubicBezTo>
                      <a:pt x="21" y="0"/>
                      <a:pt x="21" y="0"/>
                      <a:pt x="21" y="0"/>
                    </a:cubicBezTo>
                    <a:cubicBezTo>
                      <a:pt x="66" y="0"/>
                      <a:pt x="101" y="40"/>
                      <a:pt x="101" y="88"/>
                    </a:cubicBezTo>
                    <a:cubicBezTo>
                      <a:pt x="101" y="88"/>
                      <a:pt x="101" y="88"/>
                      <a:pt x="101" y="88"/>
                    </a:cubicBezTo>
                    <a:cubicBezTo>
                      <a:pt x="101" y="88"/>
                      <a:pt x="101" y="88"/>
                      <a:pt x="101" y="88"/>
                    </a:cubicBezTo>
                    <a:cubicBezTo>
                      <a:pt x="101" y="136"/>
                      <a:pt x="66" y="176"/>
                      <a:pt x="22" y="177"/>
                    </a:cubicBezTo>
                    <a:cubicBezTo>
                      <a:pt x="22" y="177"/>
                      <a:pt x="22" y="177"/>
                      <a:pt x="22" y="177"/>
                    </a:cubicBezTo>
                    <a:cubicBezTo>
                      <a:pt x="22" y="177"/>
                      <a:pt x="21" y="178"/>
                      <a:pt x="20" y="179"/>
                    </a:cubicBezTo>
                    <a:cubicBezTo>
                      <a:pt x="20" y="179"/>
                      <a:pt x="20" y="179"/>
                      <a:pt x="20" y="179"/>
                    </a:cubicBezTo>
                    <a:cubicBezTo>
                      <a:pt x="19" y="181"/>
                      <a:pt x="17" y="183"/>
                      <a:pt x="14" y="186"/>
                    </a:cubicBezTo>
                    <a:cubicBezTo>
                      <a:pt x="14" y="186"/>
                      <a:pt x="14" y="186"/>
                      <a:pt x="14" y="186"/>
                    </a:cubicBezTo>
                    <a:cubicBezTo>
                      <a:pt x="13" y="188"/>
                      <a:pt x="11" y="190"/>
                      <a:pt x="7" y="190"/>
                    </a:cubicBezTo>
                    <a:cubicBezTo>
                      <a:pt x="7" y="190"/>
                      <a:pt x="7" y="190"/>
                      <a:pt x="7" y="190"/>
                    </a:cubicBezTo>
                    <a:cubicBezTo>
                      <a:pt x="6" y="190"/>
                      <a:pt x="5" y="190"/>
                      <a:pt x="5" y="190"/>
                    </a:cubicBezTo>
                    <a:close/>
                    <a:moveTo>
                      <a:pt x="32" y="153"/>
                    </a:moveTo>
                    <a:cubicBezTo>
                      <a:pt x="33" y="153"/>
                      <a:pt x="34" y="153"/>
                      <a:pt x="36" y="151"/>
                    </a:cubicBezTo>
                    <a:cubicBezTo>
                      <a:pt x="36" y="151"/>
                      <a:pt x="36" y="151"/>
                      <a:pt x="36" y="151"/>
                    </a:cubicBezTo>
                    <a:cubicBezTo>
                      <a:pt x="37" y="150"/>
                      <a:pt x="37" y="147"/>
                      <a:pt x="37" y="146"/>
                    </a:cubicBezTo>
                    <a:cubicBezTo>
                      <a:pt x="37" y="146"/>
                      <a:pt x="37" y="146"/>
                      <a:pt x="37" y="146"/>
                    </a:cubicBezTo>
                    <a:cubicBezTo>
                      <a:pt x="33" y="147"/>
                      <a:pt x="33" y="147"/>
                      <a:pt x="33" y="147"/>
                    </a:cubicBezTo>
                    <a:cubicBezTo>
                      <a:pt x="32" y="151"/>
                      <a:pt x="32" y="151"/>
                      <a:pt x="32" y="151"/>
                    </a:cubicBezTo>
                    <a:cubicBezTo>
                      <a:pt x="32" y="153"/>
                      <a:pt x="32" y="153"/>
                      <a:pt x="32" y="153"/>
                    </a:cubicBezTo>
                    <a:close/>
                    <a:moveTo>
                      <a:pt x="33" y="146"/>
                    </a:moveTo>
                    <a:cubicBezTo>
                      <a:pt x="36" y="143"/>
                      <a:pt x="36" y="143"/>
                      <a:pt x="36" y="143"/>
                    </a:cubicBezTo>
                    <a:cubicBezTo>
                      <a:pt x="35" y="142"/>
                      <a:pt x="34" y="142"/>
                      <a:pt x="34" y="142"/>
                    </a:cubicBezTo>
                    <a:cubicBezTo>
                      <a:pt x="34" y="142"/>
                      <a:pt x="34" y="142"/>
                      <a:pt x="34" y="142"/>
                    </a:cubicBezTo>
                    <a:cubicBezTo>
                      <a:pt x="33" y="143"/>
                      <a:pt x="33" y="143"/>
                      <a:pt x="33" y="143"/>
                    </a:cubicBezTo>
                    <a:cubicBezTo>
                      <a:pt x="33" y="146"/>
                      <a:pt x="33" y="146"/>
                      <a:pt x="33" y="146"/>
                    </a:cubicBezTo>
                    <a:close/>
                    <a:moveTo>
                      <a:pt x="31" y="141"/>
                    </a:moveTo>
                    <a:cubicBezTo>
                      <a:pt x="31" y="141"/>
                      <a:pt x="31" y="141"/>
                      <a:pt x="31" y="141"/>
                    </a:cubicBezTo>
                    <a:cubicBezTo>
                      <a:pt x="31" y="141"/>
                      <a:pt x="31" y="141"/>
                      <a:pt x="31" y="141"/>
                    </a:cubicBezTo>
                    <a:cubicBezTo>
                      <a:pt x="31" y="141"/>
                      <a:pt x="31" y="141"/>
                      <a:pt x="31" y="14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2" name="Freeform 216">
                <a:extLst>
                  <a:ext uri="{FF2B5EF4-FFF2-40B4-BE49-F238E27FC236}">
                    <a16:creationId xmlns:a16="http://schemas.microsoft.com/office/drawing/2014/main" id="{7D8805CA-3FE0-464E-B3C4-F996E0F936FE}"/>
                  </a:ext>
                </a:extLst>
              </p:cNvPr>
              <p:cNvSpPr>
                <a:spLocks/>
              </p:cNvSpPr>
              <p:nvPr/>
            </p:nvSpPr>
            <p:spPr bwMode="auto">
              <a:xfrm>
                <a:off x="4276178" y="4573098"/>
                <a:ext cx="40913" cy="141561"/>
              </a:xfrm>
              <a:custGeom>
                <a:avLst/>
                <a:gdLst>
                  <a:gd name="T0" fmla="*/ 21 w 21"/>
                  <a:gd name="T1" fmla="*/ 70 h 73"/>
                  <a:gd name="T2" fmla="*/ 20 w 21"/>
                  <a:gd name="T3" fmla="*/ 73 h 73"/>
                  <a:gd name="T4" fmla="*/ 1 w 21"/>
                  <a:gd name="T5" fmla="*/ 73 h 73"/>
                  <a:gd name="T6" fmla="*/ 0 w 21"/>
                  <a:gd name="T7" fmla="*/ 70 h 73"/>
                  <a:gd name="T8" fmla="*/ 0 w 21"/>
                  <a:gd name="T9" fmla="*/ 3 h 73"/>
                  <a:gd name="T10" fmla="*/ 1 w 21"/>
                  <a:gd name="T11" fmla="*/ 0 h 73"/>
                  <a:gd name="T12" fmla="*/ 20 w 21"/>
                  <a:gd name="T13" fmla="*/ 0 h 73"/>
                  <a:gd name="T14" fmla="*/ 21 w 21"/>
                  <a:gd name="T15" fmla="*/ 3 h 73"/>
                  <a:gd name="T16" fmla="*/ 21 w 21"/>
                  <a:gd name="T17"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3">
                    <a:moveTo>
                      <a:pt x="21" y="70"/>
                    </a:moveTo>
                    <a:cubicBezTo>
                      <a:pt x="21" y="72"/>
                      <a:pt x="21" y="73"/>
                      <a:pt x="20" y="73"/>
                    </a:cubicBezTo>
                    <a:cubicBezTo>
                      <a:pt x="1" y="73"/>
                      <a:pt x="1" y="73"/>
                      <a:pt x="1" y="73"/>
                    </a:cubicBezTo>
                    <a:cubicBezTo>
                      <a:pt x="0" y="73"/>
                      <a:pt x="0" y="72"/>
                      <a:pt x="0" y="70"/>
                    </a:cubicBezTo>
                    <a:cubicBezTo>
                      <a:pt x="0" y="3"/>
                      <a:pt x="0" y="3"/>
                      <a:pt x="0" y="3"/>
                    </a:cubicBezTo>
                    <a:cubicBezTo>
                      <a:pt x="0" y="1"/>
                      <a:pt x="0" y="0"/>
                      <a:pt x="1" y="0"/>
                    </a:cubicBezTo>
                    <a:cubicBezTo>
                      <a:pt x="20" y="0"/>
                      <a:pt x="20" y="0"/>
                      <a:pt x="20" y="0"/>
                    </a:cubicBezTo>
                    <a:cubicBezTo>
                      <a:pt x="21" y="0"/>
                      <a:pt x="21" y="1"/>
                      <a:pt x="21" y="3"/>
                    </a:cubicBezTo>
                    <a:lnTo>
                      <a:pt x="21" y="70"/>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3" name="Freeform 217">
                <a:extLst>
                  <a:ext uri="{FF2B5EF4-FFF2-40B4-BE49-F238E27FC236}">
                    <a16:creationId xmlns:a16="http://schemas.microsoft.com/office/drawing/2014/main" id="{C146E58B-9A5D-494E-9049-C9CDE1A70205}"/>
                  </a:ext>
                </a:extLst>
              </p:cNvPr>
              <p:cNvSpPr>
                <a:spLocks noEditPoints="1"/>
              </p:cNvSpPr>
              <p:nvPr/>
            </p:nvSpPr>
            <p:spPr bwMode="auto">
              <a:xfrm>
                <a:off x="4263904" y="4560823"/>
                <a:ext cx="64644" cy="166109"/>
              </a:xfrm>
              <a:custGeom>
                <a:avLst/>
                <a:gdLst>
                  <a:gd name="T0" fmla="*/ 27 w 33"/>
                  <a:gd name="T1" fmla="*/ 85 h 85"/>
                  <a:gd name="T2" fmla="*/ 26 w 33"/>
                  <a:gd name="T3" fmla="*/ 85 h 85"/>
                  <a:gd name="T4" fmla="*/ 26 w 33"/>
                  <a:gd name="T5" fmla="*/ 85 h 85"/>
                  <a:gd name="T6" fmla="*/ 7 w 33"/>
                  <a:gd name="T7" fmla="*/ 85 h 85"/>
                  <a:gd name="T8" fmla="*/ 1 w 33"/>
                  <a:gd name="T9" fmla="*/ 81 h 85"/>
                  <a:gd name="T10" fmla="*/ 0 w 33"/>
                  <a:gd name="T11" fmla="*/ 76 h 85"/>
                  <a:gd name="T12" fmla="*/ 1 w 33"/>
                  <a:gd name="T13" fmla="*/ 4 h 85"/>
                  <a:gd name="T14" fmla="*/ 7 w 33"/>
                  <a:gd name="T15" fmla="*/ 0 h 85"/>
                  <a:gd name="T16" fmla="*/ 26 w 33"/>
                  <a:gd name="T17" fmla="*/ 0 h 85"/>
                  <a:gd name="T18" fmla="*/ 32 w 33"/>
                  <a:gd name="T19" fmla="*/ 4 h 85"/>
                  <a:gd name="T20" fmla="*/ 33 w 33"/>
                  <a:gd name="T21" fmla="*/ 9 h 85"/>
                  <a:gd name="T22" fmla="*/ 32 w 33"/>
                  <a:gd name="T23" fmla="*/ 81 h 85"/>
                  <a:gd name="T24" fmla="*/ 28 w 33"/>
                  <a:gd name="T25" fmla="*/ 84 h 85"/>
                  <a:gd name="T26" fmla="*/ 32 w 33"/>
                  <a:gd name="T27" fmla="*/ 79 h 85"/>
                  <a:gd name="T28" fmla="*/ 31 w 33"/>
                  <a:gd name="T29" fmla="*/ 76 h 85"/>
                  <a:gd name="T30" fmla="*/ 28 w 33"/>
                  <a:gd name="T31" fmla="*/ 76 h 85"/>
                  <a:gd name="T32" fmla="*/ 26 w 33"/>
                  <a:gd name="T33" fmla="*/ 85 h 85"/>
                  <a:gd name="T34" fmla="*/ 26 w 33"/>
                  <a:gd name="T35" fmla="*/ 85 h 85"/>
                  <a:gd name="T36" fmla="*/ 26 w 33"/>
                  <a:gd name="T37" fmla="*/ 85 h 85"/>
                  <a:gd name="T38" fmla="*/ 25 w 33"/>
                  <a:gd name="T39" fmla="*/ 85 h 85"/>
                  <a:gd name="T40" fmla="*/ 25 w 33"/>
                  <a:gd name="T41" fmla="*/ 85 h 85"/>
                  <a:gd name="T42" fmla="*/ 25 w 33"/>
                  <a:gd name="T43" fmla="*/ 85 h 85"/>
                  <a:gd name="T44" fmla="*/ 30 w 33"/>
                  <a:gd name="T45" fmla="*/ 75 h 85"/>
                  <a:gd name="T46" fmla="*/ 29 w 33"/>
                  <a:gd name="T47" fmla="*/ 74 h 85"/>
                  <a:gd name="T48" fmla="*/ 28 w 33"/>
                  <a:gd name="T49" fmla="*/ 76 h 85"/>
                  <a:gd name="T50" fmla="*/ 31 w 33"/>
                  <a:gd name="T51" fmla="*/ 76 h 85"/>
                  <a:gd name="T52" fmla="*/ 28 w 33"/>
                  <a:gd name="T53" fmla="*/ 74 h 85"/>
                  <a:gd name="T54" fmla="*/ 29 w 33"/>
                  <a:gd name="T55" fmla="*/ 73 h 85"/>
                  <a:gd name="T56" fmla="*/ 29 w 33"/>
                  <a:gd name="T57" fmla="*/ 73 h 85"/>
                  <a:gd name="T58" fmla="*/ 21 w 33"/>
                  <a:gd name="T59" fmla="*/ 12 h 85"/>
                  <a:gd name="T60" fmla="*/ 12 w 33"/>
                  <a:gd name="T61" fmla="*/ 73 h 85"/>
                  <a:gd name="T62" fmla="*/ 28 w 33"/>
                  <a:gd name="T63" fmla="*/ 84 h 85"/>
                  <a:gd name="T64" fmla="*/ 28 w 33"/>
                  <a:gd name="T65" fmla="*/ 84 h 85"/>
                  <a:gd name="T66" fmla="*/ 27 w 33"/>
                  <a:gd name="T67" fmla="*/ 85 h 85"/>
                  <a:gd name="T68" fmla="*/ 28 w 33"/>
                  <a:gd name="T69" fmla="*/ 84 h 85"/>
                  <a:gd name="T70" fmla="*/ 28 w 33"/>
                  <a:gd name="T71"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85">
                    <a:moveTo>
                      <a:pt x="26" y="85"/>
                    </a:moveTo>
                    <a:cubicBezTo>
                      <a:pt x="26" y="85"/>
                      <a:pt x="27" y="85"/>
                      <a:pt x="27" y="85"/>
                    </a:cubicBezTo>
                    <a:cubicBezTo>
                      <a:pt x="27" y="85"/>
                      <a:pt x="27" y="85"/>
                      <a:pt x="27" y="85"/>
                    </a:cubicBezTo>
                    <a:cubicBezTo>
                      <a:pt x="26" y="85"/>
                      <a:pt x="26" y="85"/>
                      <a:pt x="26" y="85"/>
                    </a:cubicBezTo>
                    <a:cubicBezTo>
                      <a:pt x="26" y="85"/>
                      <a:pt x="26" y="85"/>
                      <a:pt x="26" y="85"/>
                    </a:cubicBezTo>
                    <a:cubicBezTo>
                      <a:pt x="26" y="85"/>
                      <a:pt x="26" y="85"/>
                      <a:pt x="26" y="85"/>
                    </a:cubicBezTo>
                    <a:close/>
                    <a:moveTo>
                      <a:pt x="26" y="85"/>
                    </a:moveTo>
                    <a:cubicBezTo>
                      <a:pt x="7" y="85"/>
                      <a:pt x="7" y="85"/>
                      <a:pt x="7" y="85"/>
                    </a:cubicBezTo>
                    <a:cubicBezTo>
                      <a:pt x="3" y="85"/>
                      <a:pt x="2" y="82"/>
                      <a:pt x="1" y="81"/>
                    </a:cubicBezTo>
                    <a:cubicBezTo>
                      <a:pt x="1" y="81"/>
                      <a:pt x="1" y="81"/>
                      <a:pt x="1" y="81"/>
                    </a:cubicBezTo>
                    <a:cubicBezTo>
                      <a:pt x="0" y="79"/>
                      <a:pt x="0" y="78"/>
                      <a:pt x="0" y="76"/>
                    </a:cubicBezTo>
                    <a:cubicBezTo>
                      <a:pt x="0" y="76"/>
                      <a:pt x="0" y="76"/>
                      <a:pt x="0" y="76"/>
                    </a:cubicBezTo>
                    <a:cubicBezTo>
                      <a:pt x="0" y="9"/>
                      <a:pt x="0" y="9"/>
                      <a:pt x="0" y="9"/>
                    </a:cubicBezTo>
                    <a:cubicBezTo>
                      <a:pt x="0" y="7"/>
                      <a:pt x="0" y="6"/>
                      <a:pt x="1" y="4"/>
                    </a:cubicBezTo>
                    <a:cubicBezTo>
                      <a:pt x="1" y="4"/>
                      <a:pt x="1" y="4"/>
                      <a:pt x="1" y="4"/>
                    </a:cubicBezTo>
                    <a:cubicBezTo>
                      <a:pt x="2" y="3"/>
                      <a:pt x="3" y="0"/>
                      <a:pt x="7" y="0"/>
                    </a:cubicBezTo>
                    <a:cubicBezTo>
                      <a:pt x="7" y="0"/>
                      <a:pt x="7" y="0"/>
                      <a:pt x="7" y="0"/>
                    </a:cubicBezTo>
                    <a:cubicBezTo>
                      <a:pt x="26" y="0"/>
                      <a:pt x="26" y="0"/>
                      <a:pt x="26" y="0"/>
                    </a:cubicBezTo>
                    <a:cubicBezTo>
                      <a:pt x="30" y="0"/>
                      <a:pt x="31" y="3"/>
                      <a:pt x="32" y="4"/>
                    </a:cubicBezTo>
                    <a:cubicBezTo>
                      <a:pt x="32" y="4"/>
                      <a:pt x="32" y="4"/>
                      <a:pt x="32" y="4"/>
                    </a:cubicBezTo>
                    <a:cubicBezTo>
                      <a:pt x="33" y="6"/>
                      <a:pt x="33" y="7"/>
                      <a:pt x="33" y="9"/>
                    </a:cubicBezTo>
                    <a:cubicBezTo>
                      <a:pt x="33" y="9"/>
                      <a:pt x="33" y="9"/>
                      <a:pt x="33" y="9"/>
                    </a:cubicBezTo>
                    <a:cubicBezTo>
                      <a:pt x="33" y="76"/>
                      <a:pt x="33" y="76"/>
                      <a:pt x="33" y="76"/>
                    </a:cubicBezTo>
                    <a:cubicBezTo>
                      <a:pt x="33" y="78"/>
                      <a:pt x="33" y="79"/>
                      <a:pt x="32" y="81"/>
                    </a:cubicBezTo>
                    <a:cubicBezTo>
                      <a:pt x="32" y="81"/>
                      <a:pt x="32" y="81"/>
                      <a:pt x="32" y="81"/>
                    </a:cubicBezTo>
                    <a:cubicBezTo>
                      <a:pt x="32" y="82"/>
                      <a:pt x="30" y="83"/>
                      <a:pt x="28" y="84"/>
                    </a:cubicBezTo>
                    <a:cubicBezTo>
                      <a:pt x="28" y="84"/>
                      <a:pt x="28" y="84"/>
                      <a:pt x="28" y="84"/>
                    </a:cubicBezTo>
                    <a:cubicBezTo>
                      <a:pt x="30" y="84"/>
                      <a:pt x="32" y="82"/>
                      <a:pt x="32" y="79"/>
                    </a:cubicBezTo>
                    <a:cubicBezTo>
                      <a:pt x="32" y="79"/>
                      <a:pt x="32" y="79"/>
                      <a:pt x="32" y="79"/>
                    </a:cubicBezTo>
                    <a:cubicBezTo>
                      <a:pt x="32" y="78"/>
                      <a:pt x="32" y="77"/>
                      <a:pt x="31" y="76"/>
                    </a:cubicBezTo>
                    <a:cubicBezTo>
                      <a:pt x="31" y="76"/>
                      <a:pt x="31" y="76"/>
                      <a:pt x="31" y="76"/>
                    </a:cubicBezTo>
                    <a:cubicBezTo>
                      <a:pt x="28" y="76"/>
                      <a:pt x="28" y="76"/>
                      <a:pt x="28" y="76"/>
                    </a:cubicBezTo>
                    <a:cubicBezTo>
                      <a:pt x="26" y="85"/>
                      <a:pt x="26" y="85"/>
                      <a:pt x="26" y="85"/>
                    </a:cubicBezTo>
                    <a:cubicBezTo>
                      <a:pt x="26" y="85"/>
                      <a:pt x="26" y="85"/>
                      <a:pt x="26" y="85"/>
                    </a:cubicBezTo>
                    <a:cubicBezTo>
                      <a:pt x="26" y="85"/>
                      <a:pt x="26" y="85"/>
                      <a:pt x="26" y="85"/>
                    </a:cubicBezTo>
                    <a:cubicBezTo>
                      <a:pt x="26" y="85"/>
                      <a:pt x="26" y="85"/>
                      <a:pt x="26" y="85"/>
                    </a:cubicBezTo>
                    <a:cubicBezTo>
                      <a:pt x="26" y="85"/>
                      <a:pt x="26" y="85"/>
                      <a:pt x="26" y="85"/>
                    </a:cubicBezTo>
                    <a:cubicBezTo>
                      <a:pt x="26" y="85"/>
                      <a:pt x="26" y="85"/>
                      <a:pt x="26" y="85"/>
                    </a:cubicBezTo>
                    <a:close/>
                    <a:moveTo>
                      <a:pt x="25" y="85"/>
                    </a:moveTo>
                    <a:cubicBezTo>
                      <a:pt x="25" y="85"/>
                      <a:pt x="25" y="85"/>
                      <a:pt x="25" y="85"/>
                    </a:cubicBezTo>
                    <a:cubicBezTo>
                      <a:pt x="25" y="85"/>
                      <a:pt x="25" y="85"/>
                      <a:pt x="25" y="85"/>
                    </a:cubicBezTo>
                    <a:cubicBezTo>
                      <a:pt x="25" y="85"/>
                      <a:pt x="25" y="85"/>
                      <a:pt x="25" y="85"/>
                    </a:cubicBezTo>
                    <a:cubicBezTo>
                      <a:pt x="25" y="85"/>
                      <a:pt x="25" y="85"/>
                      <a:pt x="25" y="85"/>
                    </a:cubicBezTo>
                    <a:cubicBezTo>
                      <a:pt x="25" y="85"/>
                      <a:pt x="25" y="85"/>
                      <a:pt x="25" y="85"/>
                    </a:cubicBezTo>
                    <a:close/>
                    <a:moveTo>
                      <a:pt x="31" y="76"/>
                    </a:moveTo>
                    <a:cubicBezTo>
                      <a:pt x="31" y="75"/>
                      <a:pt x="30" y="75"/>
                      <a:pt x="30" y="75"/>
                    </a:cubicBezTo>
                    <a:cubicBezTo>
                      <a:pt x="30" y="75"/>
                      <a:pt x="30" y="75"/>
                      <a:pt x="30" y="75"/>
                    </a:cubicBezTo>
                    <a:cubicBezTo>
                      <a:pt x="30" y="74"/>
                      <a:pt x="30" y="74"/>
                      <a:pt x="29" y="74"/>
                    </a:cubicBezTo>
                    <a:cubicBezTo>
                      <a:pt x="29" y="74"/>
                      <a:pt x="29" y="74"/>
                      <a:pt x="29" y="74"/>
                    </a:cubicBezTo>
                    <a:cubicBezTo>
                      <a:pt x="28" y="76"/>
                      <a:pt x="28" y="76"/>
                      <a:pt x="28" y="76"/>
                    </a:cubicBezTo>
                    <a:cubicBezTo>
                      <a:pt x="28" y="76"/>
                      <a:pt x="28" y="76"/>
                      <a:pt x="28" y="76"/>
                    </a:cubicBezTo>
                    <a:cubicBezTo>
                      <a:pt x="31" y="76"/>
                      <a:pt x="31" y="76"/>
                      <a:pt x="31" y="76"/>
                    </a:cubicBezTo>
                    <a:close/>
                    <a:moveTo>
                      <a:pt x="29" y="73"/>
                    </a:moveTo>
                    <a:cubicBezTo>
                      <a:pt x="28" y="74"/>
                      <a:pt x="28" y="74"/>
                      <a:pt x="28" y="74"/>
                    </a:cubicBezTo>
                    <a:cubicBezTo>
                      <a:pt x="29" y="73"/>
                      <a:pt x="29" y="73"/>
                      <a:pt x="29" y="73"/>
                    </a:cubicBezTo>
                    <a:cubicBezTo>
                      <a:pt x="29" y="73"/>
                      <a:pt x="29" y="73"/>
                      <a:pt x="29" y="73"/>
                    </a:cubicBezTo>
                    <a:cubicBezTo>
                      <a:pt x="29" y="73"/>
                      <a:pt x="29" y="73"/>
                      <a:pt x="29" y="73"/>
                    </a:cubicBezTo>
                    <a:cubicBezTo>
                      <a:pt x="29" y="73"/>
                      <a:pt x="29" y="73"/>
                      <a:pt x="29" y="73"/>
                    </a:cubicBezTo>
                    <a:close/>
                    <a:moveTo>
                      <a:pt x="21" y="73"/>
                    </a:moveTo>
                    <a:cubicBezTo>
                      <a:pt x="21" y="12"/>
                      <a:pt x="21" y="12"/>
                      <a:pt x="21" y="12"/>
                    </a:cubicBezTo>
                    <a:cubicBezTo>
                      <a:pt x="12" y="12"/>
                      <a:pt x="12" y="12"/>
                      <a:pt x="12" y="12"/>
                    </a:cubicBezTo>
                    <a:cubicBezTo>
                      <a:pt x="12" y="73"/>
                      <a:pt x="12" y="73"/>
                      <a:pt x="12" y="73"/>
                    </a:cubicBezTo>
                    <a:cubicBezTo>
                      <a:pt x="21" y="73"/>
                      <a:pt x="21" y="73"/>
                      <a:pt x="21" y="73"/>
                    </a:cubicBezTo>
                    <a:close/>
                    <a:moveTo>
                      <a:pt x="28" y="84"/>
                    </a:moveTo>
                    <a:cubicBezTo>
                      <a:pt x="28" y="84"/>
                      <a:pt x="28" y="84"/>
                      <a:pt x="28" y="84"/>
                    </a:cubicBezTo>
                    <a:cubicBezTo>
                      <a:pt x="28" y="84"/>
                      <a:pt x="28" y="84"/>
                      <a:pt x="28" y="84"/>
                    </a:cubicBezTo>
                    <a:cubicBezTo>
                      <a:pt x="28" y="84"/>
                      <a:pt x="27" y="85"/>
                      <a:pt x="27" y="85"/>
                    </a:cubicBezTo>
                    <a:cubicBezTo>
                      <a:pt x="27" y="85"/>
                      <a:pt x="27" y="85"/>
                      <a:pt x="27" y="85"/>
                    </a:cubicBezTo>
                    <a:cubicBezTo>
                      <a:pt x="27" y="85"/>
                      <a:pt x="27" y="84"/>
                      <a:pt x="28" y="84"/>
                    </a:cubicBezTo>
                    <a:close/>
                    <a:moveTo>
                      <a:pt x="28" y="84"/>
                    </a:moveTo>
                    <a:cubicBezTo>
                      <a:pt x="28" y="84"/>
                      <a:pt x="28" y="84"/>
                      <a:pt x="28" y="84"/>
                    </a:cubicBezTo>
                    <a:cubicBezTo>
                      <a:pt x="28" y="84"/>
                      <a:pt x="28" y="84"/>
                      <a:pt x="28" y="84"/>
                    </a:cubicBezTo>
                    <a:cubicBezTo>
                      <a:pt x="28" y="84"/>
                      <a:pt x="28" y="84"/>
                      <a:pt x="28" y="84"/>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4" name="Freeform 218">
                <a:extLst>
                  <a:ext uri="{FF2B5EF4-FFF2-40B4-BE49-F238E27FC236}">
                    <a16:creationId xmlns:a16="http://schemas.microsoft.com/office/drawing/2014/main" id="{69331223-7C2A-4D52-A736-1C8332443ADC}"/>
                  </a:ext>
                </a:extLst>
              </p:cNvPr>
              <p:cNvSpPr>
                <a:spLocks/>
              </p:cNvSpPr>
              <p:nvPr/>
            </p:nvSpPr>
            <p:spPr bwMode="auto">
              <a:xfrm>
                <a:off x="4266359" y="4469177"/>
                <a:ext cx="59734" cy="207022"/>
              </a:xfrm>
              <a:custGeom>
                <a:avLst/>
                <a:gdLst>
                  <a:gd name="T0" fmla="*/ 31 w 31"/>
                  <a:gd name="T1" fmla="*/ 103 h 106"/>
                  <a:gd name="T2" fmla="*/ 29 w 31"/>
                  <a:gd name="T3" fmla="*/ 106 h 106"/>
                  <a:gd name="T4" fmla="*/ 2 w 31"/>
                  <a:gd name="T5" fmla="*/ 106 h 106"/>
                  <a:gd name="T6" fmla="*/ 0 w 31"/>
                  <a:gd name="T7" fmla="*/ 103 h 106"/>
                  <a:gd name="T8" fmla="*/ 0 w 31"/>
                  <a:gd name="T9" fmla="*/ 3 h 106"/>
                  <a:gd name="T10" fmla="*/ 2 w 31"/>
                  <a:gd name="T11" fmla="*/ 0 h 106"/>
                  <a:gd name="T12" fmla="*/ 29 w 31"/>
                  <a:gd name="T13" fmla="*/ 0 h 106"/>
                  <a:gd name="T14" fmla="*/ 31 w 31"/>
                  <a:gd name="T15" fmla="*/ 3 h 106"/>
                  <a:gd name="T16" fmla="*/ 31 w 31"/>
                  <a:gd name="T17" fmla="*/ 10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06">
                    <a:moveTo>
                      <a:pt x="31" y="103"/>
                    </a:moveTo>
                    <a:cubicBezTo>
                      <a:pt x="31" y="104"/>
                      <a:pt x="30" y="106"/>
                      <a:pt x="29" y="106"/>
                    </a:cubicBezTo>
                    <a:cubicBezTo>
                      <a:pt x="2" y="106"/>
                      <a:pt x="2" y="106"/>
                      <a:pt x="2" y="106"/>
                    </a:cubicBezTo>
                    <a:cubicBezTo>
                      <a:pt x="1" y="106"/>
                      <a:pt x="0" y="104"/>
                      <a:pt x="0" y="103"/>
                    </a:cubicBezTo>
                    <a:cubicBezTo>
                      <a:pt x="0" y="3"/>
                      <a:pt x="0" y="3"/>
                      <a:pt x="0" y="3"/>
                    </a:cubicBezTo>
                    <a:cubicBezTo>
                      <a:pt x="0" y="1"/>
                      <a:pt x="1" y="0"/>
                      <a:pt x="2" y="0"/>
                    </a:cubicBezTo>
                    <a:cubicBezTo>
                      <a:pt x="29" y="0"/>
                      <a:pt x="29" y="0"/>
                      <a:pt x="29" y="0"/>
                    </a:cubicBezTo>
                    <a:cubicBezTo>
                      <a:pt x="30" y="0"/>
                      <a:pt x="31" y="1"/>
                      <a:pt x="31" y="3"/>
                    </a:cubicBezTo>
                    <a:lnTo>
                      <a:pt x="31" y="103"/>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5" name="Freeform 219">
                <a:extLst>
                  <a:ext uri="{FF2B5EF4-FFF2-40B4-BE49-F238E27FC236}">
                    <a16:creationId xmlns:a16="http://schemas.microsoft.com/office/drawing/2014/main" id="{33AC0202-8247-4646-AD5D-8172A931441D}"/>
                  </a:ext>
                </a:extLst>
              </p:cNvPr>
              <p:cNvSpPr>
                <a:spLocks noEditPoints="1"/>
              </p:cNvSpPr>
              <p:nvPr/>
            </p:nvSpPr>
            <p:spPr bwMode="auto">
              <a:xfrm>
                <a:off x="4254903" y="4457722"/>
                <a:ext cx="83463" cy="229934"/>
              </a:xfrm>
              <a:custGeom>
                <a:avLst/>
                <a:gdLst>
                  <a:gd name="T0" fmla="*/ 8 w 43"/>
                  <a:gd name="T1" fmla="*/ 118 h 118"/>
                  <a:gd name="T2" fmla="*/ 7 w 43"/>
                  <a:gd name="T3" fmla="*/ 118 h 118"/>
                  <a:gd name="T4" fmla="*/ 7 w 43"/>
                  <a:gd name="T5" fmla="*/ 118 h 118"/>
                  <a:gd name="T6" fmla="*/ 1 w 43"/>
                  <a:gd name="T7" fmla="*/ 114 h 118"/>
                  <a:gd name="T8" fmla="*/ 1 w 43"/>
                  <a:gd name="T9" fmla="*/ 114 h 118"/>
                  <a:gd name="T10" fmla="*/ 0 w 43"/>
                  <a:gd name="T11" fmla="*/ 109 h 118"/>
                  <a:gd name="T12" fmla="*/ 0 w 43"/>
                  <a:gd name="T13" fmla="*/ 109 h 118"/>
                  <a:gd name="T14" fmla="*/ 0 w 43"/>
                  <a:gd name="T15" fmla="*/ 9 h 118"/>
                  <a:gd name="T16" fmla="*/ 0 w 43"/>
                  <a:gd name="T17" fmla="*/ 9 h 118"/>
                  <a:gd name="T18" fmla="*/ 0 w 43"/>
                  <a:gd name="T19" fmla="*/ 9 h 118"/>
                  <a:gd name="T20" fmla="*/ 2 w 43"/>
                  <a:gd name="T21" fmla="*/ 4 h 118"/>
                  <a:gd name="T22" fmla="*/ 2 w 43"/>
                  <a:gd name="T23" fmla="*/ 4 h 118"/>
                  <a:gd name="T24" fmla="*/ 8 w 43"/>
                  <a:gd name="T25" fmla="*/ 0 h 118"/>
                  <a:gd name="T26" fmla="*/ 8 w 43"/>
                  <a:gd name="T27" fmla="*/ 0 h 118"/>
                  <a:gd name="T28" fmla="*/ 35 w 43"/>
                  <a:gd name="T29" fmla="*/ 0 h 118"/>
                  <a:gd name="T30" fmla="*/ 42 w 43"/>
                  <a:gd name="T31" fmla="*/ 4 h 118"/>
                  <a:gd name="T32" fmla="*/ 42 w 43"/>
                  <a:gd name="T33" fmla="*/ 4 h 118"/>
                  <a:gd name="T34" fmla="*/ 43 w 43"/>
                  <a:gd name="T35" fmla="*/ 9 h 118"/>
                  <a:gd name="T36" fmla="*/ 43 w 43"/>
                  <a:gd name="T37" fmla="*/ 9 h 118"/>
                  <a:gd name="T38" fmla="*/ 43 w 43"/>
                  <a:gd name="T39" fmla="*/ 109 h 118"/>
                  <a:gd name="T40" fmla="*/ 43 w 43"/>
                  <a:gd name="T41" fmla="*/ 109 h 118"/>
                  <a:gd name="T42" fmla="*/ 43 w 43"/>
                  <a:gd name="T43" fmla="*/ 109 h 118"/>
                  <a:gd name="T44" fmla="*/ 41 w 43"/>
                  <a:gd name="T45" fmla="*/ 114 h 118"/>
                  <a:gd name="T46" fmla="*/ 41 w 43"/>
                  <a:gd name="T47" fmla="*/ 114 h 118"/>
                  <a:gd name="T48" fmla="*/ 35 w 43"/>
                  <a:gd name="T49" fmla="*/ 118 h 118"/>
                  <a:gd name="T50" fmla="*/ 35 w 43"/>
                  <a:gd name="T51" fmla="*/ 118 h 118"/>
                  <a:gd name="T52" fmla="*/ 35 w 43"/>
                  <a:gd name="T53" fmla="*/ 118 h 118"/>
                  <a:gd name="T54" fmla="*/ 8 w 43"/>
                  <a:gd name="T55" fmla="*/ 118 h 118"/>
                  <a:gd name="T56" fmla="*/ 38 w 43"/>
                  <a:gd name="T57" fmla="*/ 117 h 118"/>
                  <a:gd name="T58" fmla="*/ 36 w 43"/>
                  <a:gd name="T59" fmla="*/ 114 h 118"/>
                  <a:gd name="T60" fmla="*/ 38 w 43"/>
                  <a:gd name="T61" fmla="*/ 117 h 118"/>
                  <a:gd name="T62" fmla="*/ 39 w 43"/>
                  <a:gd name="T63" fmla="*/ 116 h 118"/>
                  <a:gd name="T64" fmla="*/ 41 w 43"/>
                  <a:gd name="T65" fmla="*/ 111 h 118"/>
                  <a:gd name="T66" fmla="*/ 41 w 43"/>
                  <a:gd name="T67" fmla="*/ 111 h 118"/>
                  <a:gd name="T68" fmla="*/ 36 w 43"/>
                  <a:gd name="T69" fmla="*/ 112 h 118"/>
                  <a:gd name="T70" fmla="*/ 36 w 43"/>
                  <a:gd name="T71" fmla="*/ 113 h 118"/>
                  <a:gd name="T72" fmla="*/ 39 w 43"/>
                  <a:gd name="T73" fmla="*/ 116 h 118"/>
                  <a:gd name="T74" fmla="*/ 37 w 43"/>
                  <a:gd name="T75" fmla="*/ 110 h 118"/>
                  <a:gd name="T76" fmla="*/ 38 w 43"/>
                  <a:gd name="T77" fmla="*/ 109 h 118"/>
                  <a:gd name="T78" fmla="*/ 38 w 43"/>
                  <a:gd name="T79" fmla="*/ 109 h 118"/>
                  <a:gd name="T80" fmla="*/ 37 w 43"/>
                  <a:gd name="T81" fmla="*/ 110 h 118"/>
                  <a:gd name="T82" fmla="*/ 38 w 43"/>
                  <a:gd name="T83" fmla="*/ 109 h 118"/>
                  <a:gd name="T84" fmla="*/ 39 w 43"/>
                  <a:gd name="T85" fmla="*/ 108 h 118"/>
                  <a:gd name="T86" fmla="*/ 38 w 43"/>
                  <a:gd name="T87" fmla="*/ 109 h 118"/>
                  <a:gd name="T88" fmla="*/ 31 w 43"/>
                  <a:gd name="T89" fmla="*/ 106 h 118"/>
                  <a:gd name="T90" fmla="*/ 31 w 43"/>
                  <a:gd name="T91" fmla="*/ 12 h 118"/>
                  <a:gd name="T92" fmla="*/ 12 w 43"/>
                  <a:gd name="T93" fmla="*/ 12 h 118"/>
                  <a:gd name="T94" fmla="*/ 12 w 43"/>
                  <a:gd name="T95" fmla="*/ 106 h 118"/>
                  <a:gd name="T96" fmla="*/ 31 w 43"/>
                  <a:gd name="T97"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118">
                    <a:moveTo>
                      <a:pt x="8" y="118"/>
                    </a:moveTo>
                    <a:cubicBezTo>
                      <a:pt x="7" y="118"/>
                      <a:pt x="7" y="118"/>
                      <a:pt x="7" y="118"/>
                    </a:cubicBezTo>
                    <a:cubicBezTo>
                      <a:pt x="7" y="118"/>
                      <a:pt x="7" y="118"/>
                      <a:pt x="7" y="118"/>
                    </a:cubicBezTo>
                    <a:cubicBezTo>
                      <a:pt x="4" y="117"/>
                      <a:pt x="2" y="115"/>
                      <a:pt x="1" y="114"/>
                    </a:cubicBezTo>
                    <a:cubicBezTo>
                      <a:pt x="1" y="114"/>
                      <a:pt x="1" y="114"/>
                      <a:pt x="1" y="114"/>
                    </a:cubicBezTo>
                    <a:cubicBezTo>
                      <a:pt x="1" y="112"/>
                      <a:pt x="0" y="110"/>
                      <a:pt x="0" y="109"/>
                    </a:cubicBezTo>
                    <a:cubicBezTo>
                      <a:pt x="0" y="109"/>
                      <a:pt x="0" y="109"/>
                      <a:pt x="0" y="109"/>
                    </a:cubicBezTo>
                    <a:cubicBezTo>
                      <a:pt x="0" y="9"/>
                      <a:pt x="0" y="9"/>
                      <a:pt x="0" y="9"/>
                    </a:cubicBezTo>
                    <a:cubicBezTo>
                      <a:pt x="0" y="9"/>
                      <a:pt x="0" y="9"/>
                      <a:pt x="0" y="9"/>
                    </a:cubicBezTo>
                    <a:cubicBezTo>
                      <a:pt x="0" y="9"/>
                      <a:pt x="0" y="9"/>
                      <a:pt x="0" y="9"/>
                    </a:cubicBezTo>
                    <a:cubicBezTo>
                      <a:pt x="0" y="7"/>
                      <a:pt x="1" y="6"/>
                      <a:pt x="2" y="4"/>
                    </a:cubicBezTo>
                    <a:cubicBezTo>
                      <a:pt x="2" y="4"/>
                      <a:pt x="2" y="4"/>
                      <a:pt x="2" y="4"/>
                    </a:cubicBezTo>
                    <a:cubicBezTo>
                      <a:pt x="2" y="2"/>
                      <a:pt x="4" y="0"/>
                      <a:pt x="8" y="0"/>
                    </a:cubicBezTo>
                    <a:cubicBezTo>
                      <a:pt x="8" y="0"/>
                      <a:pt x="8" y="0"/>
                      <a:pt x="8" y="0"/>
                    </a:cubicBezTo>
                    <a:cubicBezTo>
                      <a:pt x="35" y="0"/>
                      <a:pt x="35" y="0"/>
                      <a:pt x="35" y="0"/>
                    </a:cubicBezTo>
                    <a:cubicBezTo>
                      <a:pt x="39" y="0"/>
                      <a:pt x="41" y="2"/>
                      <a:pt x="42" y="4"/>
                    </a:cubicBezTo>
                    <a:cubicBezTo>
                      <a:pt x="42" y="4"/>
                      <a:pt x="42" y="4"/>
                      <a:pt x="42" y="4"/>
                    </a:cubicBezTo>
                    <a:cubicBezTo>
                      <a:pt x="42" y="6"/>
                      <a:pt x="43" y="7"/>
                      <a:pt x="43" y="9"/>
                    </a:cubicBezTo>
                    <a:cubicBezTo>
                      <a:pt x="43" y="9"/>
                      <a:pt x="43" y="9"/>
                      <a:pt x="43" y="9"/>
                    </a:cubicBezTo>
                    <a:cubicBezTo>
                      <a:pt x="43" y="109"/>
                      <a:pt x="43" y="109"/>
                      <a:pt x="43" y="109"/>
                    </a:cubicBezTo>
                    <a:cubicBezTo>
                      <a:pt x="43" y="109"/>
                      <a:pt x="43" y="109"/>
                      <a:pt x="43" y="109"/>
                    </a:cubicBezTo>
                    <a:cubicBezTo>
                      <a:pt x="43" y="109"/>
                      <a:pt x="43" y="109"/>
                      <a:pt x="43" y="109"/>
                    </a:cubicBezTo>
                    <a:cubicBezTo>
                      <a:pt x="43" y="110"/>
                      <a:pt x="42" y="112"/>
                      <a:pt x="41" y="114"/>
                    </a:cubicBezTo>
                    <a:cubicBezTo>
                      <a:pt x="41" y="114"/>
                      <a:pt x="41" y="114"/>
                      <a:pt x="41" y="114"/>
                    </a:cubicBezTo>
                    <a:cubicBezTo>
                      <a:pt x="41" y="115"/>
                      <a:pt x="39" y="118"/>
                      <a:pt x="35" y="118"/>
                    </a:cubicBezTo>
                    <a:cubicBezTo>
                      <a:pt x="35" y="118"/>
                      <a:pt x="35" y="118"/>
                      <a:pt x="35" y="118"/>
                    </a:cubicBezTo>
                    <a:cubicBezTo>
                      <a:pt x="35" y="118"/>
                      <a:pt x="35" y="118"/>
                      <a:pt x="35" y="118"/>
                    </a:cubicBezTo>
                    <a:cubicBezTo>
                      <a:pt x="8" y="118"/>
                      <a:pt x="8" y="118"/>
                      <a:pt x="8" y="118"/>
                    </a:cubicBezTo>
                    <a:close/>
                    <a:moveTo>
                      <a:pt x="38" y="117"/>
                    </a:moveTo>
                    <a:cubicBezTo>
                      <a:pt x="36" y="114"/>
                      <a:pt x="36" y="114"/>
                      <a:pt x="36" y="114"/>
                    </a:cubicBezTo>
                    <a:cubicBezTo>
                      <a:pt x="38" y="117"/>
                      <a:pt x="38" y="117"/>
                      <a:pt x="38" y="117"/>
                    </a:cubicBezTo>
                    <a:close/>
                    <a:moveTo>
                      <a:pt x="39" y="116"/>
                    </a:moveTo>
                    <a:cubicBezTo>
                      <a:pt x="40" y="115"/>
                      <a:pt x="41" y="113"/>
                      <a:pt x="41" y="111"/>
                    </a:cubicBezTo>
                    <a:cubicBezTo>
                      <a:pt x="41" y="111"/>
                      <a:pt x="41" y="111"/>
                      <a:pt x="41" y="111"/>
                    </a:cubicBezTo>
                    <a:cubicBezTo>
                      <a:pt x="36" y="112"/>
                      <a:pt x="36" y="112"/>
                      <a:pt x="36" y="112"/>
                    </a:cubicBezTo>
                    <a:cubicBezTo>
                      <a:pt x="36" y="113"/>
                      <a:pt x="36" y="113"/>
                      <a:pt x="36" y="113"/>
                    </a:cubicBezTo>
                    <a:cubicBezTo>
                      <a:pt x="39" y="116"/>
                      <a:pt x="39" y="116"/>
                      <a:pt x="39" y="116"/>
                    </a:cubicBezTo>
                    <a:close/>
                    <a:moveTo>
                      <a:pt x="37" y="110"/>
                    </a:moveTo>
                    <a:cubicBezTo>
                      <a:pt x="38" y="109"/>
                      <a:pt x="38" y="109"/>
                      <a:pt x="38" y="109"/>
                    </a:cubicBezTo>
                    <a:cubicBezTo>
                      <a:pt x="38" y="109"/>
                      <a:pt x="38" y="109"/>
                      <a:pt x="38" y="109"/>
                    </a:cubicBezTo>
                    <a:cubicBezTo>
                      <a:pt x="37" y="110"/>
                      <a:pt x="37" y="110"/>
                      <a:pt x="37" y="110"/>
                    </a:cubicBezTo>
                    <a:close/>
                    <a:moveTo>
                      <a:pt x="38" y="109"/>
                    </a:moveTo>
                    <a:cubicBezTo>
                      <a:pt x="39" y="108"/>
                      <a:pt x="39" y="108"/>
                      <a:pt x="39" y="108"/>
                    </a:cubicBezTo>
                    <a:cubicBezTo>
                      <a:pt x="38" y="109"/>
                      <a:pt x="38" y="109"/>
                      <a:pt x="38" y="109"/>
                    </a:cubicBezTo>
                    <a:close/>
                    <a:moveTo>
                      <a:pt x="31" y="106"/>
                    </a:moveTo>
                    <a:cubicBezTo>
                      <a:pt x="31" y="12"/>
                      <a:pt x="31" y="12"/>
                      <a:pt x="31" y="12"/>
                    </a:cubicBezTo>
                    <a:cubicBezTo>
                      <a:pt x="12" y="12"/>
                      <a:pt x="12" y="12"/>
                      <a:pt x="12" y="12"/>
                    </a:cubicBezTo>
                    <a:cubicBezTo>
                      <a:pt x="12" y="106"/>
                      <a:pt x="12" y="106"/>
                      <a:pt x="12" y="106"/>
                    </a:cubicBezTo>
                    <a:cubicBezTo>
                      <a:pt x="31" y="106"/>
                      <a:pt x="31" y="106"/>
                      <a:pt x="31" y="10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6" name="Rectangle 220">
                <a:extLst>
                  <a:ext uri="{FF2B5EF4-FFF2-40B4-BE49-F238E27FC236}">
                    <a16:creationId xmlns:a16="http://schemas.microsoft.com/office/drawing/2014/main" id="{038624E1-0D60-46CC-870A-BEA76BBBDC97}"/>
                  </a:ext>
                </a:extLst>
              </p:cNvPr>
              <p:cNvSpPr>
                <a:spLocks noChangeArrowheads="1"/>
              </p:cNvSpPr>
              <p:nvPr/>
            </p:nvSpPr>
            <p:spPr bwMode="auto">
              <a:xfrm>
                <a:off x="4254903" y="4473269"/>
                <a:ext cx="83463" cy="169382"/>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7" name="Freeform 221">
                <a:extLst>
                  <a:ext uri="{FF2B5EF4-FFF2-40B4-BE49-F238E27FC236}">
                    <a16:creationId xmlns:a16="http://schemas.microsoft.com/office/drawing/2014/main" id="{9A297CDD-87BB-47FA-9157-BBA3FF38EED8}"/>
                  </a:ext>
                </a:extLst>
              </p:cNvPr>
              <p:cNvSpPr>
                <a:spLocks noEditPoints="1"/>
              </p:cNvSpPr>
              <p:nvPr/>
            </p:nvSpPr>
            <p:spPr bwMode="auto">
              <a:xfrm>
                <a:off x="4242629" y="4461813"/>
                <a:ext cx="107194" cy="192293"/>
              </a:xfrm>
              <a:custGeom>
                <a:avLst/>
                <a:gdLst>
                  <a:gd name="T0" fmla="*/ 0 w 131"/>
                  <a:gd name="T1" fmla="*/ 235 h 235"/>
                  <a:gd name="T2" fmla="*/ 0 w 131"/>
                  <a:gd name="T3" fmla="*/ 0 h 235"/>
                  <a:gd name="T4" fmla="*/ 131 w 131"/>
                  <a:gd name="T5" fmla="*/ 0 h 235"/>
                  <a:gd name="T6" fmla="*/ 131 w 131"/>
                  <a:gd name="T7" fmla="*/ 221 h 235"/>
                  <a:gd name="T8" fmla="*/ 131 w 131"/>
                  <a:gd name="T9" fmla="*/ 235 h 235"/>
                  <a:gd name="T10" fmla="*/ 0 w 131"/>
                  <a:gd name="T11" fmla="*/ 235 h 235"/>
                  <a:gd name="T12" fmla="*/ 0 w 131"/>
                  <a:gd name="T13" fmla="*/ 235 h 235"/>
                  <a:gd name="T14" fmla="*/ 117 w 131"/>
                  <a:gd name="T15" fmla="*/ 221 h 235"/>
                  <a:gd name="T16" fmla="*/ 117 w 131"/>
                  <a:gd name="T17" fmla="*/ 207 h 235"/>
                  <a:gd name="T18" fmla="*/ 117 w 131"/>
                  <a:gd name="T19" fmla="*/ 221 h 235"/>
                  <a:gd name="T20" fmla="*/ 117 w 131"/>
                  <a:gd name="T21" fmla="*/ 221 h 235"/>
                  <a:gd name="T22" fmla="*/ 29 w 131"/>
                  <a:gd name="T23" fmla="*/ 207 h 235"/>
                  <a:gd name="T24" fmla="*/ 102 w 131"/>
                  <a:gd name="T25" fmla="*/ 207 h 235"/>
                  <a:gd name="T26" fmla="*/ 102 w 131"/>
                  <a:gd name="T27" fmla="*/ 28 h 235"/>
                  <a:gd name="T28" fmla="*/ 29 w 131"/>
                  <a:gd name="T29" fmla="*/ 28 h 235"/>
                  <a:gd name="T30" fmla="*/ 29 w 131"/>
                  <a:gd name="T31" fmla="*/ 207 h 235"/>
                  <a:gd name="T32" fmla="*/ 29 w 131"/>
                  <a:gd name="T33" fmla="*/ 20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235">
                    <a:moveTo>
                      <a:pt x="0" y="235"/>
                    </a:moveTo>
                    <a:lnTo>
                      <a:pt x="0" y="0"/>
                    </a:lnTo>
                    <a:lnTo>
                      <a:pt x="131" y="0"/>
                    </a:lnTo>
                    <a:lnTo>
                      <a:pt x="131" y="221"/>
                    </a:lnTo>
                    <a:lnTo>
                      <a:pt x="131" y="235"/>
                    </a:lnTo>
                    <a:lnTo>
                      <a:pt x="0" y="235"/>
                    </a:lnTo>
                    <a:lnTo>
                      <a:pt x="0" y="235"/>
                    </a:lnTo>
                    <a:close/>
                    <a:moveTo>
                      <a:pt x="117" y="221"/>
                    </a:moveTo>
                    <a:lnTo>
                      <a:pt x="117" y="207"/>
                    </a:lnTo>
                    <a:lnTo>
                      <a:pt x="117" y="221"/>
                    </a:lnTo>
                    <a:lnTo>
                      <a:pt x="117" y="221"/>
                    </a:lnTo>
                    <a:close/>
                    <a:moveTo>
                      <a:pt x="29" y="207"/>
                    </a:moveTo>
                    <a:lnTo>
                      <a:pt x="102" y="207"/>
                    </a:lnTo>
                    <a:lnTo>
                      <a:pt x="102" y="28"/>
                    </a:lnTo>
                    <a:lnTo>
                      <a:pt x="29" y="28"/>
                    </a:lnTo>
                    <a:lnTo>
                      <a:pt x="29" y="207"/>
                    </a:lnTo>
                    <a:lnTo>
                      <a:pt x="29" y="20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8" name="Rectangle 222">
                <a:extLst>
                  <a:ext uri="{FF2B5EF4-FFF2-40B4-BE49-F238E27FC236}">
                    <a16:creationId xmlns:a16="http://schemas.microsoft.com/office/drawing/2014/main" id="{C9EC3A89-51BC-4739-B373-321FDD19313D}"/>
                  </a:ext>
                </a:extLst>
              </p:cNvPr>
              <p:cNvSpPr>
                <a:spLocks noChangeArrowheads="1"/>
              </p:cNvSpPr>
              <p:nvPr/>
            </p:nvSpPr>
            <p:spPr bwMode="auto">
              <a:xfrm>
                <a:off x="4263904" y="4377531"/>
                <a:ext cx="64644" cy="94101"/>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9" name="Freeform 223">
                <a:extLst>
                  <a:ext uri="{FF2B5EF4-FFF2-40B4-BE49-F238E27FC236}">
                    <a16:creationId xmlns:a16="http://schemas.microsoft.com/office/drawing/2014/main" id="{3607DBDE-4A5D-4A25-AB33-C5971B59AD24}"/>
                  </a:ext>
                </a:extLst>
              </p:cNvPr>
              <p:cNvSpPr>
                <a:spLocks noEditPoints="1"/>
              </p:cNvSpPr>
              <p:nvPr/>
            </p:nvSpPr>
            <p:spPr bwMode="auto">
              <a:xfrm>
                <a:off x="4252448" y="4366075"/>
                <a:ext cx="87555" cy="117013"/>
              </a:xfrm>
              <a:custGeom>
                <a:avLst/>
                <a:gdLst>
                  <a:gd name="T0" fmla="*/ 0 w 107"/>
                  <a:gd name="T1" fmla="*/ 143 h 143"/>
                  <a:gd name="T2" fmla="*/ 0 w 107"/>
                  <a:gd name="T3" fmla="*/ 0 h 143"/>
                  <a:gd name="T4" fmla="*/ 93 w 107"/>
                  <a:gd name="T5" fmla="*/ 0 h 143"/>
                  <a:gd name="T6" fmla="*/ 93 w 107"/>
                  <a:gd name="T7" fmla="*/ 14 h 143"/>
                  <a:gd name="T8" fmla="*/ 93 w 107"/>
                  <a:gd name="T9" fmla="*/ 0 h 143"/>
                  <a:gd name="T10" fmla="*/ 107 w 107"/>
                  <a:gd name="T11" fmla="*/ 0 h 143"/>
                  <a:gd name="T12" fmla="*/ 107 w 107"/>
                  <a:gd name="T13" fmla="*/ 143 h 143"/>
                  <a:gd name="T14" fmla="*/ 0 w 107"/>
                  <a:gd name="T15" fmla="*/ 143 h 143"/>
                  <a:gd name="T16" fmla="*/ 0 w 107"/>
                  <a:gd name="T17" fmla="*/ 143 h 143"/>
                  <a:gd name="T18" fmla="*/ 29 w 107"/>
                  <a:gd name="T19" fmla="*/ 114 h 143"/>
                  <a:gd name="T20" fmla="*/ 79 w 107"/>
                  <a:gd name="T21" fmla="*/ 114 h 143"/>
                  <a:gd name="T22" fmla="*/ 79 w 107"/>
                  <a:gd name="T23" fmla="*/ 29 h 143"/>
                  <a:gd name="T24" fmla="*/ 29 w 107"/>
                  <a:gd name="T25" fmla="*/ 29 h 143"/>
                  <a:gd name="T26" fmla="*/ 29 w 107"/>
                  <a:gd name="T27" fmla="*/ 114 h 143"/>
                  <a:gd name="T28" fmla="*/ 29 w 107"/>
                  <a:gd name="T29" fmla="*/ 11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43">
                    <a:moveTo>
                      <a:pt x="0" y="143"/>
                    </a:moveTo>
                    <a:lnTo>
                      <a:pt x="0" y="0"/>
                    </a:lnTo>
                    <a:lnTo>
                      <a:pt x="93" y="0"/>
                    </a:lnTo>
                    <a:lnTo>
                      <a:pt x="93" y="14"/>
                    </a:lnTo>
                    <a:lnTo>
                      <a:pt x="93" y="0"/>
                    </a:lnTo>
                    <a:lnTo>
                      <a:pt x="107" y="0"/>
                    </a:lnTo>
                    <a:lnTo>
                      <a:pt x="107" y="143"/>
                    </a:lnTo>
                    <a:lnTo>
                      <a:pt x="0" y="143"/>
                    </a:lnTo>
                    <a:lnTo>
                      <a:pt x="0" y="143"/>
                    </a:lnTo>
                    <a:close/>
                    <a:moveTo>
                      <a:pt x="29" y="114"/>
                    </a:moveTo>
                    <a:lnTo>
                      <a:pt x="79" y="114"/>
                    </a:lnTo>
                    <a:lnTo>
                      <a:pt x="79" y="29"/>
                    </a:lnTo>
                    <a:lnTo>
                      <a:pt x="29" y="29"/>
                    </a:lnTo>
                    <a:lnTo>
                      <a:pt x="29" y="114"/>
                    </a:lnTo>
                    <a:lnTo>
                      <a:pt x="29" y="114"/>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0" name="Oval 224">
                <a:extLst>
                  <a:ext uri="{FF2B5EF4-FFF2-40B4-BE49-F238E27FC236}">
                    <a16:creationId xmlns:a16="http://schemas.microsoft.com/office/drawing/2014/main" id="{644DFE7E-84E3-4AB2-86DD-82BB1901779A}"/>
                  </a:ext>
                </a:extLst>
              </p:cNvPr>
              <p:cNvSpPr>
                <a:spLocks noChangeArrowheads="1"/>
              </p:cNvSpPr>
              <p:nvPr/>
            </p:nvSpPr>
            <p:spPr bwMode="auto">
              <a:xfrm>
                <a:off x="4307272" y="4524002"/>
                <a:ext cx="72008" cy="72008"/>
              </a:xfrm>
              <a:prstGeom prst="ellipse">
                <a:avLst/>
              </a:pr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1" name="Freeform 225">
                <a:extLst>
                  <a:ext uri="{FF2B5EF4-FFF2-40B4-BE49-F238E27FC236}">
                    <a16:creationId xmlns:a16="http://schemas.microsoft.com/office/drawing/2014/main" id="{B8722648-CF44-418B-93FF-22035345E2CC}"/>
                  </a:ext>
                </a:extLst>
              </p:cNvPr>
              <p:cNvSpPr>
                <a:spLocks noEditPoints="1"/>
              </p:cNvSpPr>
              <p:nvPr/>
            </p:nvSpPr>
            <p:spPr bwMode="auto">
              <a:xfrm>
                <a:off x="4294998" y="4512546"/>
                <a:ext cx="95738" cy="94919"/>
              </a:xfrm>
              <a:custGeom>
                <a:avLst/>
                <a:gdLst>
                  <a:gd name="T0" fmla="*/ 25 w 49"/>
                  <a:gd name="T1" fmla="*/ 49 h 49"/>
                  <a:gd name="T2" fmla="*/ 25 w 49"/>
                  <a:gd name="T3" fmla="*/ 49 h 49"/>
                  <a:gd name="T4" fmla="*/ 25 w 49"/>
                  <a:gd name="T5" fmla="*/ 49 h 49"/>
                  <a:gd name="T6" fmla="*/ 25 w 49"/>
                  <a:gd name="T7" fmla="*/ 49 h 49"/>
                  <a:gd name="T8" fmla="*/ 25 w 49"/>
                  <a:gd name="T9" fmla="*/ 49 h 49"/>
                  <a:gd name="T10" fmla="*/ 25 w 49"/>
                  <a:gd name="T11" fmla="*/ 49 h 49"/>
                  <a:gd name="T12" fmla="*/ 25 w 49"/>
                  <a:gd name="T13" fmla="*/ 49 h 49"/>
                  <a:gd name="T14" fmla="*/ 25 w 49"/>
                  <a:gd name="T15" fmla="*/ 49 h 49"/>
                  <a:gd name="T16" fmla="*/ 25 w 49"/>
                  <a:gd name="T17" fmla="*/ 49 h 49"/>
                  <a:gd name="T18" fmla="*/ 25 w 49"/>
                  <a:gd name="T19" fmla="*/ 49 h 49"/>
                  <a:gd name="T20" fmla="*/ 25 w 49"/>
                  <a:gd name="T21" fmla="*/ 49 h 49"/>
                  <a:gd name="T22" fmla="*/ 25 w 49"/>
                  <a:gd name="T23" fmla="*/ 49 h 49"/>
                  <a:gd name="T24" fmla="*/ 0 w 49"/>
                  <a:gd name="T25" fmla="*/ 25 h 49"/>
                  <a:gd name="T26" fmla="*/ 0 w 49"/>
                  <a:gd name="T27" fmla="*/ 25 h 49"/>
                  <a:gd name="T28" fmla="*/ 25 w 49"/>
                  <a:gd name="T29" fmla="*/ 0 h 49"/>
                  <a:gd name="T30" fmla="*/ 25 w 49"/>
                  <a:gd name="T31" fmla="*/ 0 h 49"/>
                  <a:gd name="T32" fmla="*/ 49 w 49"/>
                  <a:gd name="T33" fmla="*/ 25 h 49"/>
                  <a:gd name="T34" fmla="*/ 49 w 49"/>
                  <a:gd name="T35" fmla="*/ 25 h 49"/>
                  <a:gd name="T36" fmla="*/ 43 w 49"/>
                  <a:gd name="T37" fmla="*/ 25 h 49"/>
                  <a:gd name="T38" fmla="*/ 49 w 49"/>
                  <a:gd name="T39" fmla="*/ 25 h 49"/>
                  <a:gd name="T40" fmla="*/ 35 w 49"/>
                  <a:gd name="T41" fmla="*/ 47 h 49"/>
                  <a:gd name="T42" fmla="*/ 35 w 49"/>
                  <a:gd name="T43" fmla="*/ 47 h 49"/>
                  <a:gd name="T44" fmla="*/ 36 w 49"/>
                  <a:gd name="T45" fmla="*/ 49 h 49"/>
                  <a:gd name="T46" fmla="*/ 25 w 49"/>
                  <a:gd name="T47" fmla="*/ 49 h 49"/>
                  <a:gd name="T48" fmla="*/ 27 w 49"/>
                  <a:gd name="T49" fmla="*/ 37 h 49"/>
                  <a:gd name="T50" fmla="*/ 27 w 49"/>
                  <a:gd name="T51" fmla="*/ 37 h 49"/>
                  <a:gd name="T52" fmla="*/ 27 w 49"/>
                  <a:gd name="T53" fmla="*/ 37 h 49"/>
                  <a:gd name="T54" fmla="*/ 27 w 49"/>
                  <a:gd name="T55" fmla="*/ 37 h 49"/>
                  <a:gd name="T56" fmla="*/ 12 w 49"/>
                  <a:gd name="T57" fmla="*/ 25 h 49"/>
                  <a:gd name="T58" fmla="*/ 25 w 49"/>
                  <a:gd name="T59" fmla="*/ 37 h 49"/>
                  <a:gd name="T60" fmla="*/ 25 w 49"/>
                  <a:gd name="T61" fmla="*/ 37 h 49"/>
                  <a:gd name="T62" fmla="*/ 25 w 49"/>
                  <a:gd name="T63" fmla="*/ 37 h 49"/>
                  <a:gd name="T64" fmla="*/ 37 w 49"/>
                  <a:gd name="T65" fmla="*/ 25 h 49"/>
                  <a:gd name="T66" fmla="*/ 37 w 49"/>
                  <a:gd name="T67" fmla="*/ 25 h 49"/>
                  <a:gd name="T68" fmla="*/ 25 w 49"/>
                  <a:gd name="T69" fmla="*/ 12 h 49"/>
                  <a:gd name="T70" fmla="*/ 25 w 49"/>
                  <a:gd name="T71" fmla="*/ 12 h 49"/>
                  <a:gd name="T72" fmla="*/ 12 w 49"/>
                  <a:gd name="T7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49">
                    <a:moveTo>
                      <a:pt x="25" y="49"/>
                    </a:moveTo>
                    <a:cubicBezTo>
                      <a:pt x="25" y="49"/>
                      <a:pt x="25" y="49"/>
                      <a:pt x="25" y="49"/>
                    </a:cubicBezTo>
                    <a:cubicBezTo>
                      <a:pt x="25" y="49"/>
                      <a:pt x="25" y="49"/>
                      <a:pt x="25" y="49"/>
                    </a:cubicBezTo>
                    <a:cubicBezTo>
                      <a:pt x="25" y="49"/>
                      <a:pt x="25" y="49"/>
                      <a:pt x="25" y="49"/>
                    </a:cubicBezTo>
                    <a:cubicBezTo>
                      <a:pt x="25" y="49"/>
                      <a:pt x="25" y="49"/>
                      <a:pt x="25" y="49"/>
                    </a:cubicBezTo>
                    <a:close/>
                    <a:moveTo>
                      <a:pt x="25" y="49"/>
                    </a:moveTo>
                    <a:cubicBezTo>
                      <a:pt x="25" y="49"/>
                      <a:pt x="25" y="49"/>
                      <a:pt x="25" y="49"/>
                    </a:cubicBezTo>
                    <a:cubicBezTo>
                      <a:pt x="25" y="49"/>
                      <a:pt x="25" y="49"/>
                      <a:pt x="25" y="49"/>
                    </a:cubicBezTo>
                    <a:cubicBezTo>
                      <a:pt x="25" y="49"/>
                      <a:pt x="25" y="49"/>
                      <a:pt x="25" y="49"/>
                    </a:cubicBezTo>
                    <a:cubicBezTo>
                      <a:pt x="25" y="49"/>
                      <a:pt x="25" y="49"/>
                      <a:pt x="25" y="49"/>
                    </a:cubicBezTo>
                    <a:cubicBezTo>
                      <a:pt x="25" y="49"/>
                      <a:pt x="25" y="49"/>
                      <a:pt x="25" y="49"/>
                    </a:cubicBezTo>
                    <a:cubicBezTo>
                      <a:pt x="25" y="49"/>
                      <a:pt x="25" y="49"/>
                      <a:pt x="25" y="49"/>
                    </a:cubicBezTo>
                    <a:cubicBezTo>
                      <a:pt x="11" y="49"/>
                      <a:pt x="0" y="38"/>
                      <a:pt x="0" y="25"/>
                    </a:cubicBezTo>
                    <a:cubicBezTo>
                      <a:pt x="0" y="25"/>
                      <a:pt x="0" y="25"/>
                      <a:pt x="0" y="25"/>
                    </a:cubicBezTo>
                    <a:cubicBezTo>
                      <a:pt x="0" y="11"/>
                      <a:pt x="11" y="0"/>
                      <a:pt x="25" y="0"/>
                    </a:cubicBezTo>
                    <a:cubicBezTo>
                      <a:pt x="25" y="0"/>
                      <a:pt x="25" y="0"/>
                      <a:pt x="25" y="0"/>
                    </a:cubicBezTo>
                    <a:cubicBezTo>
                      <a:pt x="38" y="0"/>
                      <a:pt x="49" y="11"/>
                      <a:pt x="49" y="25"/>
                    </a:cubicBezTo>
                    <a:cubicBezTo>
                      <a:pt x="49" y="25"/>
                      <a:pt x="49" y="25"/>
                      <a:pt x="49" y="25"/>
                    </a:cubicBezTo>
                    <a:cubicBezTo>
                      <a:pt x="43" y="25"/>
                      <a:pt x="43" y="25"/>
                      <a:pt x="43" y="25"/>
                    </a:cubicBezTo>
                    <a:cubicBezTo>
                      <a:pt x="49" y="25"/>
                      <a:pt x="49" y="25"/>
                      <a:pt x="49" y="25"/>
                    </a:cubicBezTo>
                    <a:cubicBezTo>
                      <a:pt x="49" y="35"/>
                      <a:pt x="43" y="43"/>
                      <a:pt x="35" y="47"/>
                    </a:cubicBezTo>
                    <a:cubicBezTo>
                      <a:pt x="35" y="47"/>
                      <a:pt x="35" y="47"/>
                      <a:pt x="35" y="47"/>
                    </a:cubicBezTo>
                    <a:cubicBezTo>
                      <a:pt x="36" y="49"/>
                      <a:pt x="36" y="49"/>
                      <a:pt x="36" y="49"/>
                    </a:cubicBezTo>
                    <a:cubicBezTo>
                      <a:pt x="25" y="49"/>
                      <a:pt x="25" y="49"/>
                      <a:pt x="25" y="49"/>
                    </a:cubicBezTo>
                    <a:close/>
                    <a:moveTo>
                      <a:pt x="27" y="37"/>
                    </a:moveTo>
                    <a:cubicBezTo>
                      <a:pt x="27" y="37"/>
                      <a:pt x="27" y="37"/>
                      <a:pt x="27" y="37"/>
                    </a:cubicBezTo>
                    <a:cubicBezTo>
                      <a:pt x="27" y="37"/>
                      <a:pt x="27" y="37"/>
                      <a:pt x="27" y="37"/>
                    </a:cubicBezTo>
                    <a:cubicBezTo>
                      <a:pt x="27" y="37"/>
                      <a:pt x="27" y="37"/>
                      <a:pt x="27" y="37"/>
                    </a:cubicBezTo>
                    <a:close/>
                    <a:moveTo>
                      <a:pt x="12" y="25"/>
                    </a:moveTo>
                    <a:cubicBezTo>
                      <a:pt x="12" y="32"/>
                      <a:pt x="18" y="37"/>
                      <a:pt x="25" y="37"/>
                    </a:cubicBezTo>
                    <a:cubicBezTo>
                      <a:pt x="25" y="37"/>
                      <a:pt x="25" y="37"/>
                      <a:pt x="25" y="37"/>
                    </a:cubicBezTo>
                    <a:cubicBezTo>
                      <a:pt x="25" y="37"/>
                      <a:pt x="25" y="37"/>
                      <a:pt x="25" y="37"/>
                    </a:cubicBezTo>
                    <a:cubicBezTo>
                      <a:pt x="32" y="37"/>
                      <a:pt x="37" y="32"/>
                      <a:pt x="37" y="25"/>
                    </a:cubicBezTo>
                    <a:cubicBezTo>
                      <a:pt x="37" y="25"/>
                      <a:pt x="37" y="25"/>
                      <a:pt x="37" y="25"/>
                    </a:cubicBezTo>
                    <a:cubicBezTo>
                      <a:pt x="37" y="18"/>
                      <a:pt x="32" y="12"/>
                      <a:pt x="25" y="12"/>
                    </a:cubicBezTo>
                    <a:cubicBezTo>
                      <a:pt x="25" y="12"/>
                      <a:pt x="25" y="12"/>
                      <a:pt x="25" y="12"/>
                    </a:cubicBezTo>
                    <a:cubicBezTo>
                      <a:pt x="18" y="12"/>
                      <a:pt x="12" y="18"/>
                      <a:pt x="12" y="25"/>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2" name="Freeform 226">
                <a:extLst>
                  <a:ext uri="{FF2B5EF4-FFF2-40B4-BE49-F238E27FC236}">
                    <a16:creationId xmlns:a16="http://schemas.microsoft.com/office/drawing/2014/main" id="{C8C931BD-FC3E-4F27-B3C9-1FECF8D59D5D}"/>
                  </a:ext>
                </a:extLst>
              </p:cNvPr>
              <p:cNvSpPr>
                <a:spLocks/>
              </p:cNvSpPr>
              <p:nvPr/>
            </p:nvSpPr>
            <p:spPr bwMode="auto">
              <a:xfrm>
                <a:off x="4250811" y="4438083"/>
                <a:ext cx="90828" cy="0"/>
              </a:xfrm>
              <a:custGeom>
                <a:avLst/>
                <a:gdLst>
                  <a:gd name="T0" fmla="*/ 0 w 111"/>
                  <a:gd name="T1" fmla="*/ 111 w 111"/>
                  <a:gd name="T2" fmla="*/ 0 w 111"/>
                </a:gdLst>
                <a:ahLst/>
                <a:cxnLst>
                  <a:cxn ang="0">
                    <a:pos x="T0" y="0"/>
                  </a:cxn>
                  <a:cxn ang="0">
                    <a:pos x="T1" y="0"/>
                  </a:cxn>
                  <a:cxn ang="0">
                    <a:pos x="T2" y="0"/>
                  </a:cxn>
                </a:cxnLst>
                <a:rect l="0" t="0" r="r" b="b"/>
                <a:pathLst>
                  <a:path w="111">
                    <a:moveTo>
                      <a:pt x="0" y="0"/>
                    </a:moveTo>
                    <a:lnTo>
                      <a:pt x="111" y="0"/>
                    </a:lnTo>
                    <a:lnTo>
                      <a:pt x="0" y="0"/>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3" name="Line 227">
                <a:extLst>
                  <a:ext uri="{FF2B5EF4-FFF2-40B4-BE49-F238E27FC236}">
                    <a16:creationId xmlns:a16="http://schemas.microsoft.com/office/drawing/2014/main" id="{8081C1CF-0E2D-4DDB-905B-3BA2F026011B}"/>
                  </a:ext>
                </a:extLst>
              </p:cNvPr>
              <p:cNvSpPr>
                <a:spLocks noChangeShapeType="1"/>
              </p:cNvSpPr>
              <p:nvPr/>
            </p:nvSpPr>
            <p:spPr bwMode="auto">
              <a:xfrm>
                <a:off x="4250811" y="4438083"/>
                <a:ext cx="9082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4" name="Freeform 228">
                <a:extLst>
                  <a:ext uri="{FF2B5EF4-FFF2-40B4-BE49-F238E27FC236}">
                    <a16:creationId xmlns:a16="http://schemas.microsoft.com/office/drawing/2014/main" id="{CD5B8F08-160D-46EC-8FEE-19A59AC1F02C}"/>
                  </a:ext>
                </a:extLst>
              </p:cNvPr>
              <p:cNvSpPr>
                <a:spLocks/>
              </p:cNvSpPr>
              <p:nvPr/>
            </p:nvSpPr>
            <p:spPr bwMode="auto">
              <a:xfrm>
                <a:off x="4250811" y="4426627"/>
                <a:ext cx="90828" cy="23730"/>
              </a:xfrm>
              <a:custGeom>
                <a:avLst/>
                <a:gdLst>
                  <a:gd name="T0" fmla="*/ 0 w 111"/>
                  <a:gd name="T1" fmla="*/ 29 h 29"/>
                  <a:gd name="T2" fmla="*/ 0 w 111"/>
                  <a:gd name="T3" fmla="*/ 0 h 29"/>
                  <a:gd name="T4" fmla="*/ 111 w 111"/>
                  <a:gd name="T5" fmla="*/ 0 h 29"/>
                  <a:gd name="T6" fmla="*/ 111 w 111"/>
                  <a:gd name="T7" fmla="*/ 29 h 29"/>
                  <a:gd name="T8" fmla="*/ 0 w 111"/>
                  <a:gd name="T9" fmla="*/ 29 h 29"/>
                  <a:gd name="T10" fmla="*/ 0 w 111"/>
                  <a:gd name="T11" fmla="*/ 29 h 29"/>
                </a:gdLst>
                <a:ahLst/>
                <a:cxnLst>
                  <a:cxn ang="0">
                    <a:pos x="T0" y="T1"/>
                  </a:cxn>
                  <a:cxn ang="0">
                    <a:pos x="T2" y="T3"/>
                  </a:cxn>
                  <a:cxn ang="0">
                    <a:pos x="T4" y="T5"/>
                  </a:cxn>
                  <a:cxn ang="0">
                    <a:pos x="T6" y="T7"/>
                  </a:cxn>
                  <a:cxn ang="0">
                    <a:pos x="T8" y="T9"/>
                  </a:cxn>
                  <a:cxn ang="0">
                    <a:pos x="T10" y="T11"/>
                  </a:cxn>
                </a:cxnLst>
                <a:rect l="0" t="0" r="r" b="b"/>
                <a:pathLst>
                  <a:path w="111" h="29">
                    <a:moveTo>
                      <a:pt x="0" y="29"/>
                    </a:moveTo>
                    <a:lnTo>
                      <a:pt x="0" y="0"/>
                    </a:lnTo>
                    <a:lnTo>
                      <a:pt x="111" y="0"/>
                    </a:lnTo>
                    <a:lnTo>
                      <a:pt x="111"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5" name="Freeform 229">
                <a:extLst>
                  <a:ext uri="{FF2B5EF4-FFF2-40B4-BE49-F238E27FC236}">
                    <a16:creationId xmlns:a16="http://schemas.microsoft.com/office/drawing/2014/main" id="{1139E9C2-53B8-4C75-8AAC-C2C1D5931A19}"/>
                  </a:ext>
                </a:extLst>
              </p:cNvPr>
              <p:cNvSpPr>
                <a:spLocks/>
              </p:cNvSpPr>
              <p:nvPr/>
            </p:nvSpPr>
            <p:spPr bwMode="auto">
              <a:xfrm>
                <a:off x="4267995" y="4817760"/>
                <a:ext cx="62188" cy="23730"/>
              </a:xfrm>
              <a:custGeom>
                <a:avLst/>
                <a:gdLst>
                  <a:gd name="T0" fmla="*/ 0 w 76"/>
                  <a:gd name="T1" fmla="*/ 29 h 29"/>
                  <a:gd name="T2" fmla="*/ 0 w 76"/>
                  <a:gd name="T3" fmla="*/ 0 h 29"/>
                  <a:gd name="T4" fmla="*/ 76 w 76"/>
                  <a:gd name="T5" fmla="*/ 0 h 29"/>
                  <a:gd name="T6" fmla="*/ 76 w 76"/>
                  <a:gd name="T7" fmla="*/ 29 h 29"/>
                  <a:gd name="T8" fmla="*/ 0 w 76"/>
                  <a:gd name="T9" fmla="*/ 29 h 29"/>
                  <a:gd name="T10" fmla="*/ 0 w 76"/>
                  <a:gd name="T11" fmla="*/ 29 h 29"/>
                </a:gdLst>
                <a:ahLst/>
                <a:cxnLst>
                  <a:cxn ang="0">
                    <a:pos x="T0" y="T1"/>
                  </a:cxn>
                  <a:cxn ang="0">
                    <a:pos x="T2" y="T3"/>
                  </a:cxn>
                  <a:cxn ang="0">
                    <a:pos x="T4" y="T5"/>
                  </a:cxn>
                  <a:cxn ang="0">
                    <a:pos x="T6" y="T7"/>
                  </a:cxn>
                  <a:cxn ang="0">
                    <a:pos x="T8" y="T9"/>
                  </a:cxn>
                  <a:cxn ang="0">
                    <a:pos x="T10" y="T11"/>
                  </a:cxn>
                </a:cxnLst>
                <a:rect l="0" t="0" r="r" b="b"/>
                <a:pathLst>
                  <a:path w="76" h="29">
                    <a:moveTo>
                      <a:pt x="0" y="29"/>
                    </a:moveTo>
                    <a:lnTo>
                      <a:pt x="0" y="0"/>
                    </a:lnTo>
                    <a:lnTo>
                      <a:pt x="76" y="0"/>
                    </a:lnTo>
                    <a:lnTo>
                      <a:pt x="76"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6" name="Freeform 230">
                <a:extLst>
                  <a:ext uri="{FF2B5EF4-FFF2-40B4-BE49-F238E27FC236}">
                    <a16:creationId xmlns:a16="http://schemas.microsoft.com/office/drawing/2014/main" id="{5C2E922D-AD92-4528-BF19-E20822EBCED2}"/>
                  </a:ext>
                </a:extLst>
              </p:cNvPr>
              <p:cNvSpPr>
                <a:spLocks/>
              </p:cNvSpPr>
              <p:nvPr/>
            </p:nvSpPr>
            <p:spPr bwMode="auto">
              <a:xfrm>
                <a:off x="4201715" y="4767845"/>
                <a:ext cx="198840" cy="22912"/>
              </a:xfrm>
              <a:custGeom>
                <a:avLst/>
                <a:gdLst>
                  <a:gd name="T0" fmla="*/ 0 w 243"/>
                  <a:gd name="T1" fmla="*/ 28 h 28"/>
                  <a:gd name="T2" fmla="*/ 0 w 243"/>
                  <a:gd name="T3" fmla="*/ 0 h 28"/>
                  <a:gd name="T4" fmla="*/ 243 w 243"/>
                  <a:gd name="T5" fmla="*/ 0 h 28"/>
                  <a:gd name="T6" fmla="*/ 243 w 243"/>
                  <a:gd name="T7" fmla="*/ 28 h 28"/>
                  <a:gd name="T8" fmla="*/ 0 w 243"/>
                  <a:gd name="T9" fmla="*/ 28 h 28"/>
                  <a:gd name="T10" fmla="*/ 0 w 243"/>
                  <a:gd name="T11" fmla="*/ 28 h 28"/>
                </a:gdLst>
                <a:ahLst/>
                <a:cxnLst>
                  <a:cxn ang="0">
                    <a:pos x="T0" y="T1"/>
                  </a:cxn>
                  <a:cxn ang="0">
                    <a:pos x="T2" y="T3"/>
                  </a:cxn>
                  <a:cxn ang="0">
                    <a:pos x="T4" y="T5"/>
                  </a:cxn>
                  <a:cxn ang="0">
                    <a:pos x="T6" y="T7"/>
                  </a:cxn>
                  <a:cxn ang="0">
                    <a:pos x="T8" y="T9"/>
                  </a:cxn>
                  <a:cxn ang="0">
                    <a:pos x="T10" y="T11"/>
                  </a:cxn>
                </a:cxnLst>
                <a:rect l="0" t="0" r="r" b="b"/>
                <a:pathLst>
                  <a:path w="243" h="28">
                    <a:moveTo>
                      <a:pt x="0" y="28"/>
                    </a:moveTo>
                    <a:lnTo>
                      <a:pt x="0" y="0"/>
                    </a:lnTo>
                    <a:lnTo>
                      <a:pt x="243" y="0"/>
                    </a:lnTo>
                    <a:lnTo>
                      <a:pt x="243"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7" name="Freeform 231">
                <a:extLst>
                  <a:ext uri="{FF2B5EF4-FFF2-40B4-BE49-F238E27FC236}">
                    <a16:creationId xmlns:a16="http://schemas.microsoft.com/office/drawing/2014/main" id="{A7291F32-F5B6-4E48-AF27-3CBDF8FECB9F}"/>
                  </a:ext>
                </a:extLst>
              </p:cNvPr>
              <p:cNvSpPr>
                <a:spLocks/>
              </p:cNvSpPr>
              <p:nvPr/>
            </p:nvSpPr>
            <p:spPr bwMode="auto">
              <a:xfrm>
                <a:off x="4145255" y="4824306"/>
                <a:ext cx="286394" cy="104738"/>
              </a:xfrm>
              <a:custGeom>
                <a:avLst/>
                <a:gdLst>
                  <a:gd name="T0" fmla="*/ 130 w 147"/>
                  <a:gd name="T1" fmla="*/ 14 h 54"/>
                  <a:gd name="T2" fmla="*/ 111 w 147"/>
                  <a:gd name="T3" fmla="*/ 0 h 54"/>
                  <a:gd name="T4" fmla="*/ 99 w 147"/>
                  <a:gd name="T5" fmla="*/ 14 h 54"/>
                  <a:gd name="T6" fmla="*/ 99 w 147"/>
                  <a:gd name="T7" fmla="*/ 34 h 54"/>
                  <a:gd name="T8" fmla="*/ 7 w 147"/>
                  <a:gd name="T9" fmla="*/ 34 h 54"/>
                  <a:gd name="T10" fmla="*/ 0 w 147"/>
                  <a:gd name="T11" fmla="*/ 38 h 54"/>
                  <a:gd name="T12" fmla="*/ 0 w 147"/>
                  <a:gd name="T13" fmla="*/ 54 h 54"/>
                  <a:gd name="T14" fmla="*/ 147 w 147"/>
                  <a:gd name="T15" fmla="*/ 54 h 54"/>
                  <a:gd name="T16" fmla="*/ 147 w 147"/>
                  <a:gd name="T17" fmla="*/ 38 h 54"/>
                  <a:gd name="T18" fmla="*/ 130 w 147"/>
                  <a:gd name="T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54">
                    <a:moveTo>
                      <a:pt x="130" y="14"/>
                    </a:moveTo>
                    <a:cubicBezTo>
                      <a:pt x="122" y="4"/>
                      <a:pt x="119" y="0"/>
                      <a:pt x="111" y="0"/>
                    </a:cubicBezTo>
                    <a:cubicBezTo>
                      <a:pt x="105" y="0"/>
                      <a:pt x="100" y="6"/>
                      <a:pt x="99" y="14"/>
                    </a:cubicBezTo>
                    <a:cubicBezTo>
                      <a:pt x="99" y="34"/>
                      <a:pt x="99" y="34"/>
                      <a:pt x="99" y="34"/>
                    </a:cubicBezTo>
                    <a:cubicBezTo>
                      <a:pt x="7" y="34"/>
                      <a:pt x="7" y="34"/>
                      <a:pt x="7" y="34"/>
                    </a:cubicBezTo>
                    <a:cubicBezTo>
                      <a:pt x="3" y="34"/>
                      <a:pt x="0" y="36"/>
                      <a:pt x="0" y="38"/>
                    </a:cubicBezTo>
                    <a:cubicBezTo>
                      <a:pt x="0" y="54"/>
                      <a:pt x="0" y="54"/>
                      <a:pt x="0" y="54"/>
                    </a:cubicBezTo>
                    <a:cubicBezTo>
                      <a:pt x="147" y="54"/>
                      <a:pt x="147" y="54"/>
                      <a:pt x="147" y="54"/>
                    </a:cubicBezTo>
                    <a:cubicBezTo>
                      <a:pt x="147" y="38"/>
                      <a:pt x="147" y="38"/>
                      <a:pt x="147" y="38"/>
                    </a:cubicBezTo>
                    <a:cubicBezTo>
                      <a:pt x="147" y="36"/>
                      <a:pt x="130" y="14"/>
                      <a:pt x="130" y="14"/>
                    </a:cubicBez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8" name="Freeform 232">
                <a:extLst>
                  <a:ext uri="{FF2B5EF4-FFF2-40B4-BE49-F238E27FC236}">
                    <a16:creationId xmlns:a16="http://schemas.microsoft.com/office/drawing/2014/main" id="{063225CD-D4A7-4B28-A251-6111B034A957}"/>
                  </a:ext>
                </a:extLst>
              </p:cNvPr>
              <p:cNvSpPr>
                <a:spLocks noEditPoints="1"/>
              </p:cNvSpPr>
              <p:nvPr/>
            </p:nvSpPr>
            <p:spPr bwMode="auto">
              <a:xfrm>
                <a:off x="4133799" y="4812032"/>
                <a:ext cx="309306" cy="128468"/>
              </a:xfrm>
              <a:custGeom>
                <a:avLst/>
                <a:gdLst>
                  <a:gd name="T0" fmla="*/ 0 w 159"/>
                  <a:gd name="T1" fmla="*/ 66 h 66"/>
                  <a:gd name="T2" fmla="*/ 0 w 159"/>
                  <a:gd name="T3" fmla="*/ 44 h 66"/>
                  <a:gd name="T4" fmla="*/ 5 w 159"/>
                  <a:gd name="T5" fmla="*/ 36 h 66"/>
                  <a:gd name="T6" fmla="*/ 5 w 159"/>
                  <a:gd name="T7" fmla="*/ 36 h 66"/>
                  <a:gd name="T8" fmla="*/ 13 w 159"/>
                  <a:gd name="T9" fmla="*/ 34 h 66"/>
                  <a:gd name="T10" fmla="*/ 13 w 159"/>
                  <a:gd name="T11" fmla="*/ 34 h 66"/>
                  <a:gd name="T12" fmla="*/ 99 w 159"/>
                  <a:gd name="T13" fmla="*/ 34 h 66"/>
                  <a:gd name="T14" fmla="*/ 99 w 159"/>
                  <a:gd name="T15" fmla="*/ 20 h 66"/>
                  <a:gd name="T16" fmla="*/ 99 w 159"/>
                  <a:gd name="T17" fmla="*/ 19 h 66"/>
                  <a:gd name="T18" fmla="*/ 117 w 159"/>
                  <a:gd name="T19" fmla="*/ 0 h 66"/>
                  <a:gd name="T20" fmla="*/ 117 w 159"/>
                  <a:gd name="T21" fmla="*/ 0 h 66"/>
                  <a:gd name="T22" fmla="*/ 131 w 159"/>
                  <a:gd name="T23" fmla="*/ 5 h 66"/>
                  <a:gd name="T24" fmla="*/ 131 w 159"/>
                  <a:gd name="T25" fmla="*/ 5 h 66"/>
                  <a:gd name="T26" fmla="*/ 141 w 159"/>
                  <a:gd name="T27" fmla="*/ 16 h 66"/>
                  <a:gd name="T28" fmla="*/ 141 w 159"/>
                  <a:gd name="T29" fmla="*/ 16 h 66"/>
                  <a:gd name="T30" fmla="*/ 136 w 159"/>
                  <a:gd name="T31" fmla="*/ 20 h 66"/>
                  <a:gd name="T32" fmla="*/ 141 w 159"/>
                  <a:gd name="T33" fmla="*/ 16 h 66"/>
                  <a:gd name="T34" fmla="*/ 149 w 159"/>
                  <a:gd name="T35" fmla="*/ 27 h 66"/>
                  <a:gd name="T36" fmla="*/ 149 w 159"/>
                  <a:gd name="T37" fmla="*/ 27 h 66"/>
                  <a:gd name="T38" fmla="*/ 159 w 159"/>
                  <a:gd name="T39" fmla="*/ 41 h 66"/>
                  <a:gd name="T40" fmla="*/ 159 w 159"/>
                  <a:gd name="T41" fmla="*/ 41 h 66"/>
                  <a:gd name="T42" fmla="*/ 159 w 159"/>
                  <a:gd name="T43" fmla="*/ 44 h 66"/>
                  <a:gd name="T44" fmla="*/ 159 w 159"/>
                  <a:gd name="T45" fmla="*/ 44 h 66"/>
                  <a:gd name="T46" fmla="*/ 159 w 159"/>
                  <a:gd name="T47" fmla="*/ 66 h 66"/>
                  <a:gd name="T48" fmla="*/ 0 w 159"/>
                  <a:gd name="T49" fmla="*/ 66 h 66"/>
                  <a:gd name="T50" fmla="*/ 12 w 159"/>
                  <a:gd name="T51" fmla="*/ 54 h 66"/>
                  <a:gd name="T52" fmla="*/ 147 w 159"/>
                  <a:gd name="T53" fmla="*/ 54 h 66"/>
                  <a:gd name="T54" fmla="*/ 147 w 159"/>
                  <a:gd name="T55" fmla="*/ 45 h 66"/>
                  <a:gd name="T56" fmla="*/ 146 w 159"/>
                  <a:gd name="T57" fmla="*/ 43 h 66"/>
                  <a:gd name="T58" fmla="*/ 146 w 159"/>
                  <a:gd name="T59" fmla="*/ 43 h 66"/>
                  <a:gd name="T60" fmla="*/ 140 w 159"/>
                  <a:gd name="T61" fmla="*/ 35 h 66"/>
                  <a:gd name="T62" fmla="*/ 140 w 159"/>
                  <a:gd name="T63" fmla="*/ 35 h 66"/>
                  <a:gd name="T64" fmla="*/ 131 w 159"/>
                  <a:gd name="T65" fmla="*/ 24 h 66"/>
                  <a:gd name="T66" fmla="*/ 131 w 159"/>
                  <a:gd name="T67" fmla="*/ 24 h 66"/>
                  <a:gd name="T68" fmla="*/ 123 w 159"/>
                  <a:gd name="T69" fmla="*/ 14 h 66"/>
                  <a:gd name="T70" fmla="*/ 123 w 159"/>
                  <a:gd name="T71" fmla="*/ 14 h 66"/>
                  <a:gd name="T72" fmla="*/ 117 w 159"/>
                  <a:gd name="T73" fmla="*/ 12 h 66"/>
                  <a:gd name="T74" fmla="*/ 117 w 159"/>
                  <a:gd name="T75" fmla="*/ 12 h 66"/>
                  <a:gd name="T76" fmla="*/ 114 w 159"/>
                  <a:gd name="T77" fmla="*/ 14 h 66"/>
                  <a:gd name="T78" fmla="*/ 114 w 159"/>
                  <a:gd name="T79" fmla="*/ 14 h 66"/>
                  <a:gd name="T80" fmla="*/ 111 w 159"/>
                  <a:gd name="T81" fmla="*/ 20 h 66"/>
                  <a:gd name="T82" fmla="*/ 111 w 159"/>
                  <a:gd name="T83" fmla="*/ 20 h 66"/>
                  <a:gd name="T84" fmla="*/ 111 w 159"/>
                  <a:gd name="T85" fmla="*/ 46 h 66"/>
                  <a:gd name="T86" fmla="*/ 13 w 159"/>
                  <a:gd name="T87" fmla="*/ 46 h 66"/>
                  <a:gd name="T88" fmla="*/ 12 w 159"/>
                  <a:gd name="T89" fmla="*/ 46 h 66"/>
                  <a:gd name="T90" fmla="*/ 12 w 159"/>
                  <a:gd name="T91" fmla="*/ 46 h 66"/>
                  <a:gd name="T92" fmla="*/ 12 w 159"/>
                  <a:gd name="T9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 h="66">
                    <a:moveTo>
                      <a:pt x="0" y="66"/>
                    </a:moveTo>
                    <a:cubicBezTo>
                      <a:pt x="0" y="44"/>
                      <a:pt x="0" y="44"/>
                      <a:pt x="0" y="44"/>
                    </a:cubicBezTo>
                    <a:cubicBezTo>
                      <a:pt x="0" y="41"/>
                      <a:pt x="3" y="38"/>
                      <a:pt x="5" y="36"/>
                    </a:cubicBezTo>
                    <a:cubicBezTo>
                      <a:pt x="5" y="36"/>
                      <a:pt x="5" y="36"/>
                      <a:pt x="5" y="36"/>
                    </a:cubicBezTo>
                    <a:cubicBezTo>
                      <a:pt x="7" y="35"/>
                      <a:pt x="10" y="34"/>
                      <a:pt x="13" y="34"/>
                    </a:cubicBezTo>
                    <a:cubicBezTo>
                      <a:pt x="13" y="34"/>
                      <a:pt x="13" y="34"/>
                      <a:pt x="13" y="34"/>
                    </a:cubicBezTo>
                    <a:cubicBezTo>
                      <a:pt x="99" y="34"/>
                      <a:pt x="99" y="34"/>
                      <a:pt x="99" y="34"/>
                    </a:cubicBezTo>
                    <a:cubicBezTo>
                      <a:pt x="99" y="20"/>
                      <a:pt x="99" y="20"/>
                      <a:pt x="99" y="20"/>
                    </a:cubicBezTo>
                    <a:cubicBezTo>
                      <a:pt x="99" y="19"/>
                      <a:pt x="99" y="19"/>
                      <a:pt x="99" y="19"/>
                    </a:cubicBezTo>
                    <a:cubicBezTo>
                      <a:pt x="100" y="9"/>
                      <a:pt x="107" y="0"/>
                      <a:pt x="117" y="0"/>
                    </a:cubicBezTo>
                    <a:cubicBezTo>
                      <a:pt x="117" y="0"/>
                      <a:pt x="117" y="0"/>
                      <a:pt x="117" y="0"/>
                    </a:cubicBezTo>
                    <a:cubicBezTo>
                      <a:pt x="122" y="0"/>
                      <a:pt x="127" y="2"/>
                      <a:pt x="131" y="5"/>
                    </a:cubicBezTo>
                    <a:cubicBezTo>
                      <a:pt x="131" y="5"/>
                      <a:pt x="131" y="5"/>
                      <a:pt x="131" y="5"/>
                    </a:cubicBezTo>
                    <a:cubicBezTo>
                      <a:pt x="134" y="8"/>
                      <a:pt x="137" y="11"/>
                      <a:pt x="141" y="16"/>
                    </a:cubicBezTo>
                    <a:cubicBezTo>
                      <a:pt x="141" y="16"/>
                      <a:pt x="141" y="16"/>
                      <a:pt x="141" y="16"/>
                    </a:cubicBezTo>
                    <a:cubicBezTo>
                      <a:pt x="136" y="20"/>
                      <a:pt x="136" y="20"/>
                      <a:pt x="136" y="20"/>
                    </a:cubicBezTo>
                    <a:cubicBezTo>
                      <a:pt x="141" y="16"/>
                      <a:pt x="141" y="16"/>
                      <a:pt x="141" y="16"/>
                    </a:cubicBezTo>
                    <a:cubicBezTo>
                      <a:pt x="141" y="16"/>
                      <a:pt x="145" y="21"/>
                      <a:pt x="149" y="27"/>
                    </a:cubicBezTo>
                    <a:cubicBezTo>
                      <a:pt x="149" y="27"/>
                      <a:pt x="149" y="27"/>
                      <a:pt x="149" y="27"/>
                    </a:cubicBezTo>
                    <a:cubicBezTo>
                      <a:pt x="153" y="32"/>
                      <a:pt x="157" y="38"/>
                      <a:pt x="159" y="41"/>
                    </a:cubicBezTo>
                    <a:cubicBezTo>
                      <a:pt x="159" y="41"/>
                      <a:pt x="159" y="41"/>
                      <a:pt x="159" y="41"/>
                    </a:cubicBezTo>
                    <a:cubicBezTo>
                      <a:pt x="159" y="42"/>
                      <a:pt x="159" y="42"/>
                      <a:pt x="159" y="44"/>
                    </a:cubicBezTo>
                    <a:cubicBezTo>
                      <a:pt x="159" y="44"/>
                      <a:pt x="159" y="44"/>
                      <a:pt x="159" y="44"/>
                    </a:cubicBezTo>
                    <a:cubicBezTo>
                      <a:pt x="159" y="66"/>
                      <a:pt x="159" y="66"/>
                      <a:pt x="159" y="66"/>
                    </a:cubicBezTo>
                    <a:cubicBezTo>
                      <a:pt x="0" y="66"/>
                      <a:pt x="0" y="66"/>
                      <a:pt x="0" y="66"/>
                    </a:cubicBezTo>
                    <a:close/>
                    <a:moveTo>
                      <a:pt x="12" y="54"/>
                    </a:moveTo>
                    <a:cubicBezTo>
                      <a:pt x="147" y="54"/>
                      <a:pt x="147" y="54"/>
                      <a:pt x="147" y="54"/>
                    </a:cubicBezTo>
                    <a:cubicBezTo>
                      <a:pt x="147" y="45"/>
                      <a:pt x="147" y="45"/>
                      <a:pt x="147" y="45"/>
                    </a:cubicBezTo>
                    <a:cubicBezTo>
                      <a:pt x="147" y="45"/>
                      <a:pt x="146" y="44"/>
                      <a:pt x="146" y="43"/>
                    </a:cubicBezTo>
                    <a:cubicBezTo>
                      <a:pt x="146" y="43"/>
                      <a:pt x="146" y="43"/>
                      <a:pt x="146" y="43"/>
                    </a:cubicBezTo>
                    <a:cubicBezTo>
                      <a:pt x="144" y="41"/>
                      <a:pt x="142" y="38"/>
                      <a:pt x="140" y="35"/>
                    </a:cubicBezTo>
                    <a:cubicBezTo>
                      <a:pt x="140" y="35"/>
                      <a:pt x="140" y="35"/>
                      <a:pt x="140" y="35"/>
                    </a:cubicBezTo>
                    <a:cubicBezTo>
                      <a:pt x="136" y="29"/>
                      <a:pt x="132" y="24"/>
                      <a:pt x="131" y="24"/>
                    </a:cubicBezTo>
                    <a:cubicBezTo>
                      <a:pt x="131" y="24"/>
                      <a:pt x="131" y="24"/>
                      <a:pt x="131" y="24"/>
                    </a:cubicBezTo>
                    <a:cubicBezTo>
                      <a:pt x="127" y="19"/>
                      <a:pt x="125" y="15"/>
                      <a:pt x="123" y="14"/>
                    </a:cubicBezTo>
                    <a:cubicBezTo>
                      <a:pt x="123" y="14"/>
                      <a:pt x="123" y="14"/>
                      <a:pt x="123" y="14"/>
                    </a:cubicBezTo>
                    <a:cubicBezTo>
                      <a:pt x="121" y="12"/>
                      <a:pt x="120" y="12"/>
                      <a:pt x="117" y="12"/>
                    </a:cubicBezTo>
                    <a:cubicBezTo>
                      <a:pt x="117" y="12"/>
                      <a:pt x="117" y="12"/>
                      <a:pt x="117" y="12"/>
                    </a:cubicBezTo>
                    <a:cubicBezTo>
                      <a:pt x="116" y="12"/>
                      <a:pt x="115" y="12"/>
                      <a:pt x="114" y="14"/>
                    </a:cubicBezTo>
                    <a:cubicBezTo>
                      <a:pt x="114" y="14"/>
                      <a:pt x="114" y="14"/>
                      <a:pt x="114" y="14"/>
                    </a:cubicBezTo>
                    <a:cubicBezTo>
                      <a:pt x="113" y="15"/>
                      <a:pt x="111" y="17"/>
                      <a:pt x="111" y="20"/>
                    </a:cubicBezTo>
                    <a:cubicBezTo>
                      <a:pt x="111" y="20"/>
                      <a:pt x="111" y="20"/>
                      <a:pt x="111" y="20"/>
                    </a:cubicBezTo>
                    <a:cubicBezTo>
                      <a:pt x="111" y="46"/>
                      <a:pt x="111" y="46"/>
                      <a:pt x="111" y="46"/>
                    </a:cubicBezTo>
                    <a:cubicBezTo>
                      <a:pt x="13" y="46"/>
                      <a:pt x="13" y="46"/>
                      <a:pt x="13" y="46"/>
                    </a:cubicBezTo>
                    <a:cubicBezTo>
                      <a:pt x="13" y="46"/>
                      <a:pt x="12" y="46"/>
                      <a:pt x="12" y="46"/>
                    </a:cubicBezTo>
                    <a:cubicBezTo>
                      <a:pt x="12" y="46"/>
                      <a:pt x="12" y="46"/>
                      <a:pt x="12" y="46"/>
                    </a:cubicBezTo>
                    <a:cubicBezTo>
                      <a:pt x="12" y="54"/>
                      <a:pt x="12" y="54"/>
                      <a:pt x="12" y="54"/>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9" name="Oval 233">
                <a:extLst>
                  <a:ext uri="{FF2B5EF4-FFF2-40B4-BE49-F238E27FC236}">
                    <a16:creationId xmlns:a16="http://schemas.microsoft.com/office/drawing/2014/main" id="{5968B436-A685-4D0F-A9D6-977266EAE701}"/>
                  </a:ext>
                </a:extLst>
              </p:cNvPr>
              <p:cNvSpPr>
                <a:spLocks noChangeArrowheads="1"/>
              </p:cNvSpPr>
              <p:nvPr/>
            </p:nvSpPr>
            <p:spPr bwMode="auto">
              <a:xfrm>
                <a:off x="4344094" y="4827579"/>
                <a:ext cx="38459" cy="37640"/>
              </a:xfrm>
              <a:prstGeom prst="ellipse">
                <a:avLst/>
              </a:pr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0" name="Freeform 234">
                <a:extLst>
                  <a:ext uri="{FF2B5EF4-FFF2-40B4-BE49-F238E27FC236}">
                    <a16:creationId xmlns:a16="http://schemas.microsoft.com/office/drawing/2014/main" id="{DB510CE0-5663-4589-AA65-A9402123B8E8}"/>
                  </a:ext>
                </a:extLst>
              </p:cNvPr>
              <p:cNvSpPr>
                <a:spLocks noEditPoints="1"/>
              </p:cNvSpPr>
              <p:nvPr/>
            </p:nvSpPr>
            <p:spPr bwMode="auto">
              <a:xfrm>
                <a:off x="4332638" y="4816123"/>
                <a:ext cx="62188" cy="60552"/>
              </a:xfrm>
              <a:custGeom>
                <a:avLst/>
                <a:gdLst>
                  <a:gd name="T0" fmla="*/ 0 w 32"/>
                  <a:gd name="T1" fmla="*/ 16 h 31"/>
                  <a:gd name="T2" fmla="*/ 16 w 32"/>
                  <a:gd name="T3" fmla="*/ 0 h 31"/>
                  <a:gd name="T4" fmla="*/ 16 w 32"/>
                  <a:gd name="T5" fmla="*/ 0 h 31"/>
                  <a:gd name="T6" fmla="*/ 32 w 32"/>
                  <a:gd name="T7" fmla="*/ 16 h 31"/>
                  <a:gd name="T8" fmla="*/ 32 w 32"/>
                  <a:gd name="T9" fmla="*/ 16 h 31"/>
                  <a:gd name="T10" fmla="*/ 16 w 32"/>
                  <a:gd name="T11" fmla="*/ 31 h 31"/>
                  <a:gd name="T12" fmla="*/ 16 w 32"/>
                  <a:gd name="T13" fmla="*/ 31 h 31"/>
                  <a:gd name="T14" fmla="*/ 0 w 32"/>
                  <a:gd name="T15" fmla="*/ 16 h 31"/>
                  <a:gd name="T16" fmla="*/ 12 w 32"/>
                  <a:gd name="T17" fmla="*/ 16 h 31"/>
                  <a:gd name="T18" fmla="*/ 16 w 32"/>
                  <a:gd name="T19" fmla="*/ 19 h 31"/>
                  <a:gd name="T20" fmla="*/ 16 w 32"/>
                  <a:gd name="T21" fmla="*/ 19 h 31"/>
                  <a:gd name="T22" fmla="*/ 20 w 32"/>
                  <a:gd name="T23" fmla="*/ 16 h 31"/>
                  <a:gd name="T24" fmla="*/ 20 w 32"/>
                  <a:gd name="T25" fmla="*/ 16 h 31"/>
                  <a:gd name="T26" fmla="*/ 16 w 32"/>
                  <a:gd name="T27" fmla="*/ 12 h 31"/>
                  <a:gd name="T28" fmla="*/ 16 w 32"/>
                  <a:gd name="T29" fmla="*/ 12 h 31"/>
                  <a:gd name="T30" fmla="*/ 12 w 32"/>
                  <a:gd name="T3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1">
                    <a:moveTo>
                      <a:pt x="0" y="16"/>
                    </a:moveTo>
                    <a:cubicBezTo>
                      <a:pt x="0" y="7"/>
                      <a:pt x="7" y="0"/>
                      <a:pt x="16" y="0"/>
                    </a:cubicBezTo>
                    <a:cubicBezTo>
                      <a:pt x="16" y="0"/>
                      <a:pt x="16" y="0"/>
                      <a:pt x="16" y="0"/>
                    </a:cubicBezTo>
                    <a:cubicBezTo>
                      <a:pt x="25" y="0"/>
                      <a:pt x="32" y="7"/>
                      <a:pt x="32" y="16"/>
                    </a:cubicBezTo>
                    <a:cubicBezTo>
                      <a:pt x="32" y="16"/>
                      <a:pt x="32" y="16"/>
                      <a:pt x="32" y="16"/>
                    </a:cubicBezTo>
                    <a:cubicBezTo>
                      <a:pt x="32" y="24"/>
                      <a:pt x="25" y="31"/>
                      <a:pt x="16" y="31"/>
                    </a:cubicBezTo>
                    <a:cubicBezTo>
                      <a:pt x="16" y="31"/>
                      <a:pt x="16" y="31"/>
                      <a:pt x="16" y="31"/>
                    </a:cubicBezTo>
                    <a:cubicBezTo>
                      <a:pt x="7" y="31"/>
                      <a:pt x="0" y="24"/>
                      <a:pt x="0" y="16"/>
                    </a:cubicBezTo>
                    <a:close/>
                    <a:moveTo>
                      <a:pt x="12" y="16"/>
                    </a:moveTo>
                    <a:cubicBezTo>
                      <a:pt x="12" y="18"/>
                      <a:pt x="14" y="19"/>
                      <a:pt x="16" y="19"/>
                    </a:cubicBezTo>
                    <a:cubicBezTo>
                      <a:pt x="16" y="19"/>
                      <a:pt x="16" y="19"/>
                      <a:pt x="16" y="19"/>
                    </a:cubicBezTo>
                    <a:cubicBezTo>
                      <a:pt x="18" y="19"/>
                      <a:pt x="20" y="18"/>
                      <a:pt x="20" y="16"/>
                    </a:cubicBezTo>
                    <a:cubicBezTo>
                      <a:pt x="20" y="16"/>
                      <a:pt x="20" y="16"/>
                      <a:pt x="20" y="16"/>
                    </a:cubicBezTo>
                    <a:cubicBezTo>
                      <a:pt x="20" y="13"/>
                      <a:pt x="18" y="12"/>
                      <a:pt x="16" y="12"/>
                    </a:cubicBezTo>
                    <a:cubicBezTo>
                      <a:pt x="16" y="12"/>
                      <a:pt x="16" y="12"/>
                      <a:pt x="16" y="12"/>
                    </a:cubicBezTo>
                    <a:cubicBezTo>
                      <a:pt x="14" y="12"/>
                      <a:pt x="12" y="13"/>
                      <a:pt x="12" y="1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1" name="Freeform 235">
                <a:extLst>
                  <a:ext uri="{FF2B5EF4-FFF2-40B4-BE49-F238E27FC236}">
                    <a16:creationId xmlns:a16="http://schemas.microsoft.com/office/drawing/2014/main" id="{D5D3448C-2AB1-4E79-BDE2-0ECECFB199B6}"/>
                  </a:ext>
                </a:extLst>
              </p:cNvPr>
              <p:cNvSpPr>
                <a:spLocks/>
              </p:cNvSpPr>
              <p:nvPr/>
            </p:nvSpPr>
            <p:spPr bwMode="auto">
              <a:xfrm>
                <a:off x="4423466" y="4235971"/>
                <a:ext cx="85919" cy="22912"/>
              </a:xfrm>
              <a:custGeom>
                <a:avLst/>
                <a:gdLst>
                  <a:gd name="T0" fmla="*/ 0 w 105"/>
                  <a:gd name="T1" fmla="*/ 28 h 28"/>
                  <a:gd name="T2" fmla="*/ 0 w 105"/>
                  <a:gd name="T3" fmla="*/ 0 h 28"/>
                  <a:gd name="T4" fmla="*/ 105 w 105"/>
                  <a:gd name="T5" fmla="*/ 0 h 28"/>
                  <a:gd name="T6" fmla="*/ 105 w 105"/>
                  <a:gd name="T7" fmla="*/ 28 h 28"/>
                  <a:gd name="T8" fmla="*/ 0 w 105"/>
                  <a:gd name="T9" fmla="*/ 28 h 28"/>
                  <a:gd name="T10" fmla="*/ 0 w 105"/>
                  <a:gd name="T11" fmla="*/ 28 h 28"/>
                </a:gdLst>
                <a:ahLst/>
                <a:cxnLst>
                  <a:cxn ang="0">
                    <a:pos x="T0" y="T1"/>
                  </a:cxn>
                  <a:cxn ang="0">
                    <a:pos x="T2" y="T3"/>
                  </a:cxn>
                  <a:cxn ang="0">
                    <a:pos x="T4" y="T5"/>
                  </a:cxn>
                  <a:cxn ang="0">
                    <a:pos x="T6" y="T7"/>
                  </a:cxn>
                  <a:cxn ang="0">
                    <a:pos x="T8" y="T9"/>
                  </a:cxn>
                  <a:cxn ang="0">
                    <a:pos x="T10" y="T11"/>
                  </a:cxn>
                </a:cxnLst>
                <a:rect l="0" t="0" r="r" b="b"/>
                <a:pathLst>
                  <a:path w="105" h="28">
                    <a:moveTo>
                      <a:pt x="0" y="28"/>
                    </a:moveTo>
                    <a:lnTo>
                      <a:pt x="0" y="0"/>
                    </a:lnTo>
                    <a:lnTo>
                      <a:pt x="105" y="0"/>
                    </a:lnTo>
                    <a:lnTo>
                      <a:pt x="105"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2" name="Freeform 236">
                <a:extLst>
                  <a:ext uri="{FF2B5EF4-FFF2-40B4-BE49-F238E27FC236}">
                    <a16:creationId xmlns:a16="http://schemas.microsoft.com/office/drawing/2014/main" id="{BD002740-076F-45D3-9D14-E005E5AE4219}"/>
                  </a:ext>
                </a:extLst>
              </p:cNvPr>
              <p:cNvSpPr>
                <a:spLocks/>
              </p:cNvSpPr>
              <p:nvPr/>
            </p:nvSpPr>
            <p:spPr bwMode="auto">
              <a:xfrm>
                <a:off x="4454561" y="4204877"/>
                <a:ext cx="23730" cy="85100"/>
              </a:xfrm>
              <a:custGeom>
                <a:avLst/>
                <a:gdLst>
                  <a:gd name="T0" fmla="*/ 0 w 29"/>
                  <a:gd name="T1" fmla="*/ 104 h 104"/>
                  <a:gd name="T2" fmla="*/ 0 w 29"/>
                  <a:gd name="T3" fmla="*/ 0 h 104"/>
                  <a:gd name="T4" fmla="*/ 29 w 29"/>
                  <a:gd name="T5" fmla="*/ 0 h 104"/>
                  <a:gd name="T6" fmla="*/ 29 w 29"/>
                  <a:gd name="T7" fmla="*/ 104 h 104"/>
                  <a:gd name="T8" fmla="*/ 0 w 29"/>
                  <a:gd name="T9" fmla="*/ 104 h 104"/>
                  <a:gd name="T10" fmla="*/ 0 w 29"/>
                  <a:gd name="T11" fmla="*/ 104 h 104"/>
                </a:gdLst>
                <a:ahLst/>
                <a:cxnLst>
                  <a:cxn ang="0">
                    <a:pos x="T0" y="T1"/>
                  </a:cxn>
                  <a:cxn ang="0">
                    <a:pos x="T2" y="T3"/>
                  </a:cxn>
                  <a:cxn ang="0">
                    <a:pos x="T4" y="T5"/>
                  </a:cxn>
                  <a:cxn ang="0">
                    <a:pos x="T6" y="T7"/>
                  </a:cxn>
                  <a:cxn ang="0">
                    <a:pos x="T8" y="T9"/>
                  </a:cxn>
                  <a:cxn ang="0">
                    <a:pos x="T10" y="T11"/>
                  </a:cxn>
                </a:cxnLst>
                <a:rect l="0" t="0" r="r" b="b"/>
                <a:pathLst>
                  <a:path w="29" h="104">
                    <a:moveTo>
                      <a:pt x="0" y="104"/>
                    </a:moveTo>
                    <a:lnTo>
                      <a:pt x="0" y="0"/>
                    </a:lnTo>
                    <a:lnTo>
                      <a:pt x="29" y="0"/>
                    </a:lnTo>
                    <a:lnTo>
                      <a:pt x="29" y="104"/>
                    </a:lnTo>
                    <a:lnTo>
                      <a:pt x="0" y="104"/>
                    </a:lnTo>
                    <a:lnTo>
                      <a:pt x="0" y="104"/>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3" name="Freeform 245">
                <a:extLst>
                  <a:ext uri="{FF2B5EF4-FFF2-40B4-BE49-F238E27FC236}">
                    <a16:creationId xmlns:a16="http://schemas.microsoft.com/office/drawing/2014/main" id="{1561D5CA-D4CB-45FE-8C21-73FFC48B0EDD}"/>
                  </a:ext>
                </a:extLst>
              </p:cNvPr>
              <p:cNvSpPr>
                <a:spLocks/>
              </p:cNvSpPr>
              <p:nvPr/>
            </p:nvSpPr>
            <p:spPr bwMode="auto">
              <a:xfrm>
                <a:off x="4464380" y="4917588"/>
                <a:ext cx="239753" cy="22912"/>
              </a:xfrm>
              <a:custGeom>
                <a:avLst/>
                <a:gdLst>
                  <a:gd name="T0" fmla="*/ 0 w 293"/>
                  <a:gd name="T1" fmla="*/ 28 h 28"/>
                  <a:gd name="T2" fmla="*/ 0 w 293"/>
                  <a:gd name="T3" fmla="*/ 0 h 28"/>
                  <a:gd name="T4" fmla="*/ 293 w 293"/>
                  <a:gd name="T5" fmla="*/ 0 h 28"/>
                  <a:gd name="T6" fmla="*/ 293 w 293"/>
                  <a:gd name="T7" fmla="*/ 28 h 28"/>
                  <a:gd name="T8" fmla="*/ 0 w 293"/>
                  <a:gd name="T9" fmla="*/ 28 h 28"/>
                  <a:gd name="T10" fmla="*/ 0 w 293"/>
                  <a:gd name="T11" fmla="*/ 28 h 28"/>
                </a:gdLst>
                <a:ahLst/>
                <a:cxnLst>
                  <a:cxn ang="0">
                    <a:pos x="T0" y="T1"/>
                  </a:cxn>
                  <a:cxn ang="0">
                    <a:pos x="T2" y="T3"/>
                  </a:cxn>
                  <a:cxn ang="0">
                    <a:pos x="T4" y="T5"/>
                  </a:cxn>
                  <a:cxn ang="0">
                    <a:pos x="T6" y="T7"/>
                  </a:cxn>
                  <a:cxn ang="0">
                    <a:pos x="T8" y="T9"/>
                  </a:cxn>
                  <a:cxn ang="0">
                    <a:pos x="T10" y="T11"/>
                  </a:cxn>
                </a:cxnLst>
                <a:rect l="0" t="0" r="r" b="b"/>
                <a:pathLst>
                  <a:path w="293" h="28">
                    <a:moveTo>
                      <a:pt x="0" y="28"/>
                    </a:moveTo>
                    <a:lnTo>
                      <a:pt x="0" y="0"/>
                    </a:lnTo>
                    <a:lnTo>
                      <a:pt x="293" y="0"/>
                    </a:lnTo>
                    <a:lnTo>
                      <a:pt x="293"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sp>
        <p:nvSpPr>
          <p:cNvPr id="238" name="TextBox 237">
            <a:extLst>
              <a:ext uri="{FF2B5EF4-FFF2-40B4-BE49-F238E27FC236}">
                <a16:creationId xmlns:a16="http://schemas.microsoft.com/office/drawing/2014/main" id="{3BC08D94-A7B7-476A-8210-BD172824654C}"/>
              </a:ext>
            </a:extLst>
          </p:cNvPr>
          <p:cNvSpPr txBox="1"/>
          <p:nvPr/>
        </p:nvSpPr>
        <p:spPr>
          <a:xfrm>
            <a:off x="7051598" y="3489426"/>
            <a:ext cx="1221809" cy="276999"/>
          </a:xfrm>
          <a:prstGeom prst="rect">
            <a:avLst/>
          </a:prstGeom>
          <a:noFill/>
        </p:spPr>
        <p:txBody>
          <a:bodyPr wrap="none" rtlCol="0">
            <a:spAutoFit/>
          </a:bodyPr>
          <a:lstStyle/>
          <a:p>
            <a:r>
              <a:rPr lang="id-ID" sz="1200" b="1" dirty="0">
                <a:solidFill>
                  <a:schemeClr val="accent4"/>
                </a:solidFill>
                <a:latin typeface="Montserrat SemiBold" panose="00000700000000000000" pitchFamily="50" charset="0"/>
              </a:rPr>
              <a:t>Lorem Ipsum</a:t>
            </a:r>
            <a:endParaRPr lang="en-US" sz="1200" b="1" dirty="0">
              <a:solidFill>
                <a:schemeClr val="accent4"/>
              </a:solidFill>
              <a:latin typeface="Montserrat SemiBold" panose="00000700000000000000" pitchFamily="50" charset="0"/>
            </a:endParaRPr>
          </a:p>
        </p:txBody>
      </p:sp>
      <p:sp>
        <p:nvSpPr>
          <p:cNvPr id="239" name="Rectangle 238">
            <a:extLst>
              <a:ext uri="{FF2B5EF4-FFF2-40B4-BE49-F238E27FC236}">
                <a16:creationId xmlns:a16="http://schemas.microsoft.com/office/drawing/2014/main" id="{2FCC9AC5-7B65-44ED-A990-C05EBFD57AAF}"/>
              </a:ext>
            </a:extLst>
          </p:cNvPr>
          <p:cNvSpPr/>
          <p:nvPr/>
        </p:nvSpPr>
        <p:spPr>
          <a:xfrm>
            <a:off x="7044191" y="3720332"/>
            <a:ext cx="3725410" cy="454612"/>
          </a:xfrm>
          <a:prstGeom prst="rect">
            <a:avLst/>
          </a:prstGeom>
        </p:spPr>
        <p:txBody>
          <a:bodyPr wrap="square">
            <a:spAutoFit/>
          </a:bodyPr>
          <a:lstStyle/>
          <a:p>
            <a:pPr algn="just">
              <a:lnSpc>
                <a:spcPct val="107000"/>
              </a:lnSpc>
              <a:spcAft>
                <a:spcPts val="0"/>
              </a:spcAft>
            </a:pPr>
            <a:r>
              <a:rPr lang="id-ID" sz="1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a:t>
            </a:r>
            <a:endParaRPr lang="id-ID" sz="12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0" name="TextBox 239">
            <a:extLst>
              <a:ext uri="{FF2B5EF4-FFF2-40B4-BE49-F238E27FC236}">
                <a16:creationId xmlns:a16="http://schemas.microsoft.com/office/drawing/2014/main" id="{434AA554-DE17-4BD8-BCCB-DBA8F3B3DCFA}"/>
              </a:ext>
            </a:extLst>
          </p:cNvPr>
          <p:cNvSpPr txBox="1"/>
          <p:nvPr/>
        </p:nvSpPr>
        <p:spPr>
          <a:xfrm>
            <a:off x="7059006" y="4479590"/>
            <a:ext cx="1221809" cy="276999"/>
          </a:xfrm>
          <a:prstGeom prst="rect">
            <a:avLst/>
          </a:prstGeom>
          <a:noFill/>
        </p:spPr>
        <p:txBody>
          <a:bodyPr wrap="none" rtlCol="0">
            <a:spAutoFit/>
          </a:bodyPr>
          <a:lstStyle/>
          <a:p>
            <a:r>
              <a:rPr lang="id-ID" sz="1200" b="1" dirty="0">
                <a:solidFill>
                  <a:schemeClr val="accent6"/>
                </a:solidFill>
                <a:latin typeface="Montserrat SemiBold" panose="00000700000000000000" pitchFamily="50" charset="0"/>
              </a:rPr>
              <a:t>Lorem Ipsum</a:t>
            </a:r>
            <a:endParaRPr lang="en-US" sz="1200" b="1" dirty="0">
              <a:solidFill>
                <a:schemeClr val="accent6"/>
              </a:solidFill>
              <a:latin typeface="Montserrat SemiBold" panose="00000700000000000000" pitchFamily="50" charset="0"/>
            </a:endParaRPr>
          </a:p>
        </p:txBody>
      </p:sp>
      <p:sp>
        <p:nvSpPr>
          <p:cNvPr id="241" name="Rectangle 240">
            <a:extLst>
              <a:ext uri="{FF2B5EF4-FFF2-40B4-BE49-F238E27FC236}">
                <a16:creationId xmlns:a16="http://schemas.microsoft.com/office/drawing/2014/main" id="{7CC92D1A-1D73-4C7D-A7E5-2AAE755E72DD}"/>
              </a:ext>
            </a:extLst>
          </p:cNvPr>
          <p:cNvSpPr/>
          <p:nvPr/>
        </p:nvSpPr>
        <p:spPr>
          <a:xfrm>
            <a:off x="7051599" y="4710496"/>
            <a:ext cx="3725410" cy="454612"/>
          </a:xfrm>
          <a:prstGeom prst="rect">
            <a:avLst/>
          </a:prstGeom>
        </p:spPr>
        <p:txBody>
          <a:bodyPr wrap="square">
            <a:spAutoFit/>
          </a:bodyPr>
          <a:lstStyle/>
          <a:p>
            <a:pPr algn="just">
              <a:lnSpc>
                <a:spcPct val="107000"/>
              </a:lnSpc>
              <a:spcAft>
                <a:spcPts val="0"/>
              </a:spcAft>
            </a:pPr>
            <a:r>
              <a:rPr lang="id-ID" sz="1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a:t>
            </a:r>
            <a:endParaRPr lang="id-ID" sz="12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2" name="TextBox 241">
            <a:extLst>
              <a:ext uri="{FF2B5EF4-FFF2-40B4-BE49-F238E27FC236}">
                <a16:creationId xmlns:a16="http://schemas.microsoft.com/office/drawing/2014/main" id="{ABFA7575-A921-42C1-B809-0374DB4BE27E}"/>
              </a:ext>
            </a:extLst>
          </p:cNvPr>
          <p:cNvSpPr txBox="1"/>
          <p:nvPr/>
        </p:nvSpPr>
        <p:spPr>
          <a:xfrm>
            <a:off x="7051598" y="5369707"/>
            <a:ext cx="1221809" cy="276999"/>
          </a:xfrm>
          <a:prstGeom prst="rect">
            <a:avLst/>
          </a:prstGeom>
          <a:noFill/>
        </p:spPr>
        <p:txBody>
          <a:bodyPr wrap="none" rtlCol="0">
            <a:spAutoFit/>
          </a:bodyPr>
          <a:lstStyle/>
          <a:p>
            <a:r>
              <a:rPr lang="id-ID" sz="1200" b="1" dirty="0">
                <a:solidFill>
                  <a:schemeClr val="accent1"/>
                </a:solidFill>
                <a:latin typeface="Montserrat SemiBold" panose="00000700000000000000" pitchFamily="50" charset="0"/>
              </a:rPr>
              <a:t>Lorem Ipsum</a:t>
            </a:r>
            <a:endParaRPr lang="en-US" sz="1200" b="1" dirty="0">
              <a:solidFill>
                <a:schemeClr val="accent1"/>
              </a:solidFill>
              <a:latin typeface="Montserrat SemiBold" panose="00000700000000000000" pitchFamily="50" charset="0"/>
            </a:endParaRPr>
          </a:p>
        </p:txBody>
      </p:sp>
      <p:sp>
        <p:nvSpPr>
          <p:cNvPr id="243" name="Rectangle 242">
            <a:extLst>
              <a:ext uri="{FF2B5EF4-FFF2-40B4-BE49-F238E27FC236}">
                <a16:creationId xmlns:a16="http://schemas.microsoft.com/office/drawing/2014/main" id="{A5561E42-B294-45C0-BB5B-EB7183E04BB1}"/>
              </a:ext>
            </a:extLst>
          </p:cNvPr>
          <p:cNvSpPr/>
          <p:nvPr/>
        </p:nvSpPr>
        <p:spPr>
          <a:xfrm>
            <a:off x="7044191" y="5600613"/>
            <a:ext cx="3725410" cy="454612"/>
          </a:xfrm>
          <a:prstGeom prst="rect">
            <a:avLst/>
          </a:prstGeom>
        </p:spPr>
        <p:txBody>
          <a:bodyPr wrap="square">
            <a:spAutoFit/>
          </a:bodyPr>
          <a:lstStyle/>
          <a:p>
            <a:pPr algn="just">
              <a:lnSpc>
                <a:spcPct val="107000"/>
              </a:lnSpc>
              <a:spcAft>
                <a:spcPts val="0"/>
              </a:spcAft>
            </a:pPr>
            <a:r>
              <a:rPr lang="id-ID" sz="1100" dirty="0">
                <a:solidFill>
                  <a:schemeClr val="tx1">
                    <a:lumMod val="65000"/>
                    <a:lumOff val="35000"/>
                  </a:schemeClr>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a:t>
            </a:r>
            <a:endParaRPr lang="id-ID" sz="12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110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A2EB-2E2D-43F1-992E-16E5B981B12C}"/>
              </a:ext>
            </a:extLst>
          </p:cNvPr>
          <p:cNvSpPr>
            <a:spLocks noGrp="1"/>
          </p:cNvSpPr>
          <p:nvPr>
            <p:ph type="title"/>
          </p:nvPr>
        </p:nvSpPr>
        <p:spPr/>
        <p:txBody>
          <a:bodyPr/>
          <a:lstStyle/>
          <a:p>
            <a:r>
              <a:rPr lang="en-US" dirty="0"/>
              <a:t>Infographic Slides</a:t>
            </a:r>
            <a:endParaRPr lang="id-ID" dirty="0"/>
          </a:p>
        </p:txBody>
      </p:sp>
      <p:sp>
        <p:nvSpPr>
          <p:cNvPr id="3" name="Text Placeholder 2">
            <a:extLst>
              <a:ext uri="{FF2B5EF4-FFF2-40B4-BE49-F238E27FC236}">
                <a16:creationId xmlns:a16="http://schemas.microsoft.com/office/drawing/2014/main" id="{744AD585-472B-413C-9CEA-896F134C2E10}"/>
              </a:ext>
            </a:extLst>
          </p:cNvPr>
          <p:cNvSpPr>
            <a:spLocks noGrp="1"/>
          </p:cNvSpPr>
          <p:nvPr>
            <p:ph type="body" sz="quarter" idx="13"/>
          </p:nvPr>
        </p:nvSpPr>
        <p:spPr>
          <a:xfrm>
            <a:off x="1055688" y="1233294"/>
            <a:ext cx="10080625" cy="257369"/>
          </a:xfrm>
        </p:spPr>
        <p:txBody>
          <a:bodyPr/>
          <a:lstStyle/>
          <a:p>
            <a:r>
              <a:rPr lang="en-US" dirty="0"/>
              <a:t>Replace your short text in here</a:t>
            </a:r>
          </a:p>
        </p:txBody>
      </p:sp>
      <p:grpSp>
        <p:nvGrpSpPr>
          <p:cNvPr id="244" name="Group 45">
            <a:extLst>
              <a:ext uri="{FF2B5EF4-FFF2-40B4-BE49-F238E27FC236}">
                <a16:creationId xmlns:a16="http://schemas.microsoft.com/office/drawing/2014/main" id="{EDF7B535-88F3-4A42-9B61-598E56A4D904}"/>
              </a:ext>
            </a:extLst>
          </p:cNvPr>
          <p:cNvGrpSpPr/>
          <p:nvPr/>
        </p:nvGrpSpPr>
        <p:grpSpPr>
          <a:xfrm>
            <a:off x="1058810" y="1914221"/>
            <a:ext cx="3105516" cy="1153845"/>
            <a:chOff x="1054100" y="1266825"/>
            <a:chExt cx="2298700" cy="854075"/>
          </a:xfrm>
        </p:grpSpPr>
        <p:sp>
          <p:nvSpPr>
            <p:cNvPr id="245" name="Freeform 5">
              <a:extLst>
                <a:ext uri="{FF2B5EF4-FFF2-40B4-BE49-F238E27FC236}">
                  <a16:creationId xmlns:a16="http://schemas.microsoft.com/office/drawing/2014/main" id="{2DF8F542-4BBD-4500-BB12-83D049243E50}"/>
                </a:ext>
              </a:extLst>
            </p:cNvPr>
            <p:cNvSpPr>
              <a:spLocks/>
            </p:cNvSpPr>
            <p:nvPr/>
          </p:nvSpPr>
          <p:spPr bwMode="auto">
            <a:xfrm>
              <a:off x="1054100" y="1384300"/>
              <a:ext cx="2298700" cy="736600"/>
            </a:xfrm>
            <a:custGeom>
              <a:avLst/>
              <a:gdLst/>
              <a:ahLst/>
              <a:cxnLst>
                <a:cxn ang="0">
                  <a:pos x="0" y="0"/>
                </a:cxn>
                <a:cxn ang="0">
                  <a:pos x="1194" y="0"/>
                </a:cxn>
                <a:cxn ang="0">
                  <a:pos x="1136" y="309"/>
                </a:cxn>
                <a:cxn ang="0">
                  <a:pos x="57" y="309"/>
                </a:cxn>
                <a:cxn ang="0">
                  <a:pos x="0" y="0"/>
                </a:cxn>
              </a:cxnLst>
              <a:rect l="0" t="0" r="r" b="b"/>
              <a:pathLst>
                <a:path w="1194" h="383">
                  <a:moveTo>
                    <a:pt x="0" y="0"/>
                  </a:moveTo>
                  <a:cubicBezTo>
                    <a:pt x="395" y="64"/>
                    <a:pt x="793" y="64"/>
                    <a:pt x="1194" y="0"/>
                  </a:cubicBezTo>
                  <a:cubicBezTo>
                    <a:pt x="1136" y="309"/>
                    <a:pt x="1136" y="309"/>
                    <a:pt x="1136" y="309"/>
                  </a:cubicBezTo>
                  <a:cubicBezTo>
                    <a:pt x="767" y="383"/>
                    <a:pt x="408" y="383"/>
                    <a:pt x="57" y="309"/>
                  </a:cubicBezTo>
                  <a:lnTo>
                    <a:pt x="0" y="0"/>
                  </a:lnTo>
                  <a:close/>
                </a:path>
              </a:pathLst>
            </a:custGeom>
            <a:gradFill>
              <a:gsLst>
                <a:gs pos="0">
                  <a:schemeClr val="accent6"/>
                </a:gs>
                <a:gs pos="50000">
                  <a:schemeClr val="accent6">
                    <a:lumMod val="75000"/>
                  </a:schemeClr>
                </a:gs>
                <a:gs pos="100000">
                  <a:schemeClr val="accent6"/>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6">
              <a:extLst>
                <a:ext uri="{FF2B5EF4-FFF2-40B4-BE49-F238E27FC236}">
                  <a16:creationId xmlns:a16="http://schemas.microsoft.com/office/drawing/2014/main" id="{BA4B2D5A-AFBE-4E75-AEE8-99158C5C4B79}"/>
                </a:ext>
              </a:extLst>
            </p:cNvPr>
            <p:cNvSpPr>
              <a:spLocks/>
            </p:cNvSpPr>
            <p:nvPr/>
          </p:nvSpPr>
          <p:spPr bwMode="auto">
            <a:xfrm>
              <a:off x="1054100" y="1266825"/>
              <a:ext cx="2298700" cy="239713"/>
            </a:xfrm>
            <a:custGeom>
              <a:avLst/>
              <a:gdLst/>
              <a:ahLst/>
              <a:cxnLst>
                <a:cxn ang="0">
                  <a:pos x="1194" y="61"/>
                </a:cxn>
                <a:cxn ang="0">
                  <a:pos x="0" y="61"/>
                </a:cxn>
                <a:cxn ang="0">
                  <a:pos x="1194" y="61"/>
                </a:cxn>
              </a:cxnLst>
              <a:rect l="0" t="0" r="r" b="b"/>
              <a:pathLst>
                <a:path w="1194" h="125">
                  <a:moveTo>
                    <a:pt x="1194" y="61"/>
                  </a:moveTo>
                  <a:cubicBezTo>
                    <a:pt x="793" y="125"/>
                    <a:pt x="395" y="125"/>
                    <a:pt x="0" y="61"/>
                  </a:cubicBezTo>
                  <a:cubicBezTo>
                    <a:pt x="357" y="0"/>
                    <a:pt x="755" y="0"/>
                    <a:pt x="1194" y="61"/>
                  </a:cubicBezTo>
                  <a:close/>
                </a:path>
              </a:pathLst>
            </a:custGeom>
            <a:solidFill>
              <a:schemeClr val="accent6">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7" name="Group 44">
            <a:extLst>
              <a:ext uri="{FF2B5EF4-FFF2-40B4-BE49-F238E27FC236}">
                <a16:creationId xmlns:a16="http://schemas.microsoft.com/office/drawing/2014/main" id="{AC0A6DE7-1B98-45D4-A20B-697DA0D32678}"/>
              </a:ext>
            </a:extLst>
          </p:cNvPr>
          <p:cNvGrpSpPr/>
          <p:nvPr/>
        </p:nvGrpSpPr>
        <p:grpSpPr>
          <a:xfrm>
            <a:off x="1284002" y="3059487"/>
            <a:ext cx="2659420" cy="1065913"/>
            <a:chOff x="1220787" y="2185987"/>
            <a:chExt cx="1968500" cy="788988"/>
          </a:xfrm>
        </p:grpSpPr>
        <p:sp>
          <p:nvSpPr>
            <p:cNvPr id="248" name="Freeform 7">
              <a:extLst>
                <a:ext uri="{FF2B5EF4-FFF2-40B4-BE49-F238E27FC236}">
                  <a16:creationId xmlns:a16="http://schemas.microsoft.com/office/drawing/2014/main" id="{85AD8B8D-3FE7-4FB7-9F9F-A0A0B84A3479}"/>
                </a:ext>
              </a:extLst>
            </p:cNvPr>
            <p:cNvSpPr>
              <a:spLocks/>
            </p:cNvSpPr>
            <p:nvPr/>
          </p:nvSpPr>
          <p:spPr bwMode="auto">
            <a:xfrm>
              <a:off x="1220787" y="2274887"/>
              <a:ext cx="1968500" cy="700088"/>
            </a:xfrm>
            <a:custGeom>
              <a:avLst/>
              <a:gdLst/>
              <a:ahLst/>
              <a:cxnLst>
                <a:cxn ang="0">
                  <a:pos x="0" y="0"/>
                </a:cxn>
                <a:cxn ang="0">
                  <a:pos x="1023" y="0"/>
                </a:cxn>
                <a:cxn ang="0">
                  <a:pos x="973" y="309"/>
                </a:cxn>
                <a:cxn ang="0">
                  <a:pos x="505" y="364"/>
                </a:cxn>
                <a:cxn ang="0">
                  <a:pos x="48" y="309"/>
                </a:cxn>
                <a:cxn ang="0">
                  <a:pos x="0" y="0"/>
                </a:cxn>
              </a:cxnLst>
              <a:rect l="0" t="0" r="r" b="b"/>
              <a:pathLst>
                <a:path w="1023" h="364">
                  <a:moveTo>
                    <a:pt x="0" y="0"/>
                  </a:moveTo>
                  <a:cubicBezTo>
                    <a:pt x="338" y="64"/>
                    <a:pt x="679" y="64"/>
                    <a:pt x="1023" y="0"/>
                  </a:cubicBezTo>
                  <a:cubicBezTo>
                    <a:pt x="973" y="309"/>
                    <a:pt x="973" y="309"/>
                    <a:pt x="973" y="309"/>
                  </a:cubicBezTo>
                  <a:cubicBezTo>
                    <a:pt x="815" y="346"/>
                    <a:pt x="659" y="364"/>
                    <a:pt x="505" y="364"/>
                  </a:cubicBezTo>
                  <a:cubicBezTo>
                    <a:pt x="351" y="364"/>
                    <a:pt x="199" y="346"/>
                    <a:pt x="48" y="309"/>
                  </a:cubicBezTo>
                  <a:lnTo>
                    <a:pt x="0" y="0"/>
                  </a:lnTo>
                  <a:close/>
                </a:path>
              </a:pathLst>
            </a:custGeom>
            <a:gradFill>
              <a:gsLst>
                <a:gs pos="0">
                  <a:schemeClr val="accent3"/>
                </a:gs>
                <a:gs pos="50000">
                  <a:schemeClr val="accent3">
                    <a:lumMod val="75000"/>
                  </a:schemeClr>
                </a:gs>
                <a:gs pos="100000">
                  <a:schemeClr val="accent3"/>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
              <a:extLst>
                <a:ext uri="{FF2B5EF4-FFF2-40B4-BE49-F238E27FC236}">
                  <a16:creationId xmlns:a16="http://schemas.microsoft.com/office/drawing/2014/main" id="{215F8A5E-6977-4119-910E-39B756B2C07E}"/>
                </a:ext>
              </a:extLst>
            </p:cNvPr>
            <p:cNvSpPr>
              <a:spLocks/>
            </p:cNvSpPr>
            <p:nvPr/>
          </p:nvSpPr>
          <p:spPr bwMode="auto">
            <a:xfrm>
              <a:off x="1220787" y="2185987"/>
              <a:ext cx="1968500" cy="211138"/>
            </a:xfrm>
            <a:custGeom>
              <a:avLst/>
              <a:gdLst/>
              <a:ahLst/>
              <a:cxnLst>
                <a:cxn ang="0">
                  <a:pos x="1023" y="46"/>
                </a:cxn>
                <a:cxn ang="0">
                  <a:pos x="0" y="46"/>
                </a:cxn>
                <a:cxn ang="0">
                  <a:pos x="485" y="0"/>
                </a:cxn>
                <a:cxn ang="0">
                  <a:pos x="1023" y="46"/>
                </a:cxn>
              </a:cxnLst>
              <a:rect l="0" t="0" r="r" b="b"/>
              <a:pathLst>
                <a:path w="1023" h="110">
                  <a:moveTo>
                    <a:pt x="1023" y="46"/>
                  </a:moveTo>
                  <a:cubicBezTo>
                    <a:pt x="679" y="110"/>
                    <a:pt x="338" y="110"/>
                    <a:pt x="0" y="46"/>
                  </a:cubicBezTo>
                  <a:cubicBezTo>
                    <a:pt x="153" y="15"/>
                    <a:pt x="314" y="0"/>
                    <a:pt x="485" y="0"/>
                  </a:cubicBezTo>
                  <a:cubicBezTo>
                    <a:pt x="655" y="0"/>
                    <a:pt x="834" y="15"/>
                    <a:pt x="1023" y="46"/>
                  </a:cubicBez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0" name="Group 43">
            <a:extLst>
              <a:ext uri="{FF2B5EF4-FFF2-40B4-BE49-F238E27FC236}">
                <a16:creationId xmlns:a16="http://schemas.microsoft.com/office/drawing/2014/main" id="{61DF764D-176B-4971-8E52-7528B012AABF}"/>
              </a:ext>
            </a:extLst>
          </p:cNvPr>
          <p:cNvGrpSpPr/>
          <p:nvPr/>
        </p:nvGrpSpPr>
        <p:grpSpPr>
          <a:xfrm>
            <a:off x="1500617" y="4191885"/>
            <a:ext cx="2221903" cy="911495"/>
            <a:chOff x="1381125" y="3116262"/>
            <a:chExt cx="1644650" cy="657225"/>
          </a:xfrm>
        </p:grpSpPr>
        <p:sp>
          <p:nvSpPr>
            <p:cNvPr id="251" name="Freeform 9">
              <a:extLst>
                <a:ext uri="{FF2B5EF4-FFF2-40B4-BE49-F238E27FC236}">
                  <a16:creationId xmlns:a16="http://schemas.microsoft.com/office/drawing/2014/main" id="{8DE29F1A-892E-45AE-AB43-D4EF93970F7D}"/>
                </a:ext>
              </a:extLst>
            </p:cNvPr>
            <p:cNvSpPr>
              <a:spLocks/>
            </p:cNvSpPr>
            <p:nvPr/>
          </p:nvSpPr>
          <p:spPr bwMode="auto">
            <a:xfrm>
              <a:off x="1381125" y="3189287"/>
              <a:ext cx="1644650" cy="584200"/>
            </a:xfrm>
            <a:custGeom>
              <a:avLst/>
              <a:gdLst/>
              <a:ahLst/>
              <a:cxnLst>
                <a:cxn ang="0">
                  <a:pos x="0" y="0"/>
                </a:cxn>
                <a:cxn ang="0">
                  <a:pos x="854" y="0"/>
                </a:cxn>
                <a:cxn ang="0">
                  <a:pos x="813" y="258"/>
                </a:cxn>
                <a:cxn ang="0">
                  <a:pos x="422" y="304"/>
                </a:cxn>
                <a:cxn ang="0">
                  <a:pos x="41" y="258"/>
                </a:cxn>
                <a:cxn ang="0">
                  <a:pos x="0" y="0"/>
                </a:cxn>
              </a:cxnLst>
              <a:rect l="0" t="0" r="r" b="b"/>
              <a:pathLst>
                <a:path w="854" h="304">
                  <a:moveTo>
                    <a:pt x="0" y="0"/>
                  </a:moveTo>
                  <a:cubicBezTo>
                    <a:pt x="283" y="53"/>
                    <a:pt x="567" y="53"/>
                    <a:pt x="854" y="0"/>
                  </a:cubicBezTo>
                  <a:cubicBezTo>
                    <a:pt x="813" y="258"/>
                    <a:pt x="813" y="258"/>
                    <a:pt x="813" y="258"/>
                  </a:cubicBezTo>
                  <a:cubicBezTo>
                    <a:pt x="681" y="289"/>
                    <a:pt x="551" y="304"/>
                    <a:pt x="422" y="304"/>
                  </a:cubicBezTo>
                  <a:cubicBezTo>
                    <a:pt x="293" y="304"/>
                    <a:pt x="166" y="289"/>
                    <a:pt x="41" y="258"/>
                  </a:cubicBezTo>
                  <a:lnTo>
                    <a:pt x="0" y="0"/>
                  </a:lnTo>
                  <a:close/>
                </a:path>
              </a:pathLst>
            </a:custGeom>
            <a:gradFill>
              <a:gsLst>
                <a:gs pos="0">
                  <a:schemeClr val="accent2"/>
                </a:gs>
                <a:gs pos="50000">
                  <a:schemeClr val="accent2">
                    <a:lumMod val="75000"/>
                  </a:schemeClr>
                </a:gs>
                <a:gs pos="100000">
                  <a:schemeClr val="accent2"/>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10">
              <a:extLst>
                <a:ext uri="{FF2B5EF4-FFF2-40B4-BE49-F238E27FC236}">
                  <a16:creationId xmlns:a16="http://schemas.microsoft.com/office/drawing/2014/main" id="{757938AF-6F61-46FD-BD77-B20EDF09523B}"/>
                </a:ext>
              </a:extLst>
            </p:cNvPr>
            <p:cNvSpPr>
              <a:spLocks/>
            </p:cNvSpPr>
            <p:nvPr/>
          </p:nvSpPr>
          <p:spPr bwMode="auto">
            <a:xfrm>
              <a:off x="1381125" y="3116262"/>
              <a:ext cx="1644650" cy="174625"/>
            </a:xfrm>
            <a:custGeom>
              <a:avLst/>
              <a:gdLst/>
              <a:ahLst/>
              <a:cxnLst>
                <a:cxn ang="0">
                  <a:pos x="854" y="38"/>
                </a:cxn>
                <a:cxn ang="0">
                  <a:pos x="0" y="38"/>
                </a:cxn>
                <a:cxn ang="0">
                  <a:pos x="405" y="0"/>
                </a:cxn>
                <a:cxn ang="0">
                  <a:pos x="854" y="38"/>
                </a:cxn>
              </a:cxnLst>
              <a:rect l="0" t="0" r="r" b="b"/>
              <a:pathLst>
                <a:path w="854" h="91">
                  <a:moveTo>
                    <a:pt x="854" y="38"/>
                  </a:moveTo>
                  <a:cubicBezTo>
                    <a:pt x="567" y="91"/>
                    <a:pt x="283" y="91"/>
                    <a:pt x="0" y="38"/>
                  </a:cubicBezTo>
                  <a:cubicBezTo>
                    <a:pt x="128" y="12"/>
                    <a:pt x="263" y="0"/>
                    <a:pt x="405" y="0"/>
                  </a:cubicBezTo>
                  <a:cubicBezTo>
                    <a:pt x="547" y="0"/>
                    <a:pt x="697" y="12"/>
                    <a:pt x="854" y="38"/>
                  </a:cubicBez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3" name="Group 42">
            <a:extLst>
              <a:ext uri="{FF2B5EF4-FFF2-40B4-BE49-F238E27FC236}">
                <a16:creationId xmlns:a16="http://schemas.microsoft.com/office/drawing/2014/main" id="{A5FEB373-6A40-4F7D-9B2B-5CE591D6EB87}"/>
              </a:ext>
            </a:extLst>
          </p:cNvPr>
          <p:cNvGrpSpPr/>
          <p:nvPr/>
        </p:nvGrpSpPr>
        <p:grpSpPr>
          <a:xfrm>
            <a:off x="1640021" y="5172102"/>
            <a:ext cx="1947382" cy="885759"/>
            <a:chOff x="1484312" y="3897312"/>
            <a:chExt cx="1441450" cy="579438"/>
          </a:xfrm>
        </p:grpSpPr>
        <p:sp>
          <p:nvSpPr>
            <p:cNvPr id="254" name="Freeform 11">
              <a:extLst>
                <a:ext uri="{FF2B5EF4-FFF2-40B4-BE49-F238E27FC236}">
                  <a16:creationId xmlns:a16="http://schemas.microsoft.com/office/drawing/2014/main" id="{D54D75A6-427A-4801-AD27-0E7D93BC385F}"/>
                </a:ext>
              </a:extLst>
            </p:cNvPr>
            <p:cNvSpPr>
              <a:spLocks/>
            </p:cNvSpPr>
            <p:nvPr/>
          </p:nvSpPr>
          <p:spPr bwMode="auto">
            <a:xfrm>
              <a:off x="1484312" y="3962400"/>
              <a:ext cx="1441450" cy="514350"/>
            </a:xfrm>
            <a:custGeom>
              <a:avLst/>
              <a:gdLst/>
              <a:ahLst/>
              <a:cxnLst>
                <a:cxn ang="0">
                  <a:pos x="0" y="0"/>
                </a:cxn>
                <a:cxn ang="0">
                  <a:pos x="749" y="0"/>
                </a:cxn>
                <a:cxn ang="0">
                  <a:pos x="712" y="226"/>
                </a:cxn>
                <a:cxn ang="0">
                  <a:pos x="370" y="267"/>
                </a:cxn>
                <a:cxn ang="0">
                  <a:pos x="35" y="226"/>
                </a:cxn>
                <a:cxn ang="0">
                  <a:pos x="0" y="0"/>
                </a:cxn>
              </a:cxnLst>
              <a:rect l="0" t="0" r="r" b="b"/>
              <a:pathLst>
                <a:path w="749" h="267">
                  <a:moveTo>
                    <a:pt x="0" y="0"/>
                  </a:moveTo>
                  <a:cubicBezTo>
                    <a:pt x="248" y="47"/>
                    <a:pt x="497" y="47"/>
                    <a:pt x="749" y="0"/>
                  </a:cubicBezTo>
                  <a:cubicBezTo>
                    <a:pt x="712" y="226"/>
                    <a:pt x="712" y="226"/>
                    <a:pt x="712" y="226"/>
                  </a:cubicBezTo>
                  <a:cubicBezTo>
                    <a:pt x="597" y="253"/>
                    <a:pt x="482" y="267"/>
                    <a:pt x="370" y="267"/>
                  </a:cubicBezTo>
                  <a:cubicBezTo>
                    <a:pt x="257" y="267"/>
                    <a:pt x="145" y="253"/>
                    <a:pt x="35" y="226"/>
                  </a:cubicBezTo>
                  <a:lnTo>
                    <a:pt x="0" y="0"/>
                  </a:lnTo>
                  <a:close/>
                </a:path>
              </a:pathLst>
            </a:custGeom>
            <a:gradFill>
              <a:gsLst>
                <a:gs pos="0">
                  <a:schemeClr val="accent1"/>
                </a:gs>
                <a:gs pos="50000">
                  <a:schemeClr val="accent1">
                    <a:lumMod val="75000"/>
                  </a:schemeClr>
                </a:gs>
                <a:gs pos="100000">
                  <a:schemeClr val="accent1"/>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12">
              <a:extLst>
                <a:ext uri="{FF2B5EF4-FFF2-40B4-BE49-F238E27FC236}">
                  <a16:creationId xmlns:a16="http://schemas.microsoft.com/office/drawing/2014/main" id="{9EB8AAA8-5C28-4662-885B-15C53E540BEA}"/>
                </a:ext>
              </a:extLst>
            </p:cNvPr>
            <p:cNvSpPr>
              <a:spLocks/>
            </p:cNvSpPr>
            <p:nvPr/>
          </p:nvSpPr>
          <p:spPr bwMode="auto">
            <a:xfrm>
              <a:off x="1484312" y="3897312"/>
              <a:ext cx="1441450" cy="155575"/>
            </a:xfrm>
            <a:custGeom>
              <a:avLst/>
              <a:gdLst/>
              <a:ahLst/>
              <a:cxnLst>
                <a:cxn ang="0">
                  <a:pos x="749" y="34"/>
                </a:cxn>
                <a:cxn ang="0">
                  <a:pos x="0" y="34"/>
                </a:cxn>
                <a:cxn ang="0">
                  <a:pos x="355" y="0"/>
                </a:cxn>
                <a:cxn ang="0">
                  <a:pos x="749" y="34"/>
                </a:cxn>
              </a:cxnLst>
              <a:rect l="0" t="0" r="r" b="b"/>
              <a:pathLst>
                <a:path w="749" h="81">
                  <a:moveTo>
                    <a:pt x="749" y="34"/>
                  </a:moveTo>
                  <a:cubicBezTo>
                    <a:pt x="497" y="81"/>
                    <a:pt x="248" y="81"/>
                    <a:pt x="0" y="34"/>
                  </a:cubicBezTo>
                  <a:cubicBezTo>
                    <a:pt x="112" y="12"/>
                    <a:pt x="230" y="0"/>
                    <a:pt x="355" y="0"/>
                  </a:cubicBezTo>
                  <a:cubicBezTo>
                    <a:pt x="479" y="0"/>
                    <a:pt x="611" y="12"/>
                    <a:pt x="749" y="34"/>
                  </a:cubicBez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6" name="Freeform 5">
            <a:extLst>
              <a:ext uri="{FF2B5EF4-FFF2-40B4-BE49-F238E27FC236}">
                <a16:creationId xmlns:a16="http://schemas.microsoft.com/office/drawing/2014/main" id="{48EBFCBF-8C72-409A-B540-6664DA45DECF}"/>
              </a:ext>
            </a:extLst>
          </p:cNvPr>
          <p:cNvSpPr>
            <a:spLocks/>
          </p:cNvSpPr>
          <p:nvPr/>
        </p:nvSpPr>
        <p:spPr bwMode="auto">
          <a:xfrm flipV="1">
            <a:off x="4354227" y="2111533"/>
            <a:ext cx="2592673" cy="763511"/>
          </a:xfrm>
          <a:custGeom>
            <a:avLst/>
            <a:gdLst>
              <a:gd name="connsiteX0" fmla="*/ 1756 w 1890"/>
              <a:gd name="connsiteY0" fmla="*/ 356 h 356"/>
              <a:gd name="connsiteX1" fmla="*/ 84 w 1890"/>
              <a:gd name="connsiteY1" fmla="*/ 344 h 356"/>
              <a:gd name="connsiteX2" fmla="*/ 0 w 1890"/>
              <a:gd name="connsiteY2" fmla="*/ 0 h 356"/>
              <a:gd name="connsiteX3" fmla="*/ 1761 w 1890"/>
              <a:gd name="connsiteY3" fmla="*/ 0 h 356"/>
              <a:gd name="connsiteX4" fmla="*/ 1890 w 1890"/>
              <a:gd name="connsiteY4" fmla="*/ 185 h 356"/>
              <a:gd name="connsiteX5" fmla="*/ 1756 w 1890"/>
              <a:gd name="connsiteY5" fmla="*/ 356 h 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0" h="356">
                <a:moveTo>
                  <a:pt x="1756" y="356"/>
                </a:moveTo>
                <a:lnTo>
                  <a:pt x="84" y="344"/>
                </a:lnTo>
                <a:cubicBezTo>
                  <a:pt x="56" y="229"/>
                  <a:pt x="28" y="115"/>
                  <a:pt x="0" y="0"/>
                </a:cubicBezTo>
                <a:lnTo>
                  <a:pt x="1761" y="0"/>
                </a:lnTo>
                <a:lnTo>
                  <a:pt x="1890" y="185"/>
                </a:lnTo>
                <a:lnTo>
                  <a:pt x="1756" y="356"/>
                </a:ln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Freeform 6">
            <a:extLst>
              <a:ext uri="{FF2B5EF4-FFF2-40B4-BE49-F238E27FC236}">
                <a16:creationId xmlns:a16="http://schemas.microsoft.com/office/drawing/2014/main" id="{927CF95B-2623-4141-8FA4-A80D89D096E6}"/>
              </a:ext>
            </a:extLst>
          </p:cNvPr>
          <p:cNvSpPr>
            <a:spLocks/>
          </p:cNvSpPr>
          <p:nvPr/>
        </p:nvSpPr>
        <p:spPr bwMode="auto">
          <a:xfrm flipV="1">
            <a:off x="4124252" y="3208380"/>
            <a:ext cx="2595417" cy="759223"/>
          </a:xfrm>
          <a:custGeom>
            <a:avLst/>
            <a:gdLst>
              <a:gd name="connsiteX0" fmla="*/ 1892 w 1892"/>
              <a:gd name="connsiteY0" fmla="*/ 182 h 354"/>
              <a:gd name="connsiteX1" fmla="*/ 1756 w 1892"/>
              <a:gd name="connsiteY1" fmla="*/ 353 h 354"/>
              <a:gd name="connsiteX2" fmla="*/ 84 w 1892"/>
              <a:gd name="connsiteY2" fmla="*/ 354 h 354"/>
              <a:gd name="connsiteX3" fmla="*/ 0 w 1892"/>
              <a:gd name="connsiteY3" fmla="*/ 0 h 354"/>
              <a:gd name="connsiteX4" fmla="*/ 1763 w 1892"/>
              <a:gd name="connsiteY4" fmla="*/ 0 h 354"/>
              <a:gd name="connsiteX5" fmla="*/ 1892 w 1892"/>
              <a:gd name="connsiteY5" fmla="*/ 182 h 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 h="354">
                <a:moveTo>
                  <a:pt x="1892" y="182"/>
                </a:moveTo>
                <a:lnTo>
                  <a:pt x="1756" y="353"/>
                </a:lnTo>
                <a:lnTo>
                  <a:pt x="84" y="354"/>
                </a:lnTo>
                <a:lnTo>
                  <a:pt x="0" y="0"/>
                </a:lnTo>
                <a:lnTo>
                  <a:pt x="1763" y="0"/>
                </a:lnTo>
                <a:lnTo>
                  <a:pt x="1892" y="182"/>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 name="Freeform 7">
            <a:extLst>
              <a:ext uri="{FF2B5EF4-FFF2-40B4-BE49-F238E27FC236}">
                <a16:creationId xmlns:a16="http://schemas.microsoft.com/office/drawing/2014/main" id="{A8BF838B-0C52-45FE-A294-D8774D7398E0}"/>
              </a:ext>
            </a:extLst>
          </p:cNvPr>
          <p:cNvSpPr>
            <a:spLocks/>
          </p:cNvSpPr>
          <p:nvPr/>
        </p:nvSpPr>
        <p:spPr bwMode="auto">
          <a:xfrm flipV="1">
            <a:off x="3919833" y="4188164"/>
            <a:ext cx="2592673" cy="763511"/>
          </a:xfrm>
          <a:custGeom>
            <a:avLst/>
            <a:gdLst>
              <a:gd name="connsiteX0" fmla="*/ 1890 w 1890"/>
              <a:gd name="connsiteY0" fmla="*/ 185 h 356"/>
              <a:gd name="connsiteX1" fmla="*/ 1756 w 1890"/>
              <a:gd name="connsiteY1" fmla="*/ 356 h 356"/>
              <a:gd name="connsiteX2" fmla="*/ 84 w 1890"/>
              <a:gd name="connsiteY2" fmla="*/ 338 h 356"/>
              <a:gd name="connsiteX3" fmla="*/ 0 w 1890"/>
              <a:gd name="connsiteY3" fmla="*/ 0 h 356"/>
              <a:gd name="connsiteX4" fmla="*/ 1761 w 1890"/>
              <a:gd name="connsiteY4" fmla="*/ 0 h 356"/>
              <a:gd name="connsiteX5" fmla="*/ 1890 w 1890"/>
              <a:gd name="connsiteY5" fmla="*/ 185 h 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0" h="356">
                <a:moveTo>
                  <a:pt x="1890" y="185"/>
                </a:moveTo>
                <a:lnTo>
                  <a:pt x="1756" y="356"/>
                </a:lnTo>
                <a:lnTo>
                  <a:pt x="84" y="338"/>
                </a:lnTo>
                <a:cubicBezTo>
                  <a:pt x="56" y="225"/>
                  <a:pt x="28" y="113"/>
                  <a:pt x="0" y="0"/>
                </a:cubicBezTo>
                <a:lnTo>
                  <a:pt x="1761" y="0"/>
                </a:lnTo>
                <a:lnTo>
                  <a:pt x="1890" y="185"/>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9" name="Freeform 8">
            <a:extLst>
              <a:ext uri="{FF2B5EF4-FFF2-40B4-BE49-F238E27FC236}">
                <a16:creationId xmlns:a16="http://schemas.microsoft.com/office/drawing/2014/main" id="{A1DF3BD9-B854-4981-AD74-5077577BA01F}"/>
              </a:ext>
            </a:extLst>
          </p:cNvPr>
          <p:cNvSpPr>
            <a:spLocks/>
          </p:cNvSpPr>
          <p:nvPr/>
        </p:nvSpPr>
        <p:spPr bwMode="auto">
          <a:xfrm flipV="1">
            <a:off x="3701073" y="5172009"/>
            <a:ext cx="2595417" cy="767801"/>
          </a:xfrm>
          <a:custGeom>
            <a:avLst/>
            <a:gdLst>
              <a:gd name="connsiteX0" fmla="*/ 1756 w 1892"/>
              <a:gd name="connsiteY0" fmla="*/ 353 h 358"/>
              <a:gd name="connsiteX1" fmla="*/ 84 w 1892"/>
              <a:gd name="connsiteY1" fmla="*/ 358 h 358"/>
              <a:gd name="connsiteX2" fmla="*/ 0 w 1892"/>
              <a:gd name="connsiteY2" fmla="*/ 0 h 358"/>
              <a:gd name="connsiteX3" fmla="*/ 1761 w 1892"/>
              <a:gd name="connsiteY3" fmla="*/ 0 h 358"/>
              <a:gd name="connsiteX4" fmla="*/ 1892 w 1892"/>
              <a:gd name="connsiteY4" fmla="*/ 184 h 358"/>
              <a:gd name="connsiteX5" fmla="*/ 1756 w 1892"/>
              <a:gd name="connsiteY5" fmla="*/ 353 h 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 h="358">
                <a:moveTo>
                  <a:pt x="1756" y="353"/>
                </a:moveTo>
                <a:lnTo>
                  <a:pt x="84" y="358"/>
                </a:lnTo>
                <a:cubicBezTo>
                  <a:pt x="56" y="239"/>
                  <a:pt x="28" y="119"/>
                  <a:pt x="0" y="0"/>
                </a:cubicBezTo>
                <a:lnTo>
                  <a:pt x="1761" y="0"/>
                </a:lnTo>
                <a:cubicBezTo>
                  <a:pt x="1805" y="61"/>
                  <a:pt x="1848" y="123"/>
                  <a:pt x="1892" y="184"/>
                </a:cubicBezTo>
                <a:lnTo>
                  <a:pt x="1756" y="353"/>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0" name="Inhaltsplatzhalter 4">
            <a:extLst>
              <a:ext uri="{FF2B5EF4-FFF2-40B4-BE49-F238E27FC236}">
                <a16:creationId xmlns:a16="http://schemas.microsoft.com/office/drawing/2014/main" id="{693E40AD-2AC9-4464-A4DD-133103FE72B0}"/>
              </a:ext>
            </a:extLst>
          </p:cNvPr>
          <p:cNvSpPr txBox="1">
            <a:spLocks/>
          </p:cNvSpPr>
          <p:nvPr/>
        </p:nvSpPr>
        <p:spPr>
          <a:xfrm>
            <a:off x="7323575" y="2116262"/>
            <a:ext cx="4057133"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dirty="0">
                <a:solidFill>
                  <a:schemeClr val="accent6"/>
                </a:solidFill>
                <a:latin typeface="Montserrat" panose="00000500000000000000" pitchFamily="50" charset="0"/>
              </a:rPr>
              <a:t>TITLE GOES HERE</a:t>
            </a:r>
            <a:br>
              <a:rPr lang="en-US" sz="1400" b="1" dirty="0">
                <a:solidFill>
                  <a:schemeClr val="accent1"/>
                </a:solidFill>
                <a:latin typeface="+mj-lt"/>
              </a:rPr>
            </a:br>
            <a:r>
              <a:rPr lang="en-US" sz="1100" dirty="0">
                <a:solidFill>
                  <a:schemeClr val="tx1"/>
                </a:solidFill>
                <a:latin typeface="+mn-lt"/>
              </a:rPr>
              <a:t>This is a sample text. You simply add your own text and description here. This text is fully editable. It can be replaced with your own style. </a:t>
            </a:r>
          </a:p>
        </p:txBody>
      </p:sp>
      <p:sp>
        <p:nvSpPr>
          <p:cNvPr id="261" name="Inhaltsplatzhalter 4">
            <a:extLst>
              <a:ext uri="{FF2B5EF4-FFF2-40B4-BE49-F238E27FC236}">
                <a16:creationId xmlns:a16="http://schemas.microsoft.com/office/drawing/2014/main" id="{35419DAC-11D9-4913-BD55-42477B893C42}"/>
              </a:ext>
            </a:extLst>
          </p:cNvPr>
          <p:cNvSpPr txBox="1">
            <a:spLocks/>
          </p:cNvSpPr>
          <p:nvPr/>
        </p:nvSpPr>
        <p:spPr>
          <a:xfrm>
            <a:off x="7109421" y="3210965"/>
            <a:ext cx="4057133"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dirty="0">
                <a:solidFill>
                  <a:schemeClr val="accent3"/>
                </a:solidFill>
                <a:latin typeface="Montserrat" panose="00000500000000000000" pitchFamily="50" charset="0"/>
              </a:rPr>
              <a:t>TITLE GOES HERE</a:t>
            </a:r>
            <a:br>
              <a:rPr lang="en-US" sz="1400" b="1" dirty="0">
                <a:solidFill>
                  <a:schemeClr val="accent1"/>
                </a:solidFill>
                <a:latin typeface="+mj-lt"/>
              </a:rPr>
            </a:br>
            <a:r>
              <a:rPr lang="en-US" sz="1100" dirty="0">
                <a:solidFill>
                  <a:schemeClr val="tx1"/>
                </a:solidFill>
                <a:latin typeface="+mn-lt"/>
              </a:rPr>
              <a:t>This is a sample text. You simply add your own text and description here. This text is fully editable. It can be replaced with your own style. </a:t>
            </a:r>
          </a:p>
        </p:txBody>
      </p:sp>
      <p:sp>
        <p:nvSpPr>
          <p:cNvPr id="262" name="Inhaltsplatzhalter 4">
            <a:extLst>
              <a:ext uri="{FF2B5EF4-FFF2-40B4-BE49-F238E27FC236}">
                <a16:creationId xmlns:a16="http://schemas.microsoft.com/office/drawing/2014/main" id="{52A17A63-00A7-4727-A6D4-39640B5E4BD3}"/>
              </a:ext>
            </a:extLst>
          </p:cNvPr>
          <p:cNvSpPr txBox="1">
            <a:spLocks/>
          </p:cNvSpPr>
          <p:nvPr/>
        </p:nvSpPr>
        <p:spPr>
          <a:xfrm>
            <a:off x="6914180" y="4192893"/>
            <a:ext cx="4057133"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dirty="0">
                <a:solidFill>
                  <a:schemeClr val="accent2"/>
                </a:solidFill>
                <a:latin typeface="Montserrat" panose="00000500000000000000" pitchFamily="50" charset="0"/>
              </a:rPr>
              <a:t>TITLE GOES HERE</a:t>
            </a:r>
            <a:br>
              <a:rPr lang="en-US" sz="1400" b="1" dirty="0">
                <a:solidFill>
                  <a:schemeClr val="accent1"/>
                </a:solidFill>
                <a:latin typeface="+mj-lt"/>
              </a:rPr>
            </a:br>
            <a:r>
              <a:rPr lang="en-US" sz="1100" dirty="0">
                <a:solidFill>
                  <a:schemeClr val="tx1"/>
                </a:solidFill>
                <a:latin typeface="+mn-lt"/>
              </a:rPr>
              <a:t>This is a sample text. You simply add your own text and description here. This text is fully editable. It can be replaced with your own style. </a:t>
            </a:r>
          </a:p>
        </p:txBody>
      </p:sp>
      <p:sp>
        <p:nvSpPr>
          <p:cNvPr id="263" name="Inhaltsplatzhalter 4">
            <a:extLst>
              <a:ext uri="{FF2B5EF4-FFF2-40B4-BE49-F238E27FC236}">
                <a16:creationId xmlns:a16="http://schemas.microsoft.com/office/drawing/2014/main" id="{A6E6C12C-E863-48B0-A114-BC456C4CE887}"/>
              </a:ext>
            </a:extLst>
          </p:cNvPr>
          <p:cNvSpPr txBox="1">
            <a:spLocks/>
          </p:cNvSpPr>
          <p:nvPr/>
        </p:nvSpPr>
        <p:spPr>
          <a:xfrm>
            <a:off x="6710595" y="5178883"/>
            <a:ext cx="4057133"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dirty="0">
                <a:solidFill>
                  <a:schemeClr val="accent1"/>
                </a:solidFill>
                <a:latin typeface="Montserrat" panose="00000500000000000000" pitchFamily="50" charset="0"/>
              </a:rPr>
              <a:t>TITLE GOES HERE</a:t>
            </a:r>
            <a:br>
              <a:rPr lang="en-US" sz="1400" b="1" dirty="0">
                <a:solidFill>
                  <a:schemeClr val="accent1"/>
                </a:solidFill>
                <a:latin typeface="+mj-lt"/>
              </a:rPr>
            </a:br>
            <a:r>
              <a:rPr lang="en-US" sz="1100" dirty="0">
                <a:solidFill>
                  <a:schemeClr val="tx1"/>
                </a:solidFill>
                <a:latin typeface="+mn-lt"/>
              </a:rPr>
              <a:t>This is a sample text. You simply add your own text and description here. This text is fully editable. It can be replaced with your own style</a:t>
            </a:r>
            <a:r>
              <a:rPr lang="en-US" sz="1100" dirty="0">
                <a:solidFill>
                  <a:schemeClr val="bg1">
                    <a:lumMod val="65000"/>
                  </a:schemeClr>
                </a:solidFill>
                <a:latin typeface="+mn-lt"/>
              </a:rPr>
              <a:t>. </a:t>
            </a:r>
          </a:p>
        </p:txBody>
      </p:sp>
      <p:sp>
        <p:nvSpPr>
          <p:cNvPr id="264" name="Rectangle 263">
            <a:extLst>
              <a:ext uri="{FF2B5EF4-FFF2-40B4-BE49-F238E27FC236}">
                <a16:creationId xmlns:a16="http://schemas.microsoft.com/office/drawing/2014/main" id="{85CB2B5F-E296-4B08-A757-22C4F177E1B0}"/>
              </a:ext>
            </a:extLst>
          </p:cNvPr>
          <p:cNvSpPr/>
          <p:nvPr/>
        </p:nvSpPr>
        <p:spPr>
          <a:xfrm>
            <a:off x="4501453" y="2308622"/>
            <a:ext cx="2298220" cy="369332"/>
          </a:xfrm>
          <a:prstGeom prst="rect">
            <a:avLst/>
          </a:prstGeom>
        </p:spPr>
        <p:txBody>
          <a:bodyPr wrap="square">
            <a:spAutoFit/>
          </a:bodyPr>
          <a:lstStyle/>
          <a:p>
            <a:pPr algn="ctr"/>
            <a:r>
              <a:rPr lang="en-US" b="1" dirty="0">
                <a:solidFill>
                  <a:schemeClr val="bg1"/>
                </a:solidFill>
              </a:rPr>
              <a:t>TITLE GOES HERE</a:t>
            </a:r>
          </a:p>
        </p:txBody>
      </p:sp>
      <p:sp>
        <p:nvSpPr>
          <p:cNvPr id="265" name="Rectangle 264">
            <a:extLst>
              <a:ext uri="{FF2B5EF4-FFF2-40B4-BE49-F238E27FC236}">
                <a16:creationId xmlns:a16="http://schemas.microsoft.com/office/drawing/2014/main" id="{E1D75085-7D39-4DCA-82A8-D1EF63869893}"/>
              </a:ext>
            </a:extLst>
          </p:cNvPr>
          <p:cNvSpPr/>
          <p:nvPr/>
        </p:nvSpPr>
        <p:spPr>
          <a:xfrm>
            <a:off x="4272850" y="3403325"/>
            <a:ext cx="2298220" cy="369332"/>
          </a:xfrm>
          <a:prstGeom prst="rect">
            <a:avLst/>
          </a:prstGeom>
        </p:spPr>
        <p:txBody>
          <a:bodyPr wrap="square">
            <a:spAutoFit/>
          </a:bodyPr>
          <a:lstStyle/>
          <a:p>
            <a:pPr algn="ctr"/>
            <a:r>
              <a:rPr lang="en-US" b="1" dirty="0">
                <a:solidFill>
                  <a:schemeClr val="bg1"/>
                </a:solidFill>
              </a:rPr>
              <a:t>TITLE GOES HERE</a:t>
            </a:r>
          </a:p>
        </p:txBody>
      </p:sp>
      <p:sp>
        <p:nvSpPr>
          <p:cNvPr id="266" name="Rectangle 265">
            <a:extLst>
              <a:ext uri="{FF2B5EF4-FFF2-40B4-BE49-F238E27FC236}">
                <a16:creationId xmlns:a16="http://schemas.microsoft.com/office/drawing/2014/main" id="{03830FEA-5475-4010-81FC-58799199305D}"/>
              </a:ext>
            </a:extLst>
          </p:cNvPr>
          <p:cNvSpPr/>
          <p:nvPr/>
        </p:nvSpPr>
        <p:spPr>
          <a:xfrm>
            <a:off x="4067059" y="4385253"/>
            <a:ext cx="2298220" cy="369332"/>
          </a:xfrm>
          <a:prstGeom prst="rect">
            <a:avLst/>
          </a:prstGeom>
        </p:spPr>
        <p:txBody>
          <a:bodyPr wrap="square">
            <a:spAutoFit/>
          </a:bodyPr>
          <a:lstStyle/>
          <a:p>
            <a:pPr algn="ctr"/>
            <a:r>
              <a:rPr lang="en-US" b="1" dirty="0">
                <a:solidFill>
                  <a:schemeClr val="bg1"/>
                </a:solidFill>
              </a:rPr>
              <a:t>TITLE GOES HERE</a:t>
            </a:r>
          </a:p>
        </p:txBody>
      </p:sp>
      <p:sp>
        <p:nvSpPr>
          <p:cNvPr id="267" name="Rectangle 266">
            <a:extLst>
              <a:ext uri="{FF2B5EF4-FFF2-40B4-BE49-F238E27FC236}">
                <a16:creationId xmlns:a16="http://schemas.microsoft.com/office/drawing/2014/main" id="{67135639-2530-4868-A3F7-7D7412CEC467}"/>
              </a:ext>
            </a:extLst>
          </p:cNvPr>
          <p:cNvSpPr/>
          <p:nvPr/>
        </p:nvSpPr>
        <p:spPr>
          <a:xfrm>
            <a:off x="3849671" y="5371243"/>
            <a:ext cx="2298220" cy="369332"/>
          </a:xfrm>
          <a:prstGeom prst="rect">
            <a:avLst/>
          </a:prstGeom>
        </p:spPr>
        <p:txBody>
          <a:bodyPr wrap="square">
            <a:spAutoFit/>
          </a:bodyPr>
          <a:lstStyle/>
          <a:p>
            <a:pPr algn="ctr"/>
            <a:r>
              <a:rPr lang="en-US" b="1" dirty="0">
                <a:solidFill>
                  <a:schemeClr val="bg1"/>
                </a:solidFill>
              </a:rPr>
              <a:t>TITLE GOES HERE</a:t>
            </a:r>
          </a:p>
        </p:txBody>
      </p:sp>
      <p:grpSp>
        <p:nvGrpSpPr>
          <p:cNvPr id="268" name="Group 173">
            <a:extLst>
              <a:ext uri="{FF2B5EF4-FFF2-40B4-BE49-F238E27FC236}">
                <a16:creationId xmlns:a16="http://schemas.microsoft.com/office/drawing/2014/main" id="{02C867D3-1C67-497D-8D0A-AD9E6787E209}"/>
              </a:ext>
            </a:extLst>
          </p:cNvPr>
          <p:cNvGrpSpPr/>
          <p:nvPr/>
        </p:nvGrpSpPr>
        <p:grpSpPr>
          <a:xfrm>
            <a:off x="2336046" y="3445970"/>
            <a:ext cx="551044" cy="527392"/>
            <a:chOff x="3876675" y="1376363"/>
            <a:chExt cx="369888" cy="354012"/>
          </a:xfrm>
          <a:solidFill>
            <a:schemeClr val="bg1"/>
          </a:solidFill>
        </p:grpSpPr>
        <p:sp>
          <p:nvSpPr>
            <p:cNvPr id="269" name="Freeform 107">
              <a:extLst>
                <a:ext uri="{FF2B5EF4-FFF2-40B4-BE49-F238E27FC236}">
                  <a16:creationId xmlns:a16="http://schemas.microsoft.com/office/drawing/2014/main" id="{C3C98EE3-FD99-4AEF-A8C3-FF27C89C5637}"/>
                </a:ext>
              </a:extLst>
            </p:cNvPr>
            <p:cNvSpPr>
              <a:spLocks/>
            </p:cNvSpPr>
            <p:nvPr/>
          </p:nvSpPr>
          <p:spPr bwMode="auto">
            <a:xfrm>
              <a:off x="4154488" y="1401763"/>
              <a:ext cx="63500" cy="87313"/>
            </a:xfrm>
            <a:custGeom>
              <a:avLst/>
              <a:gdLst/>
              <a:ahLst/>
              <a:cxnLst>
                <a:cxn ang="0">
                  <a:pos x="1" y="2"/>
                </a:cxn>
                <a:cxn ang="0">
                  <a:pos x="2" y="8"/>
                </a:cxn>
                <a:cxn ang="0">
                  <a:pos x="18" y="24"/>
                </a:cxn>
                <a:cxn ang="0">
                  <a:pos x="27" y="46"/>
                </a:cxn>
                <a:cxn ang="0">
                  <a:pos x="30" y="49"/>
                </a:cxn>
                <a:cxn ang="0">
                  <a:pos x="31" y="49"/>
                </a:cxn>
                <a:cxn ang="0">
                  <a:pos x="35" y="44"/>
                </a:cxn>
                <a:cxn ang="0">
                  <a:pos x="24" y="19"/>
                </a:cxn>
                <a:cxn ang="0">
                  <a:pos x="7" y="1"/>
                </a:cxn>
                <a:cxn ang="0">
                  <a:pos x="1" y="2"/>
                </a:cxn>
              </a:cxnLst>
              <a:rect l="0" t="0" r="r" b="b"/>
              <a:pathLst>
                <a:path w="35" h="49">
                  <a:moveTo>
                    <a:pt x="1" y="2"/>
                  </a:moveTo>
                  <a:cubicBezTo>
                    <a:pt x="0" y="4"/>
                    <a:pt x="0" y="7"/>
                    <a:pt x="2" y="8"/>
                  </a:cubicBezTo>
                  <a:cubicBezTo>
                    <a:pt x="8" y="12"/>
                    <a:pt x="13" y="17"/>
                    <a:pt x="18" y="24"/>
                  </a:cubicBezTo>
                  <a:cubicBezTo>
                    <a:pt x="22" y="31"/>
                    <a:pt x="25" y="39"/>
                    <a:pt x="27" y="46"/>
                  </a:cubicBezTo>
                  <a:cubicBezTo>
                    <a:pt x="27" y="47"/>
                    <a:pt x="28" y="49"/>
                    <a:pt x="30" y="49"/>
                  </a:cubicBezTo>
                  <a:cubicBezTo>
                    <a:pt x="30" y="49"/>
                    <a:pt x="31" y="49"/>
                    <a:pt x="31" y="49"/>
                  </a:cubicBezTo>
                  <a:cubicBezTo>
                    <a:pt x="33" y="49"/>
                    <a:pt x="35" y="47"/>
                    <a:pt x="35" y="44"/>
                  </a:cubicBezTo>
                  <a:cubicBezTo>
                    <a:pt x="33" y="36"/>
                    <a:pt x="30" y="27"/>
                    <a:pt x="24" y="19"/>
                  </a:cubicBezTo>
                  <a:cubicBezTo>
                    <a:pt x="19" y="12"/>
                    <a:pt x="13" y="6"/>
                    <a:pt x="7" y="1"/>
                  </a:cubicBezTo>
                  <a:cubicBezTo>
                    <a:pt x="5" y="0"/>
                    <a:pt x="2" y="1"/>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108">
              <a:extLst>
                <a:ext uri="{FF2B5EF4-FFF2-40B4-BE49-F238E27FC236}">
                  <a16:creationId xmlns:a16="http://schemas.microsoft.com/office/drawing/2014/main" id="{0E1F649F-BDF8-464D-B569-36751C075505}"/>
                </a:ext>
              </a:extLst>
            </p:cNvPr>
            <p:cNvSpPr>
              <a:spLocks/>
            </p:cNvSpPr>
            <p:nvPr/>
          </p:nvSpPr>
          <p:spPr bwMode="auto">
            <a:xfrm>
              <a:off x="4168775" y="1376363"/>
              <a:ext cx="77788" cy="112713"/>
            </a:xfrm>
            <a:custGeom>
              <a:avLst/>
              <a:gdLst/>
              <a:ahLst/>
              <a:cxnLst>
                <a:cxn ang="0">
                  <a:pos x="7" y="1"/>
                </a:cxn>
                <a:cxn ang="0">
                  <a:pos x="1" y="2"/>
                </a:cxn>
                <a:cxn ang="0">
                  <a:pos x="2" y="8"/>
                </a:cxn>
                <a:cxn ang="0">
                  <a:pos x="22" y="29"/>
                </a:cxn>
                <a:cxn ang="0">
                  <a:pos x="35" y="59"/>
                </a:cxn>
                <a:cxn ang="0">
                  <a:pos x="38" y="62"/>
                </a:cxn>
                <a:cxn ang="0">
                  <a:pos x="40" y="62"/>
                </a:cxn>
                <a:cxn ang="0">
                  <a:pos x="43" y="58"/>
                </a:cxn>
                <a:cxn ang="0">
                  <a:pos x="29" y="25"/>
                </a:cxn>
                <a:cxn ang="0">
                  <a:pos x="7" y="1"/>
                </a:cxn>
              </a:cxnLst>
              <a:rect l="0" t="0" r="r" b="b"/>
              <a:pathLst>
                <a:path w="44" h="63">
                  <a:moveTo>
                    <a:pt x="7" y="1"/>
                  </a:moveTo>
                  <a:cubicBezTo>
                    <a:pt x="5" y="0"/>
                    <a:pt x="2" y="0"/>
                    <a:pt x="1" y="2"/>
                  </a:cubicBezTo>
                  <a:cubicBezTo>
                    <a:pt x="0" y="4"/>
                    <a:pt x="0" y="6"/>
                    <a:pt x="2" y="8"/>
                  </a:cubicBezTo>
                  <a:cubicBezTo>
                    <a:pt x="9" y="13"/>
                    <a:pt x="16" y="21"/>
                    <a:pt x="22" y="29"/>
                  </a:cubicBezTo>
                  <a:cubicBezTo>
                    <a:pt x="29" y="39"/>
                    <a:pt x="33" y="49"/>
                    <a:pt x="35" y="59"/>
                  </a:cubicBezTo>
                  <a:cubicBezTo>
                    <a:pt x="36" y="61"/>
                    <a:pt x="37" y="62"/>
                    <a:pt x="38" y="62"/>
                  </a:cubicBezTo>
                  <a:cubicBezTo>
                    <a:pt x="39" y="63"/>
                    <a:pt x="39" y="63"/>
                    <a:pt x="40" y="62"/>
                  </a:cubicBezTo>
                  <a:cubicBezTo>
                    <a:pt x="42" y="62"/>
                    <a:pt x="44" y="60"/>
                    <a:pt x="43" y="58"/>
                  </a:cubicBezTo>
                  <a:cubicBezTo>
                    <a:pt x="41" y="47"/>
                    <a:pt x="36" y="35"/>
                    <a:pt x="29" y="25"/>
                  </a:cubicBezTo>
                  <a:cubicBezTo>
                    <a:pt x="23" y="15"/>
                    <a:pt x="15" y="7"/>
                    <a:pt x="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109">
              <a:extLst>
                <a:ext uri="{FF2B5EF4-FFF2-40B4-BE49-F238E27FC236}">
                  <a16:creationId xmlns:a16="http://schemas.microsoft.com/office/drawing/2014/main" id="{DE5E8AA1-A609-4910-A96A-B5C6AFB16396}"/>
                </a:ext>
              </a:extLst>
            </p:cNvPr>
            <p:cNvSpPr>
              <a:spLocks/>
            </p:cNvSpPr>
            <p:nvPr/>
          </p:nvSpPr>
          <p:spPr bwMode="auto">
            <a:xfrm>
              <a:off x="4141788" y="1425575"/>
              <a:ext cx="46038" cy="65088"/>
            </a:xfrm>
            <a:custGeom>
              <a:avLst/>
              <a:gdLst/>
              <a:ahLst/>
              <a:cxnLst>
                <a:cxn ang="0">
                  <a:pos x="1" y="3"/>
                </a:cxn>
                <a:cxn ang="0">
                  <a:pos x="3" y="9"/>
                </a:cxn>
                <a:cxn ang="0">
                  <a:pos x="13" y="18"/>
                </a:cxn>
                <a:cxn ang="0">
                  <a:pos x="18" y="32"/>
                </a:cxn>
                <a:cxn ang="0">
                  <a:pos x="21" y="36"/>
                </a:cxn>
                <a:cxn ang="0">
                  <a:pos x="22" y="36"/>
                </a:cxn>
                <a:cxn ang="0">
                  <a:pos x="26" y="31"/>
                </a:cxn>
                <a:cxn ang="0">
                  <a:pos x="20" y="14"/>
                </a:cxn>
                <a:cxn ang="0">
                  <a:pos x="7" y="1"/>
                </a:cxn>
                <a:cxn ang="0">
                  <a:pos x="1" y="3"/>
                </a:cxn>
              </a:cxnLst>
              <a:rect l="0" t="0" r="r" b="b"/>
              <a:pathLst>
                <a:path w="26" h="36">
                  <a:moveTo>
                    <a:pt x="1" y="3"/>
                  </a:moveTo>
                  <a:cubicBezTo>
                    <a:pt x="0" y="5"/>
                    <a:pt x="1" y="7"/>
                    <a:pt x="3" y="9"/>
                  </a:cubicBezTo>
                  <a:cubicBezTo>
                    <a:pt x="7" y="10"/>
                    <a:pt x="10" y="14"/>
                    <a:pt x="13" y="18"/>
                  </a:cubicBezTo>
                  <a:cubicBezTo>
                    <a:pt x="16" y="23"/>
                    <a:pt x="18" y="28"/>
                    <a:pt x="18" y="32"/>
                  </a:cubicBezTo>
                  <a:cubicBezTo>
                    <a:pt x="18" y="34"/>
                    <a:pt x="20" y="35"/>
                    <a:pt x="21" y="36"/>
                  </a:cubicBezTo>
                  <a:cubicBezTo>
                    <a:pt x="22" y="36"/>
                    <a:pt x="22" y="36"/>
                    <a:pt x="22" y="36"/>
                  </a:cubicBezTo>
                  <a:cubicBezTo>
                    <a:pt x="25" y="36"/>
                    <a:pt x="26" y="34"/>
                    <a:pt x="26" y="31"/>
                  </a:cubicBezTo>
                  <a:cubicBezTo>
                    <a:pt x="26" y="26"/>
                    <a:pt x="23" y="19"/>
                    <a:pt x="20" y="14"/>
                  </a:cubicBezTo>
                  <a:cubicBezTo>
                    <a:pt x="16" y="8"/>
                    <a:pt x="11" y="4"/>
                    <a:pt x="7" y="1"/>
                  </a:cubicBezTo>
                  <a:cubicBezTo>
                    <a:pt x="5" y="0"/>
                    <a:pt x="2" y="1"/>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110">
              <a:extLst>
                <a:ext uri="{FF2B5EF4-FFF2-40B4-BE49-F238E27FC236}">
                  <a16:creationId xmlns:a16="http://schemas.microsoft.com/office/drawing/2014/main" id="{A82C80CA-7828-4FE4-BD59-C161D5D34DF2}"/>
                </a:ext>
              </a:extLst>
            </p:cNvPr>
            <p:cNvSpPr>
              <a:spLocks noEditPoints="1"/>
            </p:cNvSpPr>
            <p:nvPr/>
          </p:nvSpPr>
          <p:spPr bwMode="auto">
            <a:xfrm>
              <a:off x="3957638" y="1430338"/>
              <a:ext cx="201613" cy="184150"/>
            </a:xfrm>
            <a:custGeom>
              <a:avLst/>
              <a:gdLst/>
              <a:ahLst/>
              <a:cxnLst>
                <a:cxn ang="0">
                  <a:pos x="56" y="1"/>
                </a:cxn>
                <a:cxn ang="0">
                  <a:pos x="49" y="11"/>
                </a:cxn>
                <a:cxn ang="0">
                  <a:pos x="8" y="65"/>
                </a:cxn>
                <a:cxn ang="0">
                  <a:pos x="1" y="73"/>
                </a:cxn>
                <a:cxn ang="0">
                  <a:pos x="1" y="78"/>
                </a:cxn>
                <a:cxn ang="0">
                  <a:pos x="8" y="87"/>
                </a:cxn>
                <a:cxn ang="0">
                  <a:pos x="11" y="92"/>
                </a:cxn>
                <a:cxn ang="0">
                  <a:pos x="18" y="102"/>
                </a:cxn>
                <a:cxn ang="0">
                  <a:pos x="22" y="104"/>
                </a:cxn>
                <a:cxn ang="0">
                  <a:pos x="33" y="102"/>
                </a:cxn>
                <a:cxn ang="0">
                  <a:pos x="100" y="87"/>
                </a:cxn>
                <a:cxn ang="0">
                  <a:pos x="111" y="84"/>
                </a:cxn>
                <a:cxn ang="0">
                  <a:pos x="113" y="80"/>
                </a:cxn>
                <a:cxn ang="0">
                  <a:pos x="106" y="69"/>
                </a:cxn>
                <a:cxn ang="0">
                  <a:pos x="67" y="11"/>
                </a:cxn>
                <a:cxn ang="0">
                  <a:pos x="60" y="1"/>
                </a:cxn>
                <a:cxn ang="0">
                  <a:pos x="56" y="1"/>
                </a:cxn>
                <a:cxn ang="0">
                  <a:pos x="91" y="66"/>
                </a:cxn>
                <a:cxn ang="0">
                  <a:pos x="95" y="72"/>
                </a:cxn>
                <a:cxn ang="0">
                  <a:pos x="93" y="74"/>
                </a:cxn>
                <a:cxn ang="0">
                  <a:pos x="82" y="78"/>
                </a:cxn>
                <a:cxn ang="0">
                  <a:pos x="35" y="91"/>
                </a:cxn>
                <a:cxn ang="0">
                  <a:pos x="24" y="94"/>
                </a:cxn>
                <a:cxn ang="0">
                  <a:pos x="23" y="94"/>
                </a:cxn>
                <a:cxn ang="0">
                  <a:pos x="33" y="88"/>
                </a:cxn>
                <a:cxn ang="0">
                  <a:pos x="74" y="65"/>
                </a:cxn>
                <a:cxn ang="0">
                  <a:pos x="84" y="60"/>
                </a:cxn>
                <a:cxn ang="0">
                  <a:pos x="87" y="60"/>
                </a:cxn>
                <a:cxn ang="0">
                  <a:pos x="91" y="66"/>
                </a:cxn>
              </a:cxnLst>
              <a:rect l="0" t="0" r="r" b="b"/>
              <a:pathLst>
                <a:path w="114" h="104">
                  <a:moveTo>
                    <a:pt x="56" y="1"/>
                  </a:moveTo>
                  <a:cubicBezTo>
                    <a:pt x="55" y="3"/>
                    <a:pt x="52" y="7"/>
                    <a:pt x="49" y="11"/>
                  </a:cubicBezTo>
                  <a:cubicBezTo>
                    <a:pt x="8" y="65"/>
                    <a:pt x="8" y="65"/>
                    <a:pt x="8" y="65"/>
                  </a:cubicBezTo>
                  <a:cubicBezTo>
                    <a:pt x="5" y="68"/>
                    <a:pt x="2" y="72"/>
                    <a:pt x="1" y="73"/>
                  </a:cubicBezTo>
                  <a:cubicBezTo>
                    <a:pt x="0" y="74"/>
                    <a:pt x="1" y="76"/>
                    <a:pt x="1" y="78"/>
                  </a:cubicBezTo>
                  <a:cubicBezTo>
                    <a:pt x="2" y="79"/>
                    <a:pt x="5" y="83"/>
                    <a:pt x="8" y="87"/>
                  </a:cubicBezTo>
                  <a:cubicBezTo>
                    <a:pt x="11" y="92"/>
                    <a:pt x="11" y="92"/>
                    <a:pt x="11" y="92"/>
                  </a:cubicBezTo>
                  <a:cubicBezTo>
                    <a:pt x="14" y="96"/>
                    <a:pt x="17" y="101"/>
                    <a:pt x="18" y="102"/>
                  </a:cubicBezTo>
                  <a:cubicBezTo>
                    <a:pt x="19" y="103"/>
                    <a:pt x="21" y="104"/>
                    <a:pt x="22" y="104"/>
                  </a:cubicBezTo>
                  <a:cubicBezTo>
                    <a:pt x="24" y="104"/>
                    <a:pt x="28" y="103"/>
                    <a:pt x="33" y="102"/>
                  </a:cubicBezTo>
                  <a:cubicBezTo>
                    <a:pt x="100" y="87"/>
                    <a:pt x="100" y="87"/>
                    <a:pt x="100" y="87"/>
                  </a:cubicBezTo>
                  <a:cubicBezTo>
                    <a:pt x="104" y="86"/>
                    <a:pt x="110" y="85"/>
                    <a:pt x="111" y="84"/>
                  </a:cubicBezTo>
                  <a:cubicBezTo>
                    <a:pt x="113" y="84"/>
                    <a:pt x="114" y="82"/>
                    <a:pt x="113" y="80"/>
                  </a:cubicBezTo>
                  <a:cubicBezTo>
                    <a:pt x="111" y="78"/>
                    <a:pt x="108" y="73"/>
                    <a:pt x="106" y="69"/>
                  </a:cubicBezTo>
                  <a:cubicBezTo>
                    <a:pt x="67" y="11"/>
                    <a:pt x="67" y="11"/>
                    <a:pt x="67" y="11"/>
                  </a:cubicBezTo>
                  <a:cubicBezTo>
                    <a:pt x="64" y="7"/>
                    <a:pt x="61" y="3"/>
                    <a:pt x="60" y="1"/>
                  </a:cubicBezTo>
                  <a:cubicBezTo>
                    <a:pt x="59" y="0"/>
                    <a:pt x="57" y="0"/>
                    <a:pt x="56" y="1"/>
                  </a:cubicBezTo>
                  <a:close/>
                  <a:moveTo>
                    <a:pt x="91" y="66"/>
                  </a:moveTo>
                  <a:cubicBezTo>
                    <a:pt x="93" y="68"/>
                    <a:pt x="94" y="70"/>
                    <a:pt x="95" y="72"/>
                  </a:cubicBezTo>
                  <a:cubicBezTo>
                    <a:pt x="96" y="73"/>
                    <a:pt x="95" y="74"/>
                    <a:pt x="93" y="74"/>
                  </a:cubicBezTo>
                  <a:cubicBezTo>
                    <a:pt x="92" y="75"/>
                    <a:pt x="87" y="76"/>
                    <a:pt x="82" y="78"/>
                  </a:cubicBezTo>
                  <a:cubicBezTo>
                    <a:pt x="35" y="91"/>
                    <a:pt x="35" y="91"/>
                    <a:pt x="35" y="91"/>
                  </a:cubicBezTo>
                  <a:cubicBezTo>
                    <a:pt x="30" y="92"/>
                    <a:pt x="25" y="94"/>
                    <a:pt x="24" y="94"/>
                  </a:cubicBezTo>
                  <a:cubicBezTo>
                    <a:pt x="22" y="95"/>
                    <a:pt x="22" y="94"/>
                    <a:pt x="23" y="94"/>
                  </a:cubicBezTo>
                  <a:cubicBezTo>
                    <a:pt x="25" y="93"/>
                    <a:pt x="29" y="90"/>
                    <a:pt x="33" y="88"/>
                  </a:cubicBezTo>
                  <a:cubicBezTo>
                    <a:pt x="74" y="65"/>
                    <a:pt x="74" y="65"/>
                    <a:pt x="74" y="65"/>
                  </a:cubicBezTo>
                  <a:cubicBezTo>
                    <a:pt x="78" y="63"/>
                    <a:pt x="82" y="61"/>
                    <a:pt x="84" y="60"/>
                  </a:cubicBezTo>
                  <a:cubicBezTo>
                    <a:pt x="85" y="59"/>
                    <a:pt x="87" y="59"/>
                    <a:pt x="87" y="60"/>
                  </a:cubicBezTo>
                  <a:cubicBezTo>
                    <a:pt x="88" y="61"/>
                    <a:pt x="90" y="64"/>
                    <a:pt x="91" y="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111">
              <a:extLst>
                <a:ext uri="{FF2B5EF4-FFF2-40B4-BE49-F238E27FC236}">
                  <a16:creationId xmlns:a16="http://schemas.microsoft.com/office/drawing/2014/main" id="{B66B6D39-0704-4AD9-9B93-ACA1F5DCD2DF}"/>
                </a:ext>
              </a:extLst>
            </p:cNvPr>
            <p:cNvSpPr>
              <a:spLocks/>
            </p:cNvSpPr>
            <p:nvPr/>
          </p:nvSpPr>
          <p:spPr bwMode="auto">
            <a:xfrm>
              <a:off x="3876675" y="1570038"/>
              <a:ext cx="106363" cy="98425"/>
            </a:xfrm>
            <a:custGeom>
              <a:avLst/>
              <a:gdLst/>
              <a:ahLst/>
              <a:cxnLst>
                <a:cxn ang="0">
                  <a:pos x="38" y="1"/>
                </a:cxn>
                <a:cxn ang="0">
                  <a:pos x="29" y="7"/>
                </a:cxn>
                <a:cxn ang="0">
                  <a:pos x="11" y="19"/>
                </a:cxn>
                <a:cxn ang="0">
                  <a:pos x="1" y="25"/>
                </a:cxn>
                <a:cxn ang="0">
                  <a:pos x="0" y="30"/>
                </a:cxn>
                <a:cxn ang="0">
                  <a:pos x="7" y="39"/>
                </a:cxn>
                <a:cxn ang="0">
                  <a:pos x="11" y="45"/>
                </a:cxn>
                <a:cxn ang="0">
                  <a:pos x="17" y="54"/>
                </a:cxn>
                <a:cxn ang="0">
                  <a:pos x="21" y="55"/>
                </a:cxn>
                <a:cxn ang="0">
                  <a:pos x="31" y="48"/>
                </a:cxn>
                <a:cxn ang="0">
                  <a:pos x="49" y="36"/>
                </a:cxn>
                <a:cxn ang="0">
                  <a:pos x="58" y="30"/>
                </a:cxn>
                <a:cxn ang="0">
                  <a:pos x="59" y="26"/>
                </a:cxn>
                <a:cxn ang="0">
                  <a:pos x="52" y="16"/>
                </a:cxn>
                <a:cxn ang="0">
                  <a:pos x="48" y="10"/>
                </a:cxn>
                <a:cxn ang="0">
                  <a:pos x="42" y="1"/>
                </a:cxn>
                <a:cxn ang="0">
                  <a:pos x="38" y="1"/>
                </a:cxn>
              </a:cxnLst>
              <a:rect l="0" t="0" r="r" b="b"/>
              <a:pathLst>
                <a:path w="60" h="56">
                  <a:moveTo>
                    <a:pt x="38" y="1"/>
                  </a:moveTo>
                  <a:cubicBezTo>
                    <a:pt x="37" y="1"/>
                    <a:pt x="33" y="4"/>
                    <a:pt x="29" y="7"/>
                  </a:cubicBezTo>
                  <a:cubicBezTo>
                    <a:pt x="11" y="19"/>
                    <a:pt x="11" y="19"/>
                    <a:pt x="11" y="19"/>
                  </a:cubicBezTo>
                  <a:cubicBezTo>
                    <a:pt x="7" y="22"/>
                    <a:pt x="3" y="24"/>
                    <a:pt x="1" y="25"/>
                  </a:cubicBezTo>
                  <a:cubicBezTo>
                    <a:pt x="0" y="26"/>
                    <a:pt x="0" y="28"/>
                    <a:pt x="0" y="30"/>
                  </a:cubicBezTo>
                  <a:cubicBezTo>
                    <a:pt x="1" y="31"/>
                    <a:pt x="4" y="35"/>
                    <a:pt x="7" y="39"/>
                  </a:cubicBezTo>
                  <a:cubicBezTo>
                    <a:pt x="11" y="45"/>
                    <a:pt x="11" y="45"/>
                    <a:pt x="11" y="45"/>
                  </a:cubicBezTo>
                  <a:cubicBezTo>
                    <a:pt x="13" y="48"/>
                    <a:pt x="16" y="53"/>
                    <a:pt x="17" y="54"/>
                  </a:cubicBezTo>
                  <a:cubicBezTo>
                    <a:pt x="18" y="55"/>
                    <a:pt x="20" y="56"/>
                    <a:pt x="21" y="55"/>
                  </a:cubicBezTo>
                  <a:cubicBezTo>
                    <a:pt x="22" y="54"/>
                    <a:pt x="27" y="51"/>
                    <a:pt x="31" y="48"/>
                  </a:cubicBezTo>
                  <a:cubicBezTo>
                    <a:pt x="49" y="36"/>
                    <a:pt x="49" y="36"/>
                    <a:pt x="49" y="36"/>
                  </a:cubicBezTo>
                  <a:cubicBezTo>
                    <a:pt x="52" y="34"/>
                    <a:pt x="57" y="31"/>
                    <a:pt x="58" y="30"/>
                  </a:cubicBezTo>
                  <a:cubicBezTo>
                    <a:pt x="59" y="29"/>
                    <a:pt x="60" y="27"/>
                    <a:pt x="59" y="26"/>
                  </a:cubicBezTo>
                  <a:cubicBezTo>
                    <a:pt x="58" y="24"/>
                    <a:pt x="55" y="20"/>
                    <a:pt x="52" y="16"/>
                  </a:cubicBezTo>
                  <a:cubicBezTo>
                    <a:pt x="48" y="10"/>
                    <a:pt x="48" y="10"/>
                    <a:pt x="48" y="10"/>
                  </a:cubicBezTo>
                  <a:cubicBezTo>
                    <a:pt x="46" y="7"/>
                    <a:pt x="43" y="2"/>
                    <a:pt x="42" y="1"/>
                  </a:cubicBezTo>
                  <a:cubicBezTo>
                    <a:pt x="41" y="0"/>
                    <a:pt x="40" y="0"/>
                    <a:pt x="3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112">
              <a:extLst>
                <a:ext uri="{FF2B5EF4-FFF2-40B4-BE49-F238E27FC236}">
                  <a16:creationId xmlns:a16="http://schemas.microsoft.com/office/drawing/2014/main" id="{1262FF50-FB8C-4862-BFDB-8AFCB1E5CB87}"/>
                </a:ext>
              </a:extLst>
            </p:cNvPr>
            <p:cNvSpPr>
              <a:spLocks/>
            </p:cNvSpPr>
            <p:nvPr/>
          </p:nvSpPr>
          <p:spPr bwMode="auto">
            <a:xfrm>
              <a:off x="3917950" y="1660525"/>
              <a:ext cx="74613" cy="69850"/>
            </a:xfrm>
            <a:custGeom>
              <a:avLst/>
              <a:gdLst/>
              <a:ahLst/>
              <a:cxnLst>
                <a:cxn ang="0">
                  <a:pos x="22" y="9"/>
                </a:cxn>
                <a:cxn ang="0">
                  <a:pos x="14" y="1"/>
                </a:cxn>
                <a:cxn ang="0">
                  <a:pos x="9" y="2"/>
                </a:cxn>
                <a:cxn ang="0">
                  <a:pos x="2" y="6"/>
                </a:cxn>
                <a:cxn ang="0">
                  <a:pos x="1" y="10"/>
                </a:cxn>
                <a:cxn ang="0">
                  <a:pos x="9" y="19"/>
                </a:cxn>
                <a:cxn ang="0">
                  <a:pos x="22" y="31"/>
                </a:cxn>
                <a:cxn ang="0">
                  <a:pos x="29" y="39"/>
                </a:cxn>
                <a:cxn ang="0">
                  <a:pos x="35" y="38"/>
                </a:cxn>
                <a:cxn ang="0">
                  <a:pos x="40" y="33"/>
                </a:cxn>
                <a:cxn ang="0">
                  <a:pos x="40" y="28"/>
                </a:cxn>
                <a:cxn ang="0">
                  <a:pos x="32" y="20"/>
                </a:cxn>
                <a:cxn ang="0">
                  <a:pos x="22" y="9"/>
                </a:cxn>
              </a:cxnLst>
              <a:rect l="0" t="0" r="r" b="b"/>
              <a:pathLst>
                <a:path w="42" h="40">
                  <a:moveTo>
                    <a:pt x="22" y="9"/>
                  </a:moveTo>
                  <a:cubicBezTo>
                    <a:pt x="19" y="6"/>
                    <a:pt x="15" y="2"/>
                    <a:pt x="14" y="1"/>
                  </a:cubicBezTo>
                  <a:cubicBezTo>
                    <a:pt x="13" y="0"/>
                    <a:pt x="11" y="0"/>
                    <a:pt x="9" y="2"/>
                  </a:cubicBezTo>
                  <a:cubicBezTo>
                    <a:pt x="7" y="3"/>
                    <a:pt x="4" y="5"/>
                    <a:pt x="2" y="6"/>
                  </a:cubicBezTo>
                  <a:cubicBezTo>
                    <a:pt x="1" y="7"/>
                    <a:pt x="0" y="9"/>
                    <a:pt x="1" y="10"/>
                  </a:cubicBezTo>
                  <a:cubicBezTo>
                    <a:pt x="3" y="12"/>
                    <a:pt x="6" y="15"/>
                    <a:pt x="9" y="19"/>
                  </a:cubicBezTo>
                  <a:cubicBezTo>
                    <a:pt x="22" y="31"/>
                    <a:pt x="22" y="31"/>
                    <a:pt x="22" y="31"/>
                  </a:cubicBezTo>
                  <a:cubicBezTo>
                    <a:pt x="25" y="34"/>
                    <a:pt x="28" y="38"/>
                    <a:pt x="29" y="39"/>
                  </a:cubicBezTo>
                  <a:cubicBezTo>
                    <a:pt x="31" y="40"/>
                    <a:pt x="33" y="40"/>
                    <a:pt x="35" y="38"/>
                  </a:cubicBezTo>
                  <a:cubicBezTo>
                    <a:pt x="36" y="37"/>
                    <a:pt x="39" y="34"/>
                    <a:pt x="40" y="33"/>
                  </a:cubicBezTo>
                  <a:cubicBezTo>
                    <a:pt x="42" y="32"/>
                    <a:pt x="42" y="29"/>
                    <a:pt x="40" y="28"/>
                  </a:cubicBezTo>
                  <a:cubicBezTo>
                    <a:pt x="39" y="27"/>
                    <a:pt x="35" y="23"/>
                    <a:pt x="32" y="20"/>
                  </a:cubicBezTo>
                  <a:lnTo>
                    <a:pt x="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113">
              <a:extLst>
                <a:ext uri="{FF2B5EF4-FFF2-40B4-BE49-F238E27FC236}">
                  <a16:creationId xmlns:a16="http://schemas.microsoft.com/office/drawing/2014/main" id="{D0E86155-ADB7-4D52-9B9E-EC5B3045BFBA}"/>
                </a:ext>
              </a:extLst>
            </p:cNvPr>
            <p:cNvSpPr>
              <a:spLocks/>
            </p:cNvSpPr>
            <p:nvPr/>
          </p:nvSpPr>
          <p:spPr bwMode="auto">
            <a:xfrm>
              <a:off x="3948113" y="1641475"/>
              <a:ext cx="25400" cy="31750"/>
            </a:xfrm>
            <a:custGeom>
              <a:avLst/>
              <a:gdLst/>
              <a:ahLst/>
              <a:cxnLst>
                <a:cxn ang="0">
                  <a:pos x="8" y="2"/>
                </a:cxn>
                <a:cxn ang="0">
                  <a:pos x="2" y="6"/>
                </a:cxn>
                <a:cxn ang="0">
                  <a:pos x="2" y="11"/>
                </a:cxn>
                <a:cxn ang="0">
                  <a:pos x="7" y="16"/>
                </a:cxn>
                <a:cxn ang="0">
                  <a:pos x="12" y="16"/>
                </a:cxn>
                <a:cxn ang="0">
                  <a:pos x="12" y="15"/>
                </a:cxn>
                <a:cxn ang="0">
                  <a:pos x="13" y="9"/>
                </a:cxn>
                <a:cxn ang="0">
                  <a:pos x="13" y="4"/>
                </a:cxn>
                <a:cxn ang="0">
                  <a:pos x="13" y="2"/>
                </a:cxn>
                <a:cxn ang="0">
                  <a:pos x="8" y="2"/>
                </a:cxn>
              </a:cxnLst>
              <a:rect l="0" t="0" r="r" b="b"/>
              <a:pathLst>
                <a:path w="14" h="18">
                  <a:moveTo>
                    <a:pt x="8" y="2"/>
                  </a:moveTo>
                  <a:cubicBezTo>
                    <a:pt x="6" y="3"/>
                    <a:pt x="3" y="5"/>
                    <a:pt x="2" y="6"/>
                  </a:cubicBezTo>
                  <a:cubicBezTo>
                    <a:pt x="0" y="7"/>
                    <a:pt x="0" y="9"/>
                    <a:pt x="2" y="11"/>
                  </a:cubicBezTo>
                  <a:cubicBezTo>
                    <a:pt x="3" y="12"/>
                    <a:pt x="6" y="15"/>
                    <a:pt x="7" y="16"/>
                  </a:cubicBezTo>
                  <a:cubicBezTo>
                    <a:pt x="9" y="18"/>
                    <a:pt x="11" y="18"/>
                    <a:pt x="12" y="16"/>
                  </a:cubicBezTo>
                  <a:cubicBezTo>
                    <a:pt x="12" y="16"/>
                    <a:pt x="12" y="16"/>
                    <a:pt x="12" y="15"/>
                  </a:cubicBezTo>
                  <a:cubicBezTo>
                    <a:pt x="13" y="13"/>
                    <a:pt x="13" y="11"/>
                    <a:pt x="13" y="9"/>
                  </a:cubicBezTo>
                  <a:cubicBezTo>
                    <a:pt x="14" y="7"/>
                    <a:pt x="13" y="5"/>
                    <a:pt x="13" y="4"/>
                  </a:cubicBezTo>
                  <a:cubicBezTo>
                    <a:pt x="13" y="2"/>
                    <a:pt x="13" y="2"/>
                    <a:pt x="13" y="2"/>
                  </a:cubicBezTo>
                  <a:cubicBezTo>
                    <a:pt x="12" y="1"/>
                    <a:pt x="10" y="0"/>
                    <a:pt x="8"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114">
              <a:extLst>
                <a:ext uri="{FF2B5EF4-FFF2-40B4-BE49-F238E27FC236}">
                  <a16:creationId xmlns:a16="http://schemas.microsoft.com/office/drawing/2014/main" id="{DCA8DDCC-3A50-46E0-A6A5-C00AD08703FC}"/>
                </a:ext>
              </a:extLst>
            </p:cNvPr>
            <p:cNvSpPr>
              <a:spLocks/>
            </p:cNvSpPr>
            <p:nvPr/>
          </p:nvSpPr>
          <p:spPr bwMode="auto">
            <a:xfrm>
              <a:off x="4102100" y="1465263"/>
              <a:ext cx="42863" cy="49213"/>
            </a:xfrm>
            <a:custGeom>
              <a:avLst/>
              <a:gdLst/>
              <a:ahLst/>
              <a:cxnLst>
                <a:cxn ang="0">
                  <a:pos x="3" y="2"/>
                </a:cxn>
                <a:cxn ang="0">
                  <a:pos x="0" y="4"/>
                </a:cxn>
                <a:cxn ang="0">
                  <a:pos x="2" y="8"/>
                </a:cxn>
                <a:cxn ang="0">
                  <a:pos x="8" y="16"/>
                </a:cxn>
                <a:cxn ang="0">
                  <a:pos x="14" y="25"/>
                </a:cxn>
                <a:cxn ang="0">
                  <a:pos x="17" y="28"/>
                </a:cxn>
                <a:cxn ang="0">
                  <a:pos x="20" y="26"/>
                </a:cxn>
                <a:cxn ang="0">
                  <a:pos x="20" y="8"/>
                </a:cxn>
                <a:cxn ang="0">
                  <a:pos x="20" y="8"/>
                </a:cxn>
                <a:cxn ang="0">
                  <a:pos x="20" y="8"/>
                </a:cxn>
                <a:cxn ang="0">
                  <a:pos x="3" y="2"/>
                </a:cxn>
              </a:cxnLst>
              <a:rect l="0" t="0" r="r" b="b"/>
              <a:pathLst>
                <a:path w="24" h="28">
                  <a:moveTo>
                    <a:pt x="3" y="2"/>
                  </a:moveTo>
                  <a:cubicBezTo>
                    <a:pt x="3" y="2"/>
                    <a:pt x="1" y="3"/>
                    <a:pt x="0" y="4"/>
                  </a:cubicBezTo>
                  <a:cubicBezTo>
                    <a:pt x="0" y="6"/>
                    <a:pt x="2" y="8"/>
                    <a:pt x="2" y="8"/>
                  </a:cubicBezTo>
                  <a:cubicBezTo>
                    <a:pt x="8" y="16"/>
                    <a:pt x="8" y="16"/>
                    <a:pt x="8" y="16"/>
                  </a:cubicBezTo>
                  <a:cubicBezTo>
                    <a:pt x="14" y="25"/>
                    <a:pt x="14" y="25"/>
                    <a:pt x="14" y="25"/>
                  </a:cubicBezTo>
                  <a:cubicBezTo>
                    <a:pt x="14" y="25"/>
                    <a:pt x="15" y="28"/>
                    <a:pt x="17" y="28"/>
                  </a:cubicBezTo>
                  <a:cubicBezTo>
                    <a:pt x="18" y="28"/>
                    <a:pt x="19" y="27"/>
                    <a:pt x="20" y="26"/>
                  </a:cubicBezTo>
                  <a:cubicBezTo>
                    <a:pt x="24" y="21"/>
                    <a:pt x="24" y="14"/>
                    <a:pt x="20" y="8"/>
                  </a:cubicBezTo>
                  <a:cubicBezTo>
                    <a:pt x="20" y="8"/>
                    <a:pt x="20" y="8"/>
                    <a:pt x="20" y="8"/>
                  </a:cubicBezTo>
                  <a:cubicBezTo>
                    <a:pt x="20" y="8"/>
                    <a:pt x="20" y="8"/>
                    <a:pt x="20" y="8"/>
                  </a:cubicBezTo>
                  <a:cubicBezTo>
                    <a:pt x="16" y="2"/>
                    <a:pt x="10" y="0"/>
                    <a:pt x="3"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7" name="Group 192">
            <a:extLst>
              <a:ext uri="{FF2B5EF4-FFF2-40B4-BE49-F238E27FC236}">
                <a16:creationId xmlns:a16="http://schemas.microsoft.com/office/drawing/2014/main" id="{DAB80D54-58AB-4B82-A083-A922C825CA17}"/>
              </a:ext>
            </a:extLst>
          </p:cNvPr>
          <p:cNvGrpSpPr/>
          <p:nvPr/>
        </p:nvGrpSpPr>
        <p:grpSpPr>
          <a:xfrm>
            <a:off x="2350251" y="2362914"/>
            <a:ext cx="522634" cy="533996"/>
            <a:chOff x="4894263" y="4059238"/>
            <a:chExt cx="292100" cy="298450"/>
          </a:xfrm>
          <a:solidFill>
            <a:schemeClr val="bg1"/>
          </a:solidFill>
        </p:grpSpPr>
        <p:sp>
          <p:nvSpPr>
            <p:cNvPr id="278" name="Freeform 159">
              <a:extLst>
                <a:ext uri="{FF2B5EF4-FFF2-40B4-BE49-F238E27FC236}">
                  <a16:creationId xmlns:a16="http://schemas.microsoft.com/office/drawing/2014/main" id="{1CA26F5B-D1EB-48E2-B4FD-689EEAA71344}"/>
                </a:ext>
              </a:extLst>
            </p:cNvPr>
            <p:cNvSpPr>
              <a:spLocks noEditPoints="1"/>
            </p:cNvSpPr>
            <p:nvPr/>
          </p:nvSpPr>
          <p:spPr bwMode="auto">
            <a:xfrm>
              <a:off x="4894263" y="4059238"/>
              <a:ext cx="292100" cy="298450"/>
            </a:xfrm>
            <a:custGeom>
              <a:avLst/>
              <a:gdLst/>
              <a:ahLst/>
              <a:cxnLst>
                <a:cxn ang="0">
                  <a:pos x="154" y="102"/>
                </a:cxn>
                <a:cxn ang="0">
                  <a:pos x="147" y="97"/>
                </a:cxn>
                <a:cxn ang="0">
                  <a:pos x="147" y="72"/>
                </a:cxn>
                <a:cxn ang="0">
                  <a:pos x="153" y="68"/>
                </a:cxn>
                <a:cxn ang="0">
                  <a:pos x="164" y="60"/>
                </a:cxn>
                <a:cxn ang="0">
                  <a:pos x="161" y="52"/>
                </a:cxn>
                <a:cxn ang="0">
                  <a:pos x="148" y="30"/>
                </a:cxn>
                <a:cxn ang="0">
                  <a:pos x="144" y="25"/>
                </a:cxn>
                <a:cxn ang="0">
                  <a:pos x="133" y="31"/>
                </a:cxn>
                <a:cxn ang="0">
                  <a:pos x="125" y="35"/>
                </a:cxn>
                <a:cxn ang="0">
                  <a:pos x="103" y="23"/>
                </a:cxn>
                <a:cxn ang="0">
                  <a:pos x="103" y="14"/>
                </a:cxn>
                <a:cxn ang="0">
                  <a:pos x="102" y="1"/>
                </a:cxn>
                <a:cxn ang="0">
                  <a:pos x="93" y="0"/>
                </a:cxn>
                <a:cxn ang="0">
                  <a:pos x="68" y="0"/>
                </a:cxn>
                <a:cxn ang="0">
                  <a:pos x="62" y="1"/>
                </a:cxn>
                <a:cxn ang="0">
                  <a:pos x="61" y="14"/>
                </a:cxn>
                <a:cxn ang="0">
                  <a:pos x="61" y="23"/>
                </a:cxn>
                <a:cxn ang="0">
                  <a:pos x="39" y="35"/>
                </a:cxn>
                <a:cxn ang="0">
                  <a:pos x="32" y="31"/>
                </a:cxn>
                <a:cxn ang="0">
                  <a:pos x="19" y="26"/>
                </a:cxn>
                <a:cxn ang="0">
                  <a:pos x="15" y="32"/>
                </a:cxn>
                <a:cxn ang="0">
                  <a:pos x="2" y="54"/>
                </a:cxn>
                <a:cxn ang="0">
                  <a:pos x="0" y="60"/>
                </a:cxn>
                <a:cxn ang="0">
                  <a:pos x="11" y="67"/>
                </a:cxn>
                <a:cxn ang="0">
                  <a:pos x="17" y="72"/>
                </a:cxn>
                <a:cxn ang="0">
                  <a:pos x="17" y="97"/>
                </a:cxn>
                <a:cxn ang="0">
                  <a:pos x="11" y="101"/>
                </a:cxn>
                <a:cxn ang="0">
                  <a:pos x="0" y="109"/>
                </a:cxn>
                <a:cxn ang="0">
                  <a:pos x="3" y="117"/>
                </a:cxn>
                <a:cxn ang="0">
                  <a:pos x="16" y="139"/>
                </a:cxn>
                <a:cxn ang="0">
                  <a:pos x="20" y="143"/>
                </a:cxn>
                <a:cxn ang="0">
                  <a:pos x="31" y="138"/>
                </a:cxn>
                <a:cxn ang="0">
                  <a:pos x="38" y="134"/>
                </a:cxn>
                <a:cxn ang="0">
                  <a:pos x="61" y="147"/>
                </a:cxn>
                <a:cxn ang="0">
                  <a:pos x="61" y="155"/>
                </a:cxn>
                <a:cxn ang="0">
                  <a:pos x="62" y="168"/>
                </a:cxn>
                <a:cxn ang="0">
                  <a:pos x="71" y="169"/>
                </a:cxn>
                <a:cxn ang="0">
                  <a:pos x="96" y="169"/>
                </a:cxn>
                <a:cxn ang="0">
                  <a:pos x="102" y="168"/>
                </a:cxn>
                <a:cxn ang="0">
                  <a:pos x="103" y="155"/>
                </a:cxn>
                <a:cxn ang="0">
                  <a:pos x="104" y="147"/>
                </a:cxn>
                <a:cxn ang="0">
                  <a:pos x="126" y="134"/>
                </a:cxn>
                <a:cxn ang="0">
                  <a:pos x="132" y="138"/>
                </a:cxn>
                <a:cxn ang="0">
                  <a:pos x="144" y="143"/>
                </a:cxn>
                <a:cxn ang="0">
                  <a:pos x="150" y="137"/>
                </a:cxn>
                <a:cxn ang="0">
                  <a:pos x="162" y="115"/>
                </a:cxn>
                <a:cxn ang="0">
                  <a:pos x="164" y="109"/>
                </a:cxn>
                <a:cxn ang="0">
                  <a:pos x="82" y="136"/>
                </a:cxn>
                <a:cxn ang="0">
                  <a:pos x="82" y="33"/>
                </a:cxn>
                <a:cxn ang="0">
                  <a:pos x="82" y="136"/>
                </a:cxn>
              </a:cxnLst>
              <a:rect l="0" t="0" r="r" b="b"/>
              <a:pathLst>
                <a:path w="165" h="169">
                  <a:moveTo>
                    <a:pt x="163" y="106"/>
                  </a:moveTo>
                  <a:cubicBezTo>
                    <a:pt x="161" y="105"/>
                    <a:pt x="157" y="103"/>
                    <a:pt x="154" y="102"/>
                  </a:cubicBezTo>
                  <a:cubicBezTo>
                    <a:pt x="151" y="101"/>
                    <a:pt x="148" y="99"/>
                    <a:pt x="148" y="99"/>
                  </a:cubicBezTo>
                  <a:cubicBezTo>
                    <a:pt x="147" y="99"/>
                    <a:pt x="147" y="98"/>
                    <a:pt x="147" y="97"/>
                  </a:cubicBezTo>
                  <a:cubicBezTo>
                    <a:pt x="147" y="97"/>
                    <a:pt x="148" y="90"/>
                    <a:pt x="148" y="85"/>
                  </a:cubicBezTo>
                  <a:cubicBezTo>
                    <a:pt x="148" y="80"/>
                    <a:pt x="147" y="72"/>
                    <a:pt x="147" y="72"/>
                  </a:cubicBezTo>
                  <a:cubicBezTo>
                    <a:pt x="147" y="71"/>
                    <a:pt x="147" y="70"/>
                    <a:pt x="148" y="70"/>
                  </a:cubicBezTo>
                  <a:cubicBezTo>
                    <a:pt x="148" y="70"/>
                    <a:pt x="151" y="69"/>
                    <a:pt x="153" y="68"/>
                  </a:cubicBezTo>
                  <a:cubicBezTo>
                    <a:pt x="156" y="66"/>
                    <a:pt x="161" y="64"/>
                    <a:pt x="163" y="64"/>
                  </a:cubicBezTo>
                  <a:cubicBezTo>
                    <a:pt x="164" y="63"/>
                    <a:pt x="164" y="62"/>
                    <a:pt x="164" y="60"/>
                  </a:cubicBezTo>
                  <a:cubicBezTo>
                    <a:pt x="164" y="59"/>
                    <a:pt x="163" y="57"/>
                    <a:pt x="163" y="57"/>
                  </a:cubicBezTo>
                  <a:cubicBezTo>
                    <a:pt x="163" y="56"/>
                    <a:pt x="163" y="55"/>
                    <a:pt x="161" y="52"/>
                  </a:cubicBezTo>
                  <a:cubicBezTo>
                    <a:pt x="159" y="49"/>
                    <a:pt x="157" y="45"/>
                    <a:pt x="155" y="42"/>
                  </a:cubicBezTo>
                  <a:cubicBezTo>
                    <a:pt x="153" y="38"/>
                    <a:pt x="151" y="34"/>
                    <a:pt x="148" y="30"/>
                  </a:cubicBezTo>
                  <a:cubicBezTo>
                    <a:pt x="147" y="28"/>
                    <a:pt x="146" y="27"/>
                    <a:pt x="146" y="27"/>
                  </a:cubicBezTo>
                  <a:cubicBezTo>
                    <a:pt x="146" y="27"/>
                    <a:pt x="145" y="26"/>
                    <a:pt x="144" y="25"/>
                  </a:cubicBezTo>
                  <a:cubicBezTo>
                    <a:pt x="143" y="24"/>
                    <a:pt x="142" y="24"/>
                    <a:pt x="141" y="25"/>
                  </a:cubicBezTo>
                  <a:cubicBezTo>
                    <a:pt x="140" y="26"/>
                    <a:pt x="136" y="29"/>
                    <a:pt x="133" y="31"/>
                  </a:cubicBezTo>
                  <a:cubicBezTo>
                    <a:pt x="130" y="33"/>
                    <a:pt x="127" y="35"/>
                    <a:pt x="127" y="35"/>
                  </a:cubicBezTo>
                  <a:cubicBezTo>
                    <a:pt x="127" y="35"/>
                    <a:pt x="126" y="35"/>
                    <a:pt x="125" y="35"/>
                  </a:cubicBezTo>
                  <a:cubicBezTo>
                    <a:pt x="125" y="35"/>
                    <a:pt x="119" y="30"/>
                    <a:pt x="115" y="28"/>
                  </a:cubicBezTo>
                  <a:cubicBezTo>
                    <a:pt x="111" y="26"/>
                    <a:pt x="103" y="23"/>
                    <a:pt x="103" y="23"/>
                  </a:cubicBezTo>
                  <a:cubicBezTo>
                    <a:pt x="103" y="22"/>
                    <a:pt x="102" y="21"/>
                    <a:pt x="102" y="21"/>
                  </a:cubicBezTo>
                  <a:cubicBezTo>
                    <a:pt x="102" y="21"/>
                    <a:pt x="103" y="17"/>
                    <a:pt x="103" y="14"/>
                  </a:cubicBezTo>
                  <a:cubicBezTo>
                    <a:pt x="103" y="11"/>
                    <a:pt x="104" y="6"/>
                    <a:pt x="104" y="4"/>
                  </a:cubicBezTo>
                  <a:cubicBezTo>
                    <a:pt x="104" y="3"/>
                    <a:pt x="103" y="2"/>
                    <a:pt x="102" y="1"/>
                  </a:cubicBezTo>
                  <a:cubicBezTo>
                    <a:pt x="101" y="1"/>
                    <a:pt x="99" y="0"/>
                    <a:pt x="99" y="0"/>
                  </a:cubicBezTo>
                  <a:cubicBezTo>
                    <a:pt x="98" y="0"/>
                    <a:pt x="97" y="0"/>
                    <a:pt x="93" y="0"/>
                  </a:cubicBezTo>
                  <a:cubicBezTo>
                    <a:pt x="90" y="0"/>
                    <a:pt x="86" y="0"/>
                    <a:pt x="82" y="0"/>
                  </a:cubicBezTo>
                  <a:cubicBezTo>
                    <a:pt x="77" y="0"/>
                    <a:pt x="73" y="0"/>
                    <a:pt x="68" y="0"/>
                  </a:cubicBezTo>
                  <a:cubicBezTo>
                    <a:pt x="65" y="0"/>
                    <a:pt x="65" y="0"/>
                    <a:pt x="64" y="0"/>
                  </a:cubicBezTo>
                  <a:cubicBezTo>
                    <a:pt x="64" y="0"/>
                    <a:pt x="63" y="0"/>
                    <a:pt x="62" y="1"/>
                  </a:cubicBezTo>
                  <a:cubicBezTo>
                    <a:pt x="61" y="2"/>
                    <a:pt x="60" y="3"/>
                    <a:pt x="60" y="4"/>
                  </a:cubicBezTo>
                  <a:cubicBezTo>
                    <a:pt x="60" y="5"/>
                    <a:pt x="61" y="10"/>
                    <a:pt x="61" y="14"/>
                  </a:cubicBezTo>
                  <a:cubicBezTo>
                    <a:pt x="61" y="17"/>
                    <a:pt x="62" y="21"/>
                    <a:pt x="62" y="21"/>
                  </a:cubicBezTo>
                  <a:cubicBezTo>
                    <a:pt x="62" y="21"/>
                    <a:pt x="61" y="22"/>
                    <a:pt x="61" y="23"/>
                  </a:cubicBezTo>
                  <a:cubicBezTo>
                    <a:pt x="61" y="23"/>
                    <a:pt x="54" y="25"/>
                    <a:pt x="50" y="27"/>
                  </a:cubicBezTo>
                  <a:cubicBezTo>
                    <a:pt x="45" y="30"/>
                    <a:pt x="39" y="35"/>
                    <a:pt x="39" y="35"/>
                  </a:cubicBezTo>
                  <a:cubicBezTo>
                    <a:pt x="39" y="35"/>
                    <a:pt x="38" y="35"/>
                    <a:pt x="37" y="35"/>
                  </a:cubicBezTo>
                  <a:cubicBezTo>
                    <a:pt x="37" y="35"/>
                    <a:pt x="34" y="33"/>
                    <a:pt x="32" y="31"/>
                  </a:cubicBezTo>
                  <a:cubicBezTo>
                    <a:pt x="29" y="29"/>
                    <a:pt x="25" y="26"/>
                    <a:pt x="24" y="25"/>
                  </a:cubicBezTo>
                  <a:cubicBezTo>
                    <a:pt x="23" y="24"/>
                    <a:pt x="21" y="25"/>
                    <a:pt x="19" y="26"/>
                  </a:cubicBezTo>
                  <a:cubicBezTo>
                    <a:pt x="18" y="27"/>
                    <a:pt x="17" y="28"/>
                    <a:pt x="17" y="28"/>
                  </a:cubicBezTo>
                  <a:cubicBezTo>
                    <a:pt x="17" y="29"/>
                    <a:pt x="17" y="29"/>
                    <a:pt x="15" y="32"/>
                  </a:cubicBezTo>
                  <a:cubicBezTo>
                    <a:pt x="13" y="36"/>
                    <a:pt x="11" y="39"/>
                    <a:pt x="9" y="42"/>
                  </a:cubicBezTo>
                  <a:cubicBezTo>
                    <a:pt x="6" y="46"/>
                    <a:pt x="4" y="50"/>
                    <a:pt x="2" y="54"/>
                  </a:cubicBezTo>
                  <a:cubicBezTo>
                    <a:pt x="1" y="57"/>
                    <a:pt x="0" y="57"/>
                    <a:pt x="0" y="58"/>
                  </a:cubicBezTo>
                  <a:cubicBezTo>
                    <a:pt x="0" y="58"/>
                    <a:pt x="0" y="59"/>
                    <a:pt x="0" y="60"/>
                  </a:cubicBezTo>
                  <a:cubicBezTo>
                    <a:pt x="0" y="61"/>
                    <a:pt x="0" y="63"/>
                    <a:pt x="1" y="63"/>
                  </a:cubicBezTo>
                  <a:cubicBezTo>
                    <a:pt x="3" y="64"/>
                    <a:pt x="7" y="66"/>
                    <a:pt x="11" y="67"/>
                  </a:cubicBezTo>
                  <a:cubicBezTo>
                    <a:pt x="13" y="68"/>
                    <a:pt x="16" y="70"/>
                    <a:pt x="16" y="70"/>
                  </a:cubicBezTo>
                  <a:cubicBezTo>
                    <a:pt x="17" y="70"/>
                    <a:pt x="18" y="71"/>
                    <a:pt x="17" y="72"/>
                  </a:cubicBezTo>
                  <a:cubicBezTo>
                    <a:pt x="17" y="72"/>
                    <a:pt x="16" y="80"/>
                    <a:pt x="16" y="85"/>
                  </a:cubicBezTo>
                  <a:cubicBezTo>
                    <a:pt x="16" y="90"/>
                    <a:pt x="17" y="97"/>
                    <a:pt x="17" y="97"/>
                  </a:cubicBezTo>
                  <a:cubicBezTo>
                    <a:pt x="17" y="98"/>
                    <a:pt x="17" y="99"/>
                    <a:pt x="16" y="99"/>
                  </a:cubicBezTo>
                  <a:cubicBezTo>
                    <a:pt x="16" y="99"/>
                    <a:pt x="13" y="100"/>
                    <a:pt x="11" y="101"/>
                  </a:cubicBezTo>
                  <a:cubicBezTo>
                    <a:pt x="8" y="103"/>
                    <a:pt x="3" y="105"/>
                    <a:pt x="2" y="105"/>
                  </a:cubicBezTo>
                  <a:cubicBezTo>
                    <a:pt x="1" y="106"/>
                    <a:pt x="0" y="107"/>
                    <a:pt x="0" y="109"/>
                  </a:cubicBezTo>
                  <a:cubicBezTo>
                    <a:pt x="0" y="110"/>
                    <a:pt x="1" y="112"/>
                    <a:pt x="1" y="112"/>
                  </a:cubicBezTo>
                  <a:cubicBezTo>
                    <a:pt x="1" y="113"/>
                    <a:pt x="1" y="114"/>
                    <a:pt x="3" y="117"/>
                  </a:cubicBezTo>
                  <a:cubicBezTo>
                    <a:pt x="5" y="120"/>
                    <a:pt x="7" y="123"/>
                    <a:pt x="9" y="127"/>
                  </a:cubicBezTo>
                  <a:cubicBezTo>
                    <a:pt x="11" y="131"/>
                    <a:pt x="13" y="135"/>
                    <a:pt x="16" y="139"/>
                  </a:cubicBezTo>
                  <a:cubicBezTo>
                    <a:pt x="17" y="141"/>
                    <a:pt x="18" y="142"/>
                    <a:pt x="18" y="142"/>
                  </a:cubicBezTo>
                  <a:cubicBezTo>
                    <a:pt x="18" y="142"/>
                    <a:pt x="19" y="143"/>
                    <a:pt x="20" y="143"/>
                  </a:cubicBezTo>
                  <a:cubicBezTo>
                    <a:pt x="21" y="144"/>
                    <a:pt x="22" y="145"/>
                    <a:pt x="23" y="144"/>
                  </a:cubicBezTo>
                  <a:cubicBezTo>
                    <a:pt x="25" y="143"/>
                    <a:pt x="28" y="140"/>
                    <a:pt x="31" y="138"/>
                  </a:cubicBezTo>
                  <a:cubicBezTo>
                    <a:pt x="34" y="136"/>
                    <a:pt x="36" y="134"/>
                    <a:pt x="36" y="134"/>
                  </a:cubicBezTo>
                  <a:cubicBezTo>
                    <a:pt x="37" y="134"/>
                    <a:pt x="38" y="134"/>
                    <a:pt x="38" y="134"/>
                  </a:cubicBezTo>
                  <a:cubicBezTo>
                    <a:pt x="38" y="134"/>
                    <a:pt x="45" y="139"/>
                    <a:pt x="49" y="142"/>
                  </a:cubicBezTo>
                  <a:cubicBezTo>
                    <a:pt x="53" y="144"/>
                    <a:pt x="61" y="147"/>
                    <a:pt x="61" y="147"/>
                  </a:cubicBezTo>
                  <a:cubicBezTo>
                    <a:pt x="61" y="148"/>
                    <a:pt x="62" y="148"/>
                    <a:pt x="62" y="149"/>
                  </a:cubicBezTo>
                  <a:cubicBezTo>
                    <a:pt x="62" y="149"/>
                    <a:pt x="61" y="152"/>
                    <a:pt x="61" y="155"/>
                  </a:cubicBezTo>
                  <a:cubicBezTo>
                    <a:pt x="61" y="158"/>
                    <a:pt x="60" y="163"/>
                    <a:pt x="60" y="165"/>
                  </a:cubicBezTo>
                  <a:cubicBezTo>
                    <a:pt x="60" y="166"/>
                    <a:pt x="61" y="167"/>
                    <a:pt x="62" y="168"/>
                  </a:cubicBezTo>
                  <a:cubicBezTo>
                    <a:pt x="64" y="168"/>
                    <a:pt x="66" y="169"/>
                    <a:pt x="66" y="169"/>
                  </a:cubicBezTo>
                  <a:cubicBezTo>
                    <a:pt x="66" y="169"/>
                    <a:pt x="67" y="169"/>
                    <a:pt x="71" y="169"/>
                  </a:cubicBezTo>
                  <a:cubicBezTo>
                    <a:pt x="74" y="169"/>
                    <a:pt x="78" y="169"/>
                    <a:pt x="82" y="169"/>
                  </a:cubicBezTo>
                  <a:cubicBezTo>
                    <a:pt x="87" y="169"/>
                    <a:pt x="91" y="169"/>
                    <a:pt x="96" y="169"/>
                  </a:cubicBezTo>
                  <a:cubicBezTo>
                    <a:pt x="99" y="169"/>
                    <a:pt x="99" y="169"/>
                    <a:pt x="100" y="169"/>
                  </a:cubicBezTo>
                  <a:cubicBezTo>
                    <a:pt x="100" y="169"/>
                    <a:pt x="101" y="168"/>
                    <a:pt x="102" y="168"/>
                  </a:cubicBezTo>
                  <a:cubicBezTo>
                    <a:pt x="104" y="167"/>
                    <a:pt x="104" y="166"/>
                    <a:pt x="104" y="165"/>
                  </a:cubicBezTo>
                  <a:cubicBezTo>
                    <a:pt x="104" y="163"/>
                    <a:pt x="103" y="159"/>
                    <a:pt x="103" y="155"/>
                  </a:cubicBezTo>
                  <a:cubicBezTo>
                    <a:pt x="103" y="153"/>
                    <a:pt x="102" y="149"/>
                    <a:pt x="102" y="149"/>
                  </a:cubicBezTo>
                  <a:cubicBezTo>
                    <a:pt x="102" y="148"/>
                    <a:pt x="103" y="148"/>
                    <a:pt x="104" y="147"/>
                  </a:cubicBezTo>
                  <a:cubicBezTo>
                    <a:pt x="104" y="147"/>
                    <a:pt x="112" y="144"/>
                    <a:pt x="116" y="141"/>
                  </a:cubicBezTo>
                  <a:cubicBezTo>
                    <a:pt x="120" y="139"/>
                    <a:pt x="126" y="134"/>
                    <a:pt x="126" y="134"/>
                  </a:cubicBezTo>
                  <a:cubicBezTo>
                    <a:pt x="126" y="134"/>
                    <a:pt x="127" y="134"/>
                    <a:pt x="128" y="134"/>
                  </a:cubicBezTo>
                  <a:cubicBezTo>
                    <a:pt x="128" y="134"/>
                    <a:pt x="130" y="136"/>
                    <a:pt x="132" y="138"/>
                  </a:cubicBezTo>
                  <a:cubicBezTo>
                    <a:pt x="135" y="140"/>
                    <a:pt x="139" y="142"/>
                    <a:pt x="140" y="144"/>
                  </a:cubicBezTo>
                  <a:cubicBezTo>
                    <a:pt x="141" y="144"/>
                    <a:pt x="143" y="144"/>
                    <a:pt x="144" y="143"/>
                  </a:cubicBezTo>
                  <a:cubicBezTo>
                    <a:pt x="145" y="143"/>
                    <a:pt x="147" y="141"/>
                    <a:pt x="147" y="141"/>
                  </a:cubicBezTo>
                  <a:cubicBezTo>
                    <a:pt x="147" y="140"/>
                    <a:pt x="148" y="140"/>
                    <a:pt x="150" y="137"/>
                  </a:cubicBezTo>
                  <a:cubicBezTo>
                    <a:pt x="152" y="133"/>
                    <a:pt x="154" y="130"/>
                    <a:pt x="155" y="127"/>
                  </a:cubicBezTo>
                  <a:cubicBezTo>
                    <a:pt x="158" y="123"/>
                    <a:pt x="160" y="119"/>
                    <a:pt x="162" y="115"/>
                  </a:cubicBezTo>
                  <a:cubicBezTo>
                    <a:pt x="163" y="112"/>
                    <a:pt x="164" y="111"/>
                    <a:pt x="164" y="111"/>
                  </a:cubicBezTo>
                  <a:cubicBezTo>
                    <a:pt x="164" y="111"/>
                    <a:pt x="164" y="110"/>
                    <a:pt x="164" y="109"/>
                  </a:cubicBezTo>
                  <a:cubicBezTo>
                    <a:pt x="165" y="107"/>
                    <a:pt x="164" y="106"/>
                    <a:pt x="163" y="106"/>
                  </a:cubicBezTo>
                  <a:close/>
                  <a:moveTo>
                    <a:pt x="82" y="136"/>
                  </a:moveTo>
                  <a:cubicBezTo>
                    <a:pt x="54" y="136"/>
                    <a:pt x="31" y="113"/>
                    <a:pt x="31" y="85"/>
                  </a:cubicBezTo>
                  <a:cubicBezTo>
                    <a:pt x="31" y="57"/>
                    <a:pt x="54" y="33"/>
                    <a:pt x="82" y="33"/>
                  </a:cubicBezTo>
                  <a:cubicBezTo>
                    <a:pt x="110" y="33"/>
                    <a:pt x="134" y="57"/>
                    <a:pt x="134" y="85"/>
                  </a:cubicBezTo>
                  <a:cubicBezTo>
                    <a:pt x="134" y="113"/>
                    <a:pt x="110" y="136"/>
                    <a:pt x="82" y="1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160">
              <a:extLst>
                <a:ext uri="{FF2B5EF4-FFF2-40B4-BE49-F238E27FC236}">
                  <a16:creationId xmlns:a16="http://schemas.microsoft.com/office/drawing/2014/main" id="{8B792326-2A98-432A-A461-AB8931726CFD}"/>
                </a:ext>
              </a:extLst>
            </p:cNvPr>
            <p:cNvSpPr>
              <a:spLocks/>
            </p:cNvSpPr>
            <p:nvPr/>
          </p:nvSpPr>
          <p:spPr bwMode="auto">
            <a:xfrm>
              <a:off x="4978400" y="4148138"/>
              <a:ext cx="123825" cy="123825"/>
            </a:xfrm>
            <a:custGeom>
              <a:avLst/>
              <a:gdLst/>
              <a:ahLst/>
              <a:cxnLst>
                <a:cxn ang="0">
                  <a:pos x="12" y="12"/>
                </a:cxn>
                <a:cxn ang="0">
                  <a:pos x="12" y="58"/>
                </a:cxn>
                <a:cxn ang="0">
                  <a:pos x="58" y="58"/>
                </a:cxn>
                <a:cxn ang="0">
                  <a:pos x="58" y="12"/>
                </a:cxn>
                <a:cxn ang="0">
                  <a:pos x="12" y="12"/>
                </a:cxn>
              </a:cxnLst>
              <a:rect l="0" t="0" r="r" b="b"/>
              <a:pathLst>
                <a:path w="70" h="70">
                  <a:moveTo>
                    <a:pt x="12" y="12"/>
                  </a:moveTo>
                  <a:cubicBezTo>
                    <a:pt x="0" y="25"/>
                    <a:pt x="0" y="45"/>
                    <a:pt x="12" y="58"/>
                  </a:cubicBezTo>
                  <a:cubicBezTo>
                    <a:pt x="25" y="70"/>
                    <a:pt x="45" y="70"/>
                    <a:pt x="58" y="58"/>
                  </a:cubicBezTo>
                  <a:cubicBezTo>
                    <a:pt x="70" y="45"/>
                    <a:pt x="70" y="25"/>
                    <a:pt x="58" y="12"/>
                  </a:cubicBezTo>
                  <a:cubicBezTo>
                    <a:pt x="45" y="0"/>
                    <a:pt x="25" y="0"/>
                    <a:pt x="12"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0" name="Group 279">
            <a:extLst>
              <a:ext uri="{FF2B5EF4-FFF2-40B4-BE49-F238E27FC236}">
                <a16:creationId xmlns:a16="http://schemas.microsoft.com/office/drawing/2014/main" id="{7CEF004F-FA63-48C6-82D9-E4BE6B6525EF}"/>
              </a:ext>
            </a:extLst>
          </p:cNvPr>
          <p:cNvGrpSpPr/>
          <p:nvPr/>
        </p:nvGrpSpPr>
        <p:grpSpPr>
          <a:xfrm>
            <a:off x="2341728" y="4524248"/>
            <a:ext cx="539680" cy="477190"/>
            <a:chOff x="803275" y="788988"/>
            <a:chExt cx="301625" cy="266700"/>
          </a:xfrm>
          <a:solidFill>
            <a:schemeClr val="bg1"/>
          </a:solidFill>
        </p:grpSpPr>
        <p:sp>
          <p:nvSpPr>
            <p:cNvPr id="281" name="Freeform 54">
              <a:extLst>
                <a:ext uri="{FF2B5EF4-FFF2-40B4-BE49-F238E27FC236}">
                  <a16:creationId xmlns:a16="http://schemas.microsoft.com/office/drawing/2014/main" id="{8881476A-48B4-4ACE-ADFE-7BD0C650D25B}"/>
                </a:ext>
              </a:extLst>
            </p:cNvPr>
            <p:cNvSpPr>
              <a:spLocks/>
            </p:cNvSpPr>
            <p:nvPr/>
          </p:nvSpPr>
          <p:spPr bwMode="auto">
            <a:xfrm>
              <a:off x="803275" y="788988"/>
              <a:ext cx="192088" cy="266700"/>
            </a:xfrm>
            <a:custGeom>
              <a:avLst/>
              <a:gdLst/>
              <a:ahLst/>
              <a:cxnLst>
                <a:cxn ang="0">
                  <a:pos x="68" y="90"/>
                </a:cxn>
                <a:cxn ang="0">
                  <a:pos x="61" y="97"/>
                </a:cxn>
                <a:cxn ang="0">
                  <a:pos x="13" y="97"/>
                </a:cxn>
                <a:cxn ang="0">
                  <a:pos x="9" y="95"/>
                </a:cxn>
                <a:cxn ang="0">
                  <a:pos x="7" y="90"/>
                </a:cxn>
                <a:cxn ang="0">
                  <a:pos x="7" y="14"/>
                </a:cxn>
                <a:cxn ang="0">
                  <a:pos x="13" y="7"/>
                </a:cxn>
                <a:cxn ang="0">
                  <a:pos x="40" y="7"/>
                </a:cxn>
                <a:cxn ang="0">
                  <a:pos x="44" y="12"/>
                </a:cxn>
                <a:cxn ang="0">
                  <a:pos x="44" y="24"/>
                </a:cxn>
                <a:cxn ang="0">
                  <a:pos x="51" y="30"/>
                </a:cxn>
                <a:cxn ang="0">
                  <a:pos x="63" y="30"/>
                </a:cxn>
                <a:cxn ang="0">
                  <a:pos x="68" y="35"/>
                </a:cxn>
                <a:cxn ang="0">
                  <a:pos x="68" y="38"/>
                </a:cxn>
                <a:cxn ang="0">
                  <a:pos x="70" y="39"/>
                </a:cxn>
                <a:cxn ang="0">
                  <a:pos x="74" y="41"/>
                </a:cxn>
                <a:cxn ang="0">
                  <a:pos x="75" y="42"/>
                </a:cxn>
                <a:cxn ang="0">
                  <a:pos x="75" y="36"/>
                </a:cxn>
                <a:cxn ang="0">
                  <a:pos x="69" y="23"/>
                </a:cxn>
                <a:cxn ang="0">
                  <a:pos x="50" y="3"/>
                </a:cxn>
                <a:cxn ang="0">
                  <a:pos x="40" y="0"/>
                </a:cxn>
                <a:cxn ang="0">
                  <a:pos x="8" y="0"/>
                </a:cxn>
                <a:cxn ang="0">
                  <a:pos x="0" y="8"/>
                </a:cxn>
                <a:cxn ang="0">
                  <a:pos x="0" y="96"/>
                </a:cxn>
                <a:cxn ang="0">
                  <a:pos x="2" y="101"/>
                </a:cxn>
                <a:cxn ang="0">
                  <a:pos x="8" y="104"/>
                </a:cxn>
                <a:cxn ang="0">
                  <a:pos x="67" y="104"/>
                </a:cxn>
                <a:cxn ang="0">
                  <a:pos x="75" y="96"/>
                </a:cxn>
                <a:cxn ang="0">
                  <a:pos x="75" y="84"/>
                </a:cxn>
                <a:cxn ang="0">
                  <a:pos x="68" y="79"/>
                </a:cxn>
                <a:cxn ang="0">
                  <a:pos x="68" y="90"/>
                </a:cxn>
              </a:cxnLst>
              <a:rect l="0" t="0" r="r" b="b"/>
              <a:pathLst>
                <a:path w="75" h="104">
                  <a:moveTo>
                    <a:pt x="68" y="90"/>
                  </a:moveTo>
                  <a:cubicBezTo>
                    <a:pt x="68" y="94"/>
                    <a:pt x="65" y="97"/>
                    <a:pt x="61" y="97"/>
                  </a:cubicBezTo>
                  <a:cubicBezTo>
                    <a:pt x="13" y="97"/>
                    <a:pt x="13" y="97"/>
                    <a:pt x="13" y="97"/>
                  </a:cubicBezTo>
                  <a:cubicBezTo>
                    <a:pt x="11" y="97"/>
                    <a:pt x="10" y="96"/>
                    <a:pt x="9" y="95"/>
                  </a:cubicBezTo>
                  <a:cubicBezTo>
                    <a:pt x="7" y="93"/>
                    <a:pt x="7" y="92"/>
                    <a:pt x="7" y="90"/>
                  </a:cubicBezTo>
                  <a:cubicBezTo>
                    <a:pt x="7" y="14"/>
                    <a:pt x="7" y="14"/>
                    <a:pt x="7" y="14"/>
                  </a:cubicBezTo>
                  <a:cubicBezTo>
                    <a:pt x="7" y="10"/>
                    <a:pt x="10" y="7"/>
                    <a:pt x="13" y="7"/>
                  </a:cubicBezTo>
                  <a:cubicBezTo>
                    <a:pt x="40" y="7"/>
                    <a:pt x="40" y="7"/>
                    <a:pt x="40" y="7"/>
                  </a:cubicBezTo>
                  <a:cubicBezTo>
                    <a:pt x="42" y="7"/>
                    <a:pt x="44" y="9"/>
                    <a:pt x="44" y="12"/>
                  </a:cubicBezTo>
                  <a:cubicBezTo>
                    <a:pt x="44" y="24"/>
                    <a:pt x="44" y="24"/>
                    <a:pt x="44" y="24"/>
                  </a:cubicBezTo>
                  <a:cubicBezTo>
                    <a:pt x="44" y="28"/>
                    <a:pt x="47" y="30"/>
                    <a:pt x="51" y="30"/>
                  </a:cubicBezTo>
                  <a:cubicBezTo>
                    <a:pt x="63" y="30"/>
                    <a:pt x="63" y="30"/>
                    <a:pt x="63" y="30"/>
                  </a:cubicBezTo>
                  <a:cubicBezTo>
                    <a:pt x="66" y="30"/>
                    <a:pt x="68" y="33"/>
                    <a:pt x="68" y="35"/>
                  </a:cubicBezTo>
                  <a:cubicBezTo>
                    <a:pt x="68" y="38"/>
                    <a:pt x="68" y="38"/>
                    <a:pt x="68" y="38"/>
                  </a:cubicBezTo>
                  <a:cubicBezTo>
                    <a:pt x="70" y="39"/>
                    <a:pt x="70" y="39"/>
                    <a:pt x="70" y="39"/>
                  </a:cubicBezTo>
                  <a:cubicBezTo>
                    <a:pt x="72" y="39"/>
                    <a:pt x="73" y="40"/>
                    <a:pt x="74" y="41"/>
                  </a:cubicBezTo>
                  <a:cubicBezTo>
                    <a:pt x="75" y="42"/>
                    <a:pt x="75" y="42"/>
                    <a:pt x="75" y="42"/>
                  </a:cubicBezTo>
                  <a:cubicBezTo>
                    <a:pt x="75" y="36"/>
                    <a:pt x="75" y="36"/>
                    <a:pt x="75" y="36"/>
                  </a:cubicBezTo>
                  <a:cubicBezTo>
                    <a:pt x="75" y="31"/>
                    <a:pt x="73" y="26"/>
                    <a:pt x="69" y="23"/>
                  </a:cubicBezTo>
                  <a:cubicBezTo>
                    <a:pt x="50" y="3"/>
                    <a:pt x="50" y="3"/>
                    <a:pt x="50" y="3"/>
                  </a:cubicBezTo>
                  <a:cubicBezTo>
                    <a:pt x="47" y="1"/>
                    <a:pt x="44" y="0"/>
                    <a:pt x="40" y="0"/>
                  </a:cubicBezTo>
                  <a:cubicBezTo>
                    <a:pt x="8" y="0"/>
                    <a:pt x="8" y="0"/>
                    <a:pt x="8" y="0"/>
                  </a:cubicBezTo>
                  <a:cubicBezTo>
                    <a:pt x="3" y="0"/>
                    <a:pt x="0" y="3"/>
                    <a:pt x="0" y="8"/>
                  </a:cubicBezTo>
                  <a:cubicBezTo>
                    <a:pt x="0" y="96"/>
                    <a:pt x="0" y="96"/>
                    <a:pt x="0" y="96"/>
                  </a:cubicBezTo>
                  <a:cubicBezTo>
                    <a:pt x="0" y="98"/>
                    <a:pt x="1" y="100"/>
                    <a:pt x="2" y="101"/>
                  </a:cubicBezTo>
                  <a:cubicBezTo>
                    <a:pt x="4" y="103"/>
                    <a:pt x="6" y="104"/>
                    <a:pt x="8" y="104"/>
                  </a:cubicBezTo>
                  <a:cubicBezTo>
                    <a:pt x="67" y="104"/>
                    <a:pt x="67" y="104"/>
                    <a:pt x="67" y="104"/>
                  </a:cubicBezTo>
                  <a:cubicBezTo>
                    <a:pt x="71" y="104"/>
                    <a:pt x="75" y="100"/>
                    <a:pt x="75" y="96"/>
                  </a:cubicBezTo>
                  <a:cubicBezTo>
                    <a:pt x="75" y="84"/>
                    <a:pt x="75" y="84"/>
                    <a:pt x="75" y="84"/>
                  </a:cubicBezTo>
                  <a:cubicBezTo>
                    <a:pt x="68" y="79"/>
                    <a:pt x="68" y="79"/>
                    <a:pt x="68" y="79"/>
                  </a:cubicBezTo>
                  <a:lnTo>
                    <a:pt x="68" y="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55">
              <a:extLst>
                <a:ext uri="{FF2B5EF4-FFF2-40B4-BE49-F238E27FC236}">
                  <a16:creationId xmlns:a16="http://schemas.microsoft.com/office/drawing/2014/main" id="{220164F8-B347-443F-91E3-E0F6362B287C}"/>
                </a:ext>
              </a:extLst>
            </p:cNvPr>
            <p:cNvSpPr>
              <a:spLocks/>
            </p:cNvSpPr>
            <p:nvPr/>
          </p:nvSpPr>
          <p:spPr bwMode="auto">
            <a:xfrm>
              <a:off x="833438" y="876301"/>
              <a:ext cx="74613" cy="25400"/>
            </a:xfrm>
            <a:custGeom>
              <a:avLst/>
              <a:gdLst/>
              <a:ahLst/>
              <a:cxnLst>
                <a:cxn ang="0">
                  <a:pos x="29" y="0"/>
                </a:cxn>
                <a:cxn ang="0">
                  <a:pos x="28" y="0"/>
                </a:cxn>
                <a:cxn ang="0">
                  <a:pos x="23" y="0"/>
                </a:cxn>
                <a:cxn ang="0">
                  <a:pos x="16" y="1"/>
                </a:cxn>
                <a:cxn ang="0">
                  <a:pos x="5" y="2"/>
                </a:cxn>
                <a:cxn ang="0">
                  <a:pos x="1" y="3"/>
                </a:cxn>
                <a:cxn ang="0">
                  <a:pos x="2" y="7"/>
                </a:cxn>
                <a:cxn ang="0">
                  <a:pos x="18" y="7"/>
                </a:cxn>
                <a:cxn ang="0">
                  <a:pos x="27" y="6"/>
                </a:cxn>
                <a:cxn ang="0">
                  <a:pos x="29" y="6"/>
                </a:cxn>
                <a:cxn ang="0">
                  <a:pos x="28" y="6"/>
                </a:cxn>
                <a:cxn ang="0">
                  <a:pos x="28" y="1"/>
                </a:cxn>
                <a:cxn ang="0">
                  <a:pos x="29" y="0"/>
                </a:cxn>
              </a:cxnLst>
              <a:rect l="0" t="0" r="r" b="b"/>
              <a:pathLst>
                <a:path w="29" h="10">
                  <a:moveTo>
                    <a:pt x="29" y="0"/>
                  </a:moveTo>
                  <a:cubicBezTo>
                    <a:pt x="29" y="0"/>
                    <a:pt x="29" y="0"/>
                    <a:pt x="28" y="0"/>
                  </a:cubicBezTo>
                  <a:cubicBezTo>
                    <a:pt x="27" y="0"/>
                    <a:pt x="25" y="0"/>
                    <a:pt x="23" y="0"/>
                  </a:cubicBezTo>
                  <a:cubicBezTo>
                    <a:pt x="21" y="0"/>
                    <a:pt x="18" y="1"/>
                    <a:pt x="16" y="1"/>
                  </a:cubicBezTo>
                  <a:cubicBezTo>
                    <a:pt x="12" y="3"/>
                    <a:pt x="9" y="4"/>
                    <a:pt x="5" y="2"/>
                  </a:cubicBezTo>
                  <a:cubicBezTo>
                    <a:pt x="4" y="1"/>
                    <a:pt x="2" y="1"/>
                    <a:pt x="1" y="3"/>
                  </a:cubicBezTo>
                  <a:cubicBezTo>
                    <a:pt x="0" y="4"/>
                    <a:pt x="1" y="6"/>
                    <a:pt x="2" y="7"/>
                  </a:cubicBezTo>
                  <a:cubicBezTo>
                    <a:pt x="8" y="10"/>
                    <a:pt x="13" y="8"/>
                    <a:pt x="18" y="7"/>
                  </a:cubicBezTo>
                  <a:cubicBezTo>
                    <a:pt x="21" y="6"/>
                    <a:pt x="24" y="5"/>
                    <a:pt x="27" y="6"/>
                  </a:cubicBezTo>
                  <a:cubicBezTo>
                    <a:pt x="27" y="6"/>
                    <a:pt x="28" y="6"/>
                    <a:pt x="29" y="6"/>
                  </a:cubicBezTo>
                  <a:cubicBezTo>
                    <a:pt x="28" y="6"/>
                    <a:pt x="28" y="6"/>
                    <a:pt x="28" y="6"/>
                  </a:cubicBezTo>
                  <a:cubicBezTo>
                    <a:pt x="27" y="4"/>
                    <a:pt x="28" y="2"/>
                    <a:pt x="28" y="1"/>
                  </a:cubicBezTo>
                  <a:cubicBezTo>
                    <a:pt x="29" y="1"/>
                    <a:pt x="29" y="1"/>
                    <a:pt x="2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56">
              <a:extLst>
                <a:ext uri="{FF2B5EF4-FFF2-40B4-BE49-F238E27FC236}">
                  <a16:creationId xmlns:a16="http://schemas.microsoft.com/office/drawing/2014/main" id="{93620DC1-5521-4EFE-B5B2-F7907BF366F0}"/>
                </a:ext>
              </a:extLst>
            </p:cNvPr>
            <p:cNvSpPr>
              <a:spLocks noEditPoints="1"/>
            </p:cNvSpPr>
            <p:nvPr/>
          </p:nvSpPr>
          <p:spPr bwMode="auto">
            <a:xfrm>
              <a:off x="911225" y="882651"/>
              <a:ext cx="84138" cy="76200"/>
            </a:xfrm>
            <a:custGeom>
              <a:avLst/>
              <a:gdLst/>
              <a:ahLst/>
              <a:cxnLst>
                <a:cxn ang="0">
                  <a:pos x="32" y="15"/>
                </a:cxn>
                <a:cxn ang="0">
                  <a:pos x="31" y="9"/>
                </a:cxn>
                <a:cxn ang="0">
                  <a:pos x="29" y="8"/>
                </a:cxn>
                <a:cxn ang="0">
                  <a:pos x="27" y="7"/>
                </a:cxn>
                <a:cxn ang="0">
                  <a:pos x="22" y="6"/>
                </a:cxn>
                <a:cxn ang="0">
                  <a:pos x="3" y="0"/>
                </a:cxn>
                <a:cxn ang="0">
                  <a:pos x="1" y="3"/>
                </a:cxn>
                <a:cxn ang="0">
                  <a:pos x="10" y="21"/>
                </a:cxn>
                <a:cxn ang="0">
                  <a:pos x="12" y="26"/>
                </a:cxn>
                <a:cxn ang="0">
                  <a:pos x="13" y="27"/>
                </a:cxn>
                <a:cxn ang="0">
                  <a:pos x="15" y="29"/>
                </a:cxn>
                <a:cxn ang="0">
                  <a:pos x="21" y="28"/>
                </a:cxn>
                <a:cxn ang="0">
                  <a:pos x="24" y="25"/>
                </a:cxn>
                <a:cxn ang="0">
                  <a:pos x="29" y="18"/>
                </a:cxn>
                <a:cxn ang="0">
                  <a:pos x="32" y="15"/>
                </a:cxn>
                <a:cxn ang="0">
                  <a:pos x="23" y="13"/>
                </a:cxn>
                <a:cxn ang="0">
                  <a:pos x="21" y="17"/>
                </a:cxn>
                <a:cxn ang="0">
                  <a:pos x="17" y="20"/>
                </a:cxn>
                <a:cxn ang="0">
                  <a:pos x="12" y="18"/>
                </a:cxn>
                <a:cxn ang="0">
                  <a:pos x="10" y="14"/>
                </a:cxn>
                <a:cxn ang="0">
                  <a:pos x="9" y="10"/>
                </a:cxn>
                <a:cxn ang="0">
                  <a:pos x="10" y="9"/>
                </a:cxn>
                <a:cxn ang="0">
                  <a:pos x="11" y="7"/>
                </a:cxn>
                <a:cxn ang="0">
                  <a:pos x="16" y="7"/>
                </a:cxn>
                <a:cxn ang="0">
                  <a:pos x="20" y="8"/>
                </a:cxn>
                <a:cxn ang="0">
                  <a:pos x="23" y="13"/>
                </a:cxn>
              </a:cxnLst>
              <a:rect l="0" t="0" r="r" b="b"/>
              <a:pathLst>
                <a:path w="33" h="30">
                  <a:moveTo>
                    <a:pt x="32" y="15"/>
                  </a:moveTo>
                  <a:cubicBezTo>
                    <a:pt x="33" y="13"/>
                    <a:pt x="33" y="11"/>
                    <a:pt x="31" y="9"/>
                  </a:cubicBezTo>
                  <a:cubicBezTo>
                    <a:pt x="31" y="9"/>
                    <a:pt x="30" y="8"/>
                    <a:pt x="29" y="8"/>
                  </a:cubicBezTo>
                  <a:cubicBezTo>
                    <a:pt x="29" y="8"/>
                    <a:pt x="28" y="7"/>
                    <a:pt x="27" y="7"/>
                  </a:cubicBezTo>
                  <a:cubicBezTo>
                    <a:pt x="27" y="7"/>
                    <a:pt x="25" y="6"/>
                    <a:pt x="22" y="6"/>
                  </a:cubicBezTo>
                  <a:cubicBezTo>
                    <a:pt x="3" y="0"/>
                    <a:pt x="3" y="0"/>
                    <a:pt x="3" y="0"/>
                  </a:cubicBezTo>
                  <a:cubicBezTo>
                    <a:pt x="1" y="0"/>
                    <a:pt x="0" y="1"/>
                    <a:pt x="1" y="3"/>
                  </a:cubicBezTo>
                  <a:cubicBezTo>
                    <a:pt x="10" y="21"/>
                    <a:pt x="10" y="21"/>
                    <a:pt x="10" y="21"/>
                  </a:cubicBezTo>
                  <a:cubicBezTo>
                    <a:pt x="11" y="23"/>
                    <a:pt x="12" y="25"/>
                    <a:pt x="12" y="26"/>
                  </a:cubicBezTo>
                  <a:cubicBezTo>
                    <a:pt x="12" y="26"/>
                    <a:pt x="13" y="27"/>
                    <a:pt x="13" y="27"/>
                  </a:cubicBezTo>
                  <a:cubicBezTo>
                    <a:pt x="14" y="28"/>
                    <a:pt x="15" y="29"/>
                    <a:pt x="15" y="29"/>
                  </a:cubicBezTo>
                  <a:cubicBezTo>
                    <a:pt x="17" y="30"/>
                    <a:pt x="19" y="30"/>
                    <a:pt x="21" y="28"/>
                  </a:cubicBezTo>
                  <a:cubicBezTo>
                    <a:pt x="24" y="25"/>
                    <a:pt x="24" y="25"/>
                    <a:pt x="24" y="25"/>
                  </a:cubicBezTo>
                  <a:cubicBezTo>
                    <a:pt x="29" y="18"/>
                    <a:pt x="29" y="18"/>
                    <a:pt x="29" y="18"/>
                  </a:cubicBezTo>
                  <a:lnTo>
                    <a:pt x="32" y="15"/>
                  </a:lnTo>
                  <a:close/>
                  <a:moveTo>
                    <a:pt x="23" y="13"/>
                  </a:moveTo>
                  <a:cubicBezTo>
                    <a:pt x="23" y="13"/>
                    <a:pt x="22" y="15"/>
                    <a:pt x="21" y="17"/>
                  </a:cubicBezTo>
                  <a:cubicBezTo>
                    <a:pt x="19" y="19"/>
                    <a:pt x="17" y="20"/>
                    <a:pt x="17" y="20"/>
                  </a:cubicBezTo>
                  <a:cubicBezTo>
                    <a:pt x="15" y="21"/>
                    <a:pt x="13" y="20"/>
                    <a:pt x="12" y="18"/>
                  </a:cubicBezTo>
                  <a:cubicBezTo>
                    <a:pt x="10" y="14"/>
                    <a:pt x="10" y="14"/>
                    <a:pt x="10" y="14"/>
                  </a:cubicBezTo>
                  <a:cubicBezTo>
                    <a:pt x="9" y="12"/>
                    <a:pt x="9" y="11"/>
                    <a:pt x="9" y="10"/>
                  </a:cubicBezTo>
                  <a:cubicBezTo>
                    <a:pt x="9" y="9"/>
                    <a:pt x="10" y="9"/>
                    <a:pt x="10" y="9"/>
                  </a:cubicBezTo>
                  <a:cubicBezTo>
                    <a:pt x="11" y="8"/>
                    <a:pt x="11" y="7"/>
                    <a:pt x="11" y="7"/>
                  </a:cubicBezTo>
                  <a:cubicBezTo>
                    <a:pt x="12" y="7"/>
                    <a:pt x="14" y="7"/>
                    <a:pt x="16" y="7"/>
                  </a:cubicBezTo>
                  <a:cubicBezTo>
                    <a:pt x="20" y="8"/>
                    <a:pt x="20" y="8"/>
                    <a:pt x="20" y="8"/>
                  </a:cubicBezTo>
                  <a:cubicBezTo>
                    <a:pt x="22" y="9"/>
                    <a:pt x="23" y="11"/>
                    <a:pt x="23"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57">
              <a:extLst>
                <a:ext uri="{FF2B5EF4-FFF2-40B4-BE49-F238E27FC236}">
                  <a16:creationId xmlns:a16="http://schemas.microsoft.com/office/drawing/2014/main" id="{D4CA4D9B-E41C-461E-8285-173224D03942}"/>
                </a:ext>
              </a:extLst>
            </p:cNvPr>
            <p:cNvSpPr>
              <a:spLocks/>
            </p:cNvSpPr>
            <p:nvPr/>
          </p:nvSpPr>
          <p:spPr bwMode="auto">
            <a:xfrm>
              <a:off x="1050925" y="992188"/>
              <a:ext cx="53975" cy="58738"/>
            </a:xfrm>
            <a:custGeom>
              <a:avLst/>
              <a:gdLst/>
              <a:ahLst/>
              <a:cxnLst>
                <a:cxn ang="0">
                  <a:pos x="19" y="2"/>
                </a:cxn>
                <a:cxn ang="0">
                  <a:pos x="18" y="1"/>
                </a:cxn>
                <a:cxn ang="0">
                  <a:pos x="12" y="2"/>
                </a:cxn>
                <a:cxn ang="0">
                  <a:pos x="9" y="5"/>
                </a:cxn>
                <a:cxn ang="0">
                  <a:pos x="4" y="12"/>
                </a:cxn>
                <a:cxn ang="0">
                  <a:pos x="1" y="15"/>
                </a:cxn>
                <a:cxn ang="0">
                  <a:pos x="2" y="21"/>
                </a:cxn>
                <a:cxn ang="0">
                  <a:pos x="3" y="21"/>
                </a:cxn>
                <a:cxn ang="0">
                  <a:pos x="8" y="21"/>
                </a:cxn>
                <a:cxn ang="0">
                  <a:pos x="11" y="17"/>
                </a:cxn>
                <a:cxn ang="0">
                  <a:pos x="17" y="11"/>
                </a:cxn>
                <a:cxn ang="0">
                  <a:pos x="19" y="8"/>
                </a:cxn>
                <a:cxn ang="0">
                  <a:pos x="19" y="2"/>
                </a:cxn>
              </a:cxnLst>
              <a:rect l="0" t="0" r="r" b="b"/>
              <a:pathLst>
                <a:path w="21" h="23">
                  <a:moveTo>
                    <a:pt x="19" y="2"/>
                  </a:moveTo>
                  <a:cubicBezTo>
                    <a:pt x="18" y="1"/>
                    <a:pt x="18" y="1"/>
                    <a:pt x="18" y="1"/>
                  </a:cubicBezTo>
                  <a:cubicBezTo>
                    <a:pt x="16" y="0"/>
                    <a:pt x="14" y="0"/>
                    <a:pt x="12" y="2"/>
                  </a:cubicBezTo>
                  <a:cubicBezTo>
                    <a:pt x="9" y="5"/>
                    <a:pt x="9" y="5"/>
                    <a:pt x="9" y="5"/>
                  </a:cubicBezTo>
                  <a:cubicBezTo>
                    <a:pt x="4" y="12"/>
                    <a:pt x="4" y="12"/>
                    <a:pt x="4" y="12"/>
                  </a:cubicBezTo>
                  <a:cubicBezTo>
                    <a:pt x="1" y="15"/>
                    <a:pt x="1" y="15"/>
                    <a:pt x="1" y="15"/>
                  </a:cubicBezTo>
                  <a:cubicBezTo>
                    <a:pt x="0" y="16"/>
                    <a:pt x="0" y="19"/>
                    <a:pt x="2" y="21"/>
                  </a:cubicBezTo>
                  <a:cubicBezTo>
                    <a:pt x="3" y="21"/>
                    <a:pt x="3" y="21"/>
                    <a:pt x="3" y="21"/>
                  </a:cubicBezTo>
                  <a:cubicBezTo>
                    <a:pt x="4" y="23"/>
                    <a:pt x="7" y="22"/>
                    <a:pt x="8" y="21"/>
                  </a:cubicBezTo>
                  <a:cubicBezTo>
                    <a:pt x="11" y="17"/>
                    <a:pt x="11" y="17"/>
                    <a:pt x="11" y="17"/>
                  </a:cubicBezTo>
                  <a:cubicBezTo>
                    <a:pt x="17" y="11"/>
                    <a:pt x="17" y="11"/>
                    <a:pt x="17" y="11"/>
                  </a:cubicBezTo>
                  <a:cubicBezTo>
                    <a:pt x="19" y="8"/>
                    <a:pt x="19" y="8"/>
                    <a:pt x="19" y="8"/>
                  </a:cubicBezTo>
                  <a:cubicBezTo>
                    <a:pt x="21" y="6"/>
                    <a:pt x="20" y="3"/>
                    <a:pt x="19"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58">
              <a:extLst>
                <a:ext uri="{FF2B5EF4-FFF2-40B4-BE49-F238E27FC236}">
                  <a16:creationId xmlns:a16="http://schemas.microsoft.com/office/drawing/2014/main" id="{AB3CE2A3-06A4-4B29-A2AE-CC5E98D5316D}"/>
                </a:ext>
              </a:extLst>
            </p:cNvPr>
            <p:cNvSpPr>
              <a:spLocks/>
            </p:cNvSpPr>
            <p:nvPr/>
          </p:nvSpPr>
          <p:spPr bwMode="auto">
            <a:xfrm>
              <a:off x="995363" y="917576"/>
              <a:ext cx="88900" cy="77788"/>
            </a:xfrm>
            <a:custGeom>
              <a:avLst/>
              <a:gdLst/>
              <a:ahLst/>
              <a:cxnLst>
                <a:cxn ang="0">
                  <a:pos x="30" y="29"/>
                </a:cxn>
                <a:cxn ang="0">
                  <a:pos x="34" y="29"/>
                </a:cxn>
                <a:cxn ang="0">
                  <a:pos x="34" y="25"/>
                </a:cxn>
                <a:cxn ang="0">
                  <a:pos x="5" y="1"/>
                </a:cxn>
                <a:cxn ang="0">
                  <a:pos x="1" y="1"/>
                </a:cxn>
                <a:cxn ang="0">
                  <a:pos x="1" y="5"/>
                </a:cxn>
                <a:cxn ang="0">
                  <a:pos x="30" y="29"/>
                </a:cxn>
              </a:cxnLst>
              <a:rect l="0" t="0" r="r" b="b"/>
              <a:pathLst>
                <a:path w="35" h="30">
                  <a:moveTo>
                    <a:pt x="30" y="29"/>
                  </a:moveTo>
                  <a:cubicBezTo>
                    <a:pt x="31" y="30"/>
                    <a:pt x="33" y="30"/>
                    <a:pt x="34" y="29"/>
                  </a:cubicBezTo>
                  <a:cubicBezTo>
                    <a:pt x="35" y="28"/>
                    <a:pt x="35" y="26"/>
                    <a:pt x="34" y="25"/>
                  </a:cubicBezTo>
                  <a:cubicBezTo>
                    <a:pt x="5" y="1"/>
                    <a:pt x="5" y="1"/>
                    <a:pt x="5" y="1"/>
                  </a:cubicBezTo>
                  <a:cubicBezTo>
                    <a:pt x="3" y="0"/>
                    <a:pt x="2" y="0"/>
                    <a:pt x="1" y="1"/>
                  </a:cubicBezTo>
                  <a:cubicBezTo>
                    <a:pt x="0" y="2"/>
                    <a:pt x="0" y="4"/>
                    <a:pt x="1" y="5"/>
                  </a:cubicBezTo>
                  <a:lnTo>
                    <a:pt x="30"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59">
              <a:extLst>
                <a:ext uri="{FF2B5EF4-FFF2-40B4-BE49-F238E27FC236}">
                  <a16:creationId xmlns:a16="http://schemas.microsoft.com/office/drawing/2014/main" id="{A5FA7F03-A514-47F1-B442-503F178BC031}"/>
                </a:ext>
              </a:extLst>
            </p:cNvPr>
            <p:cNvSpPr>
              <a:spLocks/>
            </p:cNvSpPr>
            <p:nvPr/>
          </p:nvSpPr>
          <p:spPr bwMode="auto">
            <a:xfrm>
              <a:off x="962025" y="955676"/>
              <a:ext cx="88900" cy="77788"/>
            </a:xfrm>
            <a:custGeom>
              <a:avLst/>
              <a:gdLst/>
              <a:ahLst/>
              <a:cxnLst>
                <a:cxn ang="0">
                  <a:pos x="5" y="1"/>
                </a:cxn>
                <a:cxn ang="0">
                  <a:pos x="1" y="1"/>
                </a:cxn>
                <a:cxn ang="0">
                  <a:pos x="2" y="5"/>
                </a:cxn>
                <a:cxn ang="0">
                  <a:pos x="31" y="29"/>
                </a:cxn>
                <a:cxn ang="0">
                  <a:pos x="34" y="29"/>
                </a:cxn>
                <a:cxn ang="0">
                  <a:pos x="34" y="25"/>
                </a:cxn>
                <a:cxn ang="0">
                  <a:pos x="5" y="1"/>
                </a:cxn>
              </a:cxnLst>
              <a:rect l="0" t="0" r="r" b="b"/>
              <a:pathLst>
                <a:path w="35" h="30">
                  <a:moveTo>
                    <a:pt x="5" y="1"/>
                  </a:moveTo>
                  <a:cubicBezTo>
                    <a:pt x="4" y="0"/>
                    <a:pt x="2" y="0"/>
                    <a:pt x="1" y="1"/>
                  </a:cubicBezTo>
                  <a:cubicBezTo>
                    <a:pt x="0" y="2"/>
                    <a:pt x="0" y="4"/>
                    <a:pt x="2" y="5"/>
                  </a:cubicBezTo>
                  <a:cubicBezTo>
                    <a:pt x="31" y="29"/>
                    <a:pt x="31" y="29"/>
                    <a:pt x="31" y="29"/>
                  </a:cubicBezTo>
                  <a:cubicBezTo>
                    <a:pt x="32" y="30"/>
                    <a:pt x="33" y="30"/>
                    <a:pt x="34" y="29"/>
                  </a:cubicBezTo>
                  <a:cubicBezTo>
                    <a:pt x="35" y="28"/>
                    <a:pt x="35" y="26"/>
                    <a:pt x="34" y="25"/>
                  </a:cubicBezTo>
                  <a:lnTo>
                    <a:pt x="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60">
              <a:extLst>
                <a:ext uri="{FF2B5EF4-FFF2-40B4-BE49-F238E27FC236}">
                  <a16:creationId xmlns:a16="http://schemas.microsoft.com/office/drawing/2014/main" id="{B1E10290-6C99-47F7-AC28-D4741762ABA6}"/>
                </a:ext>
              </a:extLst>
            </p:cNvPr>
            <p:cNvSpPr>
              <a:spLocks/>
            </p:cNvSpPr>
            <p:nvPr/>
          </p:nvSpPr>
          <p:spPr bwMode="auto">
            <a:xfrm>
              <a:off x="974725" y="933451"/>
              <a:ext cx="96838" cy="84138"/>
            </a:xfrm>
            <a:custGeom>
              <a:avLst/>
              <a:gdLst/>
              <a:ahLst/>
              <a:cxnLst>
                <a:cxn ang="0">
                  <a:pos x="31" y="32"/>
                </a:cxn>
                <a:cxn ang="0">
                  <a:pos x="35" y="32"/>
                </a:cxn>
                <a:cxn ang="0">
                  <a:pos x="37" y="29"/>
                </a:cxn>
                <a:cxn ang="0">
                  <a:pos x="37" y="25"/>
                </a:cxn>
                <a:cxn ang="0">
                  <a:pos x="8" y="1"/>
                </a:cxn>
                <a:cxn ang="0">
                  <a:pos x="4" y="1"/>
                </a:cxn>
                <a:cxn ang="0">
                  <a:pos x="1" y="4"/>
                </a:cxn>
                <a:cxn ang="0">
                  <a:pos x="2" y="8"/>
                </a:cxn>
                <a:cxn ang="0">
                  <a:pos x="31" y="32"/>
                </a:cxn>
              </a:cxnLst>
              <a:rect l="0" t="0" r="r" b="b"/>
              <a:pathLst>
                <a:path w="38" h="33">
                  <a:moveTo>
                    <a:pt x="31" y="32"/>
                  </a:moveTo>
                  <a:cubicBezTo>
                    <a:pt x="32" y="33"/>
                    <a:pt x="34" y="33"/>
                    <a:pt x="35" y="32"/>
                  </a:cubicBezTo>
                  <a:cubicBezTo>
                    <a:pt x="37" y="29"/>
                    <a:pt x="37" y="29"/>
                    <a:pt x="37" y="29"/>
                  </a:cubicBezTo>
                  <a:cubicBezTo>
                    <a:pt x="38" y="28"/>
                    <a:pt x="38" y="26"/>
                    <a:pt x="37" y="25"/>
                  </a:cubicBezTo>
                  <a:cubicBezTo>
                    <a:pt x="8" y="1"/>
                    <a:pt x="8" y="1"/>
                    <a:pt x="8" y="1"/>
                  </a:cubicBezTo>
                  <a:cubicBezTo>
                    <a:pt x="6" y="0"/>
                    <a:pt x="5" y="0"/>
                    <a:pt x="4" y="1"/>
                  </a:cubicBezTo>
                  <a:cubicBezTo>
                    <a:pt x="1" y="4"/>
                    <a:pt x="1" y="4"/>
                    <a:pt x="1" y="4"/>
                  </a:cubicBezTo>
                  <a:cubicBezTo>
                    <a:pt x="0" y="5"/>
                    <a:pt x="0" y="7"/>
                    <a:pt x="2" y="8"/>
                  </a:cubicBezTo>
                  <a:lnTo>
                    <a:pt x="31"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61">
              <a:extLst>
                <a:ext uri="{FF2B5EF4-FFF2-40B4-BE49-F238E27FC236}">
                  <a16:creationId xmlns:a16="http://schemas.microsoft.com/office/drawing/2014/main" id="{B0AB938B-74D0-40F5-AB64-B6D847FC7B87}"/>
                </a:ext>
              </a:extLst>
            </p:cNvPr>
            <p:cNvSpPr>
              <a:spLocks/>
            </p:cNvSpPr>
            <p:nvPr/>
          </p:nvSpPr>
          <p:spPr bwMode="auto">
            <a:xfrm>
              <a:off x="831850" y="833438"/>
              <a:ext cx="76200" cy="25400"/>
            </a:xfrm>
            <a:custGeom>
              <a:avLst/>
              <a:gdLst/>
              <a:ahLst/>
              <a:cxnLst>
                <a:cxn ang="0">
                  <a:pos x="7" y="8"/>
                </a:cxn>
                <a:cxn ang="0">
                  <a:pos x="15" y="9"/>
                </a:cxn>
                <a:cxn ang="0">
                  <a:pos x="24" y="8"/>
                </a:cxn>
                <a:cxn ang="0">
                  <a:pos x="26" y="2"/>
                </a:cxn>
                <a:cxn ang="0">
                  <a:pos x="15" y="2"/>
                </a:cxn>
                <a:cxn ang="0">
                  <a:pos x="3" y="2"/>
                </a:cxn>
                <a:cxn ang="0">
                  <a:pos x="7" y="8"/>
                </a:cxn>
              </a:cxnLst>
              <a:rect l="0" t="0" r="r" b="b"/>
              <a:pathLst>
                <a:path w="30" h="10">
                  <a:moveTo>
                    <a:pt x="7" y="8"/>
                  </a:moveTo>
                  <a:cubicBezTo>
                    <a:pt x="8" y="7"/>
                    <a:pt x="12" y="9"/>
                    <a:pt x="15" y="9"/>
                  </a:cubicBezTo>
                  <a:cubicBezTo>
                    <a:pt x="18" y="9"/>
                    <a:pt x="20" y="7"/>
                    <a:pt x="24" y="8"/>
                  </a:cubicBezTo>
                  <a:cubicBezTo>
                    <a:pt x="28" y="9"/>
                    <a:pt x="30" y="3"/>
                    <a:pt x="26" y="2"/>
                  </a:cubicBezTo>
                  <a:cubicBezTo>
                    <a:pt x="22" y="1"/>
                    <a:pt x="19" y="1"/>
                    <a:pt x="15" y="2"/>
                  </a:cubicBezTo>
                  <a:cubicBezTo>
                    <a:pt x="11" y="3"/>
                    <a:pt x="7" y="0"/>
                    <a:pt x="3" y="2"/>
                  </a:cubicBezTo>
                  <a:cubicBezTo>
                    <a:pt x="0" y="4"/>
                    <a:pt x="3" y="10"/>
                    <a:pt x="7"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9" name="Group 346">
            <a:extLst>
              <a:ext uri="{FF2B5EF4-FFF2-40B4-BE49-F238E27FC236}">
                <a16:creationId xmlns:a16="http://schemas.microsoft.com/office/drawing/2014/main" id="{2166A67A-C1A5-4D22-84D8-554994A0E51A}"/>
              </a:ext>
            </a:extLst>
          </p:cNvPr>
          <p:cNvGrpSpPr/>
          <p:nvPr/>
        </p:nvGrpSpPr>
        <p:grpSpPr>
          <a:xfrm>
            <a:off x="2345988" y="5552322"/>
            <a:ext cx="531160" cy="380614"/>
            <a:chOff x="1325563" y="4506913"/>
            <a:chExt cx="296863" cy="212725"/>
          </a:xfrm>
          <a:solidFill>
            <a:schemeClr val="bg1"/>
          </a:solidFill>
        </p:grpSpPr>
        <p:sp>
          <p:nvSpPr>
            <p:cNvPr id="290" name="Freeform 106">
              <a:extLst>
                <a:ext uri="{FF2B5EF4-FFF2-40B4-BE49-F238E27FC236}">
                  <a16:creationId xmlns:a16="http://schemas.microsoft.com/office/drawing/2014/main" id="{4473F4F8-3FAD-488E-8CFA-1E3FEC33704D}"/>
                </a:ext>
              </a:extLst>
            </p:cNvPr>
            <p:cNvSpPr>
              <a:spLocks/>
            </p:cNvSpPr>
            <p:nvPr/>
          </p:nvSpPr>
          <p:spPr bwMode="auto">
            <a:xfrm>
              <a:off x="1325563" y="4506913"/>
              <a:ext cx="296863" cy="146050"/>
            </a:xfrm>
            <a:custGeom>
              <a:avLst/>
              <a:gdLst/>
              <a:ahLst/>
              <a:cxnLst>
                <a:cxn ang="0">
                  <a:pos x="114" y="46"/>
                </a:cxn>
                <a:cxn ang="0">
                  <a:pos x="89" y="25"/>
                </a:cxn>
                <a:cxn ang="0">
                  <a:pos x="89" y="10"/>
                </a:cxn>
                <a:cxn ang="0">
                  <a:pos x="83" y="4"/>
                </a:cxn>
                <a:cxn ang="0">
                  <a:pos x="77" y="10"/>
                </a:cxn>
                <a:cxn ang="0">
                  <a:pos x="77" y="15"/>
                </a:cxn>
                <a:cxn ang="0">
                  <a:pos x="62" y="2"/>
                </a:cxn>
                <a:cxn ang="0">
                  <a:pos x="54" y="2"/>
                </a:cxn>
                <a:cxn ang="0">
                  <a:pos x="3" y="46"/>
                </a:cxn>
                <a:cxn ang="0">
                  <a:pos x="2" y="54"/>
                </a:cxn>
                <a:cxn ang="0">
                  <a:pos x="10" y="55"/>
                </a:cxn>
                <a:cxn ang="0">
                  <a:pos x="55" y="17"/>
                </a:cxn>
                <a:cxn ang="0">
                  <a:pos x="62" y="17"/>
                </a:cxn>
                <a:cxn ang="0">
                  <a:pos x="106" y="55"/>
                </a:cxn>
                <a:cxn ang="0">
                  <a:pos x="110" y="57"/>
                </a:cxn>
                <a:cxn ang="0">
                  <a:pos x="114" y="54"/>
                </a:cxn>
                <a:cxn ang="0">
                  <a:pos x="114" y="46"/>
                </a:cxn>
              </a:cxnLst>
              <a:rect l="0" t="0" r="r" b="b"/>
              <a:pathLst>
                <a:path w="116" h="57">
                  <a:moveTo>
                    <a:pt x="114" y="46"/>
                  </a:moveTo>
                  <a:cubicBezTo>
                    <a:pt x="89" y="25"/>
                    <a:pt x="89" y="25"/>
                    <a:pt x="89" y="25"/>
                  </a:cubicBezTo>
                  <a:cubicBezTo>
                    <a:pt x="89" y="10"/>
                    <a:pt x="89" y="10"/>
                    <a:pt x="89" y="10"/>
                  </a:cubicBezTo>
                  <a:cubicBezTo>
                    <a:pt x="89" y="7"/>
                    <a:pt x="87" y="4"/>
                    <a:pt x="83" y="4"/>
                  </a:cubicBezTo>
                  <a:cubicBezTo>
                    <a:pt x="80" y="4"/>
                    <a:pt x="77" y="7"/>
                    <a:pt x="77" y="10"/>
                  </a:cubicBezTo>
                  <a:cubicBezTo>
                    <a:pt x="77" y="15"/>
                    <a:pt x="77" y="15"/>
                    <a:pt x="77" y="15"/>
                  </a:cubicBezTo>
                  <a:cubicBezTo>
                    <a:pt x="62" y="2"/>
                    <a:pt x="62" y="2"/>
                    <a:pt x="62" y="2"/>
                  </a:cubicBezTo>
                  <a:cubicBezTo>
                    <a:pt x="60" y="0"/>
                    <a:pt x="56" y="0"/>
                    <a:pt x="54" y="2"/>
                  </a:cubicBezTo>
                  <a:cubicBezTo>
                    <a:pt x="3" y="46"/>
                    <a:pt x="3" y="46"/>
                    <a:pt x="3" y="46"/>
                  </a:cubicBezTo>
                  <a:cubicBezTo>
                    <a:pt x="0" y="48"/>
                    <a:pt x="0" y="52"/>
                    <a:pt x="2" y="54"/>
                  </a:cubicBezTo>
                  <a:cubicBezTo>
                    <a:pt x="4" y="57"/>
                    <a:pt x="8" y="57"/>
                    <a:pt x="10" y="55"/>
                  </a:cubicBezTo>
                  <a:cubicBezTo>
                    <a:pt x="55" y="17"/>
                    <a:pt x="55" y="17"/>
                    <a:pt x="55" y="17"/>
                  </a:cubicBezTo>
                  <a:cubicBezTo>
                    <a:pt x="57" y="16"/>
                    <a:pt x="59" y="16"/>
                    <a:pt x="62" y="17"/>
                  </a:cubicBezTo>
                  <a:cubicBezTo>
                    <a:pt x="106" y="55"/>
                    <a:pt x="106" y="55"/>
                    <a:pt x="106" y="55"/>
                  </a:cubicBezTo>
                  <a:cubicBezTo>
                    <a:pt x="107" y="56"/>
                    <a:pt x="108" y="57"/>
                    <a:pt x="110" y="57"/>
                  </a:cubicBezTo>
                  <a:cubicBezTo>
                    <a:pt x="111" y="57"/>
                    <a:pt x="113" y="56"/>
                    <a:pt x="114" y="54"/>
                  </a:cubicBezTo>
                  <a:cubicBezTo>
                    <a:pt x="116" y="52"/>
                    <a:pt x="116" y="48"/>
                    <a:pt x="114" y="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107">
              <a:extLst>
                <a:ext uri="{FF2B5EF4-FFF2-40B4-BE49-F238E27FC236}">
                  <a16:creationId xmlns:a16="http://schemas.microsoft.com/office/drawing/2014/main" id="{D0441BD7-CD43-4335-B220-E455F2CDB73C}"/>
                </a:ext>
              </a:extLst>
            </p:cNvPr>
            <p:cNvSpPr>
              <a:spLocks/>
            </p:cNvSpPr>
            <p:nvPr/>
          </p:nvSpPr>
          <p:spPr bwMode="auto">
            <a:xfrm>
              <a:off x="1371600" y="4560888"/>
              <a:ext cx="204788" cy="158750"/>
            </a:xfrm>
            <a:custGeom>
              <a:avLst/>
              <a:gdLst/>
              <a:ahLst/>
              <a:cxnLst>
                <a:cxn ang="0">
                  <a:pos x="76" y="28"/>
                </a:cxn>
                <a:cxn ang="0">
                  <a:pos x="44" y="2"/>
                </a:cxn>
                <a:cxn ang="0">
                  <a:pos x="36" y="2"/>
                </a:cxn>
                <a:cxn ang="0">
                  <a:pos x="5" y="28"/>
                </a:cxn>
                <a:cxn ang="0">
                  <a:pos x="0" y="37"/>
                </a:cxn>
                <a:cxn ang="0">
                  <a:pos x="0" y="57"/>
                </a:cxn>
                <a:cxn ang="0">
                  <a:pos x="6" y="62"/>
                </a:cxn>
                <a:cxn ang="0">
                  <a:pos x="25" y="62"/>
                </a:cxn>
                <a:cxn ang="0">
                  <a:pos x="31" y="57"/>
                </a:cxn>
                <a:cxn ang="0">
                  <a:pos x="31" y="38"/>
                </a:cxn>
                <a:cxn ang="0">
                  <a:pos x="37" y="33"/>
                </a:cxn>
                <a:cxn ang="0">
                  <a:pos x="44" y="33"/>
                </a:cxn>
                <a:cxn ang="0">
                  <a:pos x="49" y="38"/>
                </a:cxn>
                <a:cxn ang="0">
                  <a:pos x="49" y="57"/>
                </a:cxn>
                <a:cxn ang="0">
                  <a:pos x="55" y="62"/>
                </a:cxn>
                <a:cxn ang="0">
                  <a:pos x="74" y="62"/>
                </a:cxn>
                <a:cxn ang="0">
                  <a:pos x="80" y="57"/>
                </a:cxn>
                <a:cxn ang="0">
                  <a:pos x="80" y="37"/>
                </a:cxn>
                <a:cxn ang="0">
                  <a:pos x="76" y="28"/>
                </a:cxn>
              </a:cxnLst>
              <a:rect l="0" t="0" r="r" b="b"/>
              <a:pathLst>
                <a:path w="80" h="62">
                  <a:moveTo>
                    <a:pt x="76" y="28"/>
                  </a:moveTo>
                  <a:cubicBezTo>
                    <a:pt x="44" y="2"/>
                    <a:pt x="44" y="2"/>
                    <a:pt x="44" y="2"/>
                  </a:cubicBezTo>
                  <a:cubicBezTo>
                    <a:pt x="42" y="0"/>
                    <a:pt x="38" y="0"/>
                    <a:pt x="36" y="2"/>
                  </a:cubicBezTo>
                  <a:cubicBezTo>
                    <a:pt x="5" y="28"/>
                    <a:pt x="5" y="28"/>
                    <a:pt x="5" y="28"/>
                  </a:cubicBezTo>
                  <a:cubicBezTo>
                    <a:pt x="2" y="30"/>
                    <a:pt x="0" y="34"/>
                    <a:pt x="0" y="37"/>
                  </a:cubicBezTo>
                  <a:cubicBezTo>
                    <a:pt x="0" y="57"/>
                    <a:pt x="0" y="57"/>
                    <a:pt x="0" y="57"/>
                  </a:cubicBezTo>
                  <a:cubicBezTo>
                    <a:pt x="0" y="60"/>
                    <a:pt x="3" y="62"/>
                    <a:pt x="6" y="62"/>
                  </a:cubicBezTo>
                  <a:cubicBezTo>
                    <a:pt x="25" y="62"/>
                    <a:pt x="25" y="62"/>
                    <a:pt x="25" y="62"/>
                  </a:cubicBezTo>
                  <a:cubicBezTo>
                    <a:pt x="28" y="62"/>
                    <a:pt x="31" y="60"/>
                    <a:pt x="31" y="57"/>
                  </a:cubicBezTo>
                  <a:cubicBezTo>
                    <a:pt x="31" y="38"/>
                    <a:pt x="31" y="38"/>
                    <a:pt x="31" y="38"/>
                  </a:cubicBezTo>
                  <a:cubicBezTo>
                    <a:pt x="31" y="35"/>
                    <a:pt x="33" y="33"/>
                    <a:pt x="37" y="33"/>
                  </a:cubicBezTo>
                  <a:cubicBezTo>
                    <a:pt x="44" y="33"/>
                    <a:pt x="44" y="33"/>
                    <a:pt x="44" y="33"/>
                  </a:cubicBezTo>
                  <a:cubicBezTo>
                    <a:pt x="47" y="33"/>
                    <a:pt x="49" y="35"/>
                    <a:pt x="49" y="38"/>
                  </a:cubicBezTo>
                  <a:cubicBezTo>
                    <a:pt x="49" y="57"/>
                    <a:pt x="49" y="57"/>
                    <a:pt x="49" y="57"/>
                  </a:cubicBezTo>
                  <a:cubicBezTo>
                    <a:pt x="49" y="60"/>
                    <a:pt x="52" y="62"/>
                    <a:pt x="55" y="62"/>
                  </a:cubicBezTo>
                  <a:cubicBezTo>
                    <a:pt x="74" y="62"/>
                    <a:pt x="74" y="62"/>
                    <a:pt x="74" y="62"/>
                  </a:cubicBezTo>
                  <a:cubicBezTo>
                    <a:pt x="77" y="62"/>
                    <a:pt x="80" y="60"/>
                    <a:pt x="80" y="57"/>
                  </a:cubicBezTo>
                  <a:cubicBezTo>
                    <a:pt x="80" y="37"/>
                    <a:pt x="80" y="37"/>
                    <a:pt x="80" y="37"/>
                  </a:cubicBezTo>
                  <a:cubicBezTo>
                    <a:pt x="80" y="34"/>
                    <a:pt x="78" y="30"/>
                    <a:pt x="76"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22362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88D687B-8A65-41B3-B612-522F772E96D6}"/>
              </a:ext>
            </a:extLst>
          </p:cNvPr>
          <p:cNvSpPr/>
          <p:nvPr/>
        </p:nvSpPr>
        <p:spPr>
          <a:xfrm>
            <a:off x="0" y="2517775"/>
            <a:ext cx="12192000" cy="4810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07BFBABB-F908-4F7F-B78D-7E470CD8CED7}"/>
              </a:ext>
            </a:extLst>
          </p:cNvPr>
          <p:cNvSpPr>
            <a:spLocks noGrp="1"/>
          </p:cNvSpPr>
          <p:nvPr>
            <p:ph type="title"/>
          </p:nvPr>
        </p:nvSpPr>
        <p:spPr/>
        <p:txBody>
          <a:bodyPr/>
          <a:lstStyle/>
          <a:p>
            <a:r>
              <a:rPr lang="en-US" dirty="0"/>
              <a:t>Education</a:t>
            </a:r>
            <a:r>
              <a:rPr lang="id-ID" dirty="0"/>
              <a:t> Gallery</a:t>
            </a:r>
          </a:p>
        </p:txBody>
      </p:sp>
      <p:sp>
        <p:nvSpPr>
          <p:cNvPr id="14" name="Text Placeholder 13">
            <a:extLst>
              <a:ext uri="{FF2B5EF4-FFF2-40B4-BE49-F238E27FC236}">
                <a16:creationId xmlns:a16="http://schemas.microsoft.com/office/drawing/2014/main" id="{372A6739-6FC6-4F06-BD8E-E113F02915CA}"/>
              </a:ext>
            </a:extLst>
          </p:cNvPr>
          <p:cNvSpPr>
            <a:spLocks noGrp="1"/>
          </p:cNvSpPr>
          <p:nvPr>
            <p:ph type="body" sz="quarter" idx="13"/>
          </p:nvPr>
        </p:nvSpPr>
        <p:spPr/>
        <p:txBody>
          <a:bodyPr/>
          <a:lstStyle/>
          <a:p>
            <a:r>
              <a:rPr lang="en-US"/>
              <a:t>Replace your short text in here</a:t>
            </a:r>
            <a:endParaRPr lang="en-US" dirty="0"/>
          </a:p>
        </p:txBody>
      </p:sp>
      <p:sp>
        <p:nvSpPr>
          <p:cNvPr id="44" name="Rectangle 43">
            <a:extLst>
              <a:ext uri="{FF2B5EF4-FFF2-40B4-BE49-F238E27FC236}">
                <a16:creationId xmlns:a16="http://schemas.microsoft.com/office/drawing/2014/main" id="{1D29C004-8737-4EF8-A390-091286A4E2EF}"/>
              </a:ext>
            </a:extLst>
          </p:cNvPr>
          <p:cNvSpPr/>
          <p:nvPr/>
        </p:nvSpPr>
        <p:spPr>
          <a:xfrm>
            <a:off x="3620136" y="2606928"/>
            <a:ext cx="1513556" cy="307777"/>
          </a:xfrm>
          <a:prstGeom prst="rect">
            <a:avLst/>
          </a:prstGeom>
        </p:spPr>
        <p:txBody>
          <a:bodyPr wrap="none">
            <a:spAutoFit/>
          </a:bodyPr>
          <a:lstStyle/>
          <a:p>
            <a:r>
              <a:rPr lang="id-ID" sz="1400" dirty="0">
                <a:solidFill>
                  <a:schemeClr val="tx1">
                    <a:lumMod val="85000"/>
                    <a:lumOff val="15000"/>
                  </a:schemeClr>
                </a:solidFill>
                <a:latin typeface="Montserrat" panose="00000500000000000000" pitchFamily="50" charset="0"/>
              </a:rPr>
              <a:t>ALL SUBJECTS</a:t>
            </a:r>
          </a:p>
        </p:txBody>
      </p:sp>
      <p:sp>
        <p:nvSpPr>
          <p:cNvPr id="45" name="Rectangle 44">
            <a:extLst>
              <a:ext uri="{FF2B5EF4-FFF2-40B4-BE49-F238E27FC236}">
                <a16:creationId xmlns:a16="http://schemas.microsoft.com/office/drawing/2014/main" id="{90EB7603-F353-418F-A6A9-3C56634C474B}"/>
              </a:ext>
            </a:extLst>
          </p:cNvPr>
          <p:cNvSpPr/>
          <p:nvPr/>
        </p:nvSpPr>
        <p:spPr>
          <a:xfrm>
            <a:off x="5206521" y="2606928"/>
            <a:ext cx="1010213" cy="307777"/>
          </a:xfrm>
          <a:prstGeom prst="rect">
            <a:avLst/>
          </a:prstGeom>
        </p:spPr>
        <p:txBody>
          <a:bodyPr wrap="none">
            <a:spAutoFit/>
          </a:bodyPr>
          <a:lstStyle/>
          <a:p>
            <a:r>
              <a:rPr lang="id-ID" sz="1400" dirty="0">
                <a:latin typeface="Montserrat" panose="00000500000000000000" pitchFamily="50" charset="0"/>
              </a:rPr>
              <a:t>BIOLOGY</a:t>
            </a:r>
          </a:p>
        </p:txBody>
      </p:sp>
      <p:sp>
        <p:nvSpPr>
          <p:cNvPr id="46" name="Rectangle 45">
            <a:extLst>
              <a:ext uri="{FF2B5EF4-FFF2-40B4-BE49-F238E27FC236}">
                <a16:creationId xmlns:a16="http://schemas.microsoft.com/office/drawing/2014/main" id="{E9E0C0F4-036A-476D-A838-1CB6EF244547}"/>
              </a:ext>
            </a:extLst>
          </p:cNvPr>
          <p:cNvSpPr/>
          <p:nvPr/>
        </p:nvSpPr>
        <p:spPr>
          <a:xfrm>
            <a:off x="6446722" y="2606928"/>
            <a:ext cx="976549" cy="307777"/>
          </a:xfrm>
          <a:prstGeom prst="rect">
            <a:avLst/>
          </a:prstGeom>
        </p:spPr>
        <p:txBody>
          <a:bodyPr wrap="none">
            <a:spAutoFit/>
          </a:bodyPr>
          <a:lstStyle/>
          <a:p>
            <a:r>
              <a:rPr lang="id-ID" sz="1400" dirty="0">
                <a:latin typeface="Montserrat" panose="00000500000000000000" pitchFamily="50" charset="0"/>
              </a:rPr>
              <a:t>PHYSICS</a:t>
            </a:r>
          </a:p>
        </p:txBody>
      </p:sp>
      <p:sp>
        <p:nvSpPr>
          <p:cNvPr id="47" name="Rectangle 46">
            <a:extLst>
              <a:ext uri="{FF2B5EF4-FFF2-40B4-BE49-F238E27FC236}">
                <a16:creationId xmlns:a16="http://schemas.microsoft.com/office/drawing/2014/main" id="{43D8FBDC-E6B0-43D5-B579-5B29C75B7127}"/>
              </a:ext>
            </a:extLst>
          </p:cNvPr>
          <p:cNvSpPr/>
          <p:nvPr/>
        </p:nvSpPr>
        <p:spPr>
          <a:xfrm>
            <a:off x="7630755" y="2606928"/>
            <a:ext cx="1261884" cy="307777"/>
          </a:xfrm>
          <a:prstGeom prst="rect">
            <a:avLst/>
          </a:prstGeom>
        </p:spPr>
        <p:txBody>
          <a:bodyPr wrap="none">
            <a:spAutoFit/>
          </a:bodyPr>
          <a:lstStyle/>
          <a:p>
            <a:r>
              <a:rPr lang="id-ID" sz="1400" dirty="0">
                <a:latin typeface="Montserrat" panose="00000500000000000000" pitchFamily="50" charset="0"/>
              </a:rPr>
              <a:t>CHEMISTRY</a:t>
            </a:r>
          </a:p>
        </p:txBody>
      </p:sp>
      <p:sp>
        <p:nvSpPr>
          <p:cNvPr id="50" name="Rectangle 49">
            <a:extLst>
              <a:ext uri="{FF2B5EF4-FFF2-40B4-BE49-F238E27FC236}">
                <a16:creationId xmlns:a16="http://schemas.microsoft.com/office/drawing/2014/main" id="{A52571DF-39C9-45AD-9083-E12F2B62AB12}"/>
              </a:ext>
            </a:extLst>
          </p:cNvPr>
          <p:cNvSpPr/>
          <p:nvPr/>
        </p:nvSpPr>
        <p:spPr>
          <a:xfrm>
            <a:off x="1335314" y="1744916"/>
            <a:ext cx="9521371" cy="487569"/>
          </a:xfrm>
          <a:prstGeom prst="rect">
            <a:avLst/>
          </a:prstGeom>
        </p:spPr>
        <p:txBody>
          <a:bodyPr wrap="square">
            <a:spAutoFit/>
          </a:bodyPr>
          <a:lstStyle/>
          <a:p>
            <a:pPr algn="ctr">
              <a:lnSpc>
                <a:spcPct val="107000"/>
              </a:lnSpc>
              <a:spcAft>
                <a:spcPts val="0"/>
              </a:spcAft>
            </a:pPr>
            <a:r>
              <a:rPr lang="id-ID" sz="1200" dirty="0">
                <a:solidFill>
                  <a:schemeClr val="tx1">
                    <a:lumMod val="65000"/>
                    <a:lumOff val="35000"/>
                  </a:schemeClr>
                </a:solidFill>
                <a:latin typeface="+mj-lt"/>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a:t>
            </a:r>
            <a:endParaRPr lang="id-ID"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pic>
        <p:nvPicPr>
          <p:cNvPr id="19" name="Picture Placeholder 18">
            <a:extLst>
              <a:ext uri="{FF2B5EF4-FFF2-40B4-BE49-F238E27FC236}">
                <a16:creationId xmlns:a16="http://schemas.microsoft.com/office/drawing/2014/main" id="{8C0C6210-FCEC-4B27-9C74-12B6D344A598}"/>
              </a:ext>
            </a:extLst>
          </p:cNvPr>
          <p:cNvPicPr>
            <a:picLocks noGrp="1" noChangeAspect="1"/>
          </p:cNvPicPr>
          <p:nvPr>
            <p:ph type="pic" sz="quarter" idx="14"/>
          </p:nvPr>
        </p:nvPicPr>
        <p:blipFill>
          <a:blip r:embed="rId2"/>
          <a:srcRect l="9688" r="9688"/>
          <a:stretch>
            <a:fillRect/>
          </a:stretch>
        </p:blipFill>
        <p:spPr>
          <a:prstGeom prst="rect">
            <a:avLst/>
          </a:prstGeom>
        </p:spPr>
      </p:pic>
      <p:pic>
        <p:nvPicPr>
          <p:cNvPr id="20" name="Picture Placeholder 19">
            <a:extLst>
              <a:ext uri="{FF2B5EF4-FFF2-40B4-BE49-F238E27FC236}">
                <a16:creationId xmlns:a16="http://schemas.microsoft.com/office/drawing/2014/main" id="{25DC918B-F640-4F41-8DC0-93E6E808352C}"/>
              </a:ext>
            </a:extLst>
          </p:cNvPr>
          <p:cNvPicPr>
            <a:picLocks noGrp="1" noChangeAspect="1"/>
          </p:cNvPicPr>
          <p:nvPr>
            <p:ph type="pic" sz="quarter" idx="15"/>
          </p:nvPr>
        </p:nvPicPr>
        <p:blipFill>
          <a:blip r:embed="rId3"/>
          <a:srcRect t="6331" b="6331"/>
          <a:stretch>
            <a:fillRect/>
          </a:stretch>
        </p:blipFill>
        <p:spPr>
          <a:prstGeom prst="rect">
            <a:avLst/>
          </a:prstGeom>
        </p:spPr>
      </p:pic>
      <p:pic>
        <p:nvPicPr>
          <p:cNvPr id="22" name="Picture Placeholder 21">
            <a:extLst>
              <a:ext uri="{FF2B5EF4-FFF2-40B4-BE49-F238E27FC236}">
                <a16:creationId xmlns:a16="http://schemas.microsoft.com/office/drawing/2014/main" id="{C4DF1D73-0AC3-4945-8D1E-EF70CC536E0F}"/>
              </a:ext>
            </a:extLst>
          </p:cNvPr>
          <p:cNvPicPr>
            <a:picLocks noGrp="1" noChangeAspect="1"/>
          </p:cNvPicPr>
          <p:nvPr>
            <p:ph type="pic" sz="quarter" idx="19"/>
          </p:nvPr>
        </p:nvPicPr>
        <p:blipFill>
          <a:blip r:embed="rId4"/>
          <a:srcRect t="6622" b="6622"/>
          <a:stretch>
            <a:fillRect/>
          </a:stretch>
        </p:blipFill>
        <p:spPr>
          <a:prstGeom prst="rect">
            <a:avLst/>
          </a:prstGeom>
        </p:spPr>
      </p:pic>
      <p:pic>
        <p:nvPicPr>
          <p:cNvPr id="24" name="Picture Placeholder 23">
            <a:extLst>
              <a:ext uri="{FF2B5EF4-FFF2-40B4-BE49-F238E27FC236}">
                <a16:creationId xmlns:a16="http://schemas.microsoft.com/office/drawing/2014/main" id="{4F9A9BB8-9AC0-493C-8466-753A253003F7}"/>
              </a:ext>
            </a:extLst>
          </p:cNvPr>
          <p:cNvPicPr>
            <a:picLocks noGrp="1" noChangeAspect="1"/>
          </p:cNvPicPr>
          <p:nvPr>
            <p:ph type="pic" sz="quarter" idx="17"/>
          </p:nvPr>
        </p:nvPicPr>
        <p:blipFill>
          <a:blip r:embed="rId5"/>
          <a:srcRect t="18026" b="18026"/>
          <a:stretch>
            <a:fillRect/>
          </a:stretch>
        </p:blipFill>
        <p:spPr>
          <a:prstGeom prst="rect">
            <a:avLst/>
          </a:prstGeom>
        </p:spPr>
      </p:pic>
      <p:pic>
        <p:nvPicPr>
          <p:cNvPr id="26" name="Picture Placeholder 25">
            <a:extLst>
              <a:ext uri="{FF2B5EF4-FFF2-40B4-BE49-F238E27FC236}">
                <a16:creationId xmlns:a16="http://schemas.microsoft.com/office/drawing/2014/main" id="{A74E0C9C-6353-465B-B96E-17EDE71C9552}"/>
              </a:ext>
            </a:extLst>
          </p:cNvPr>
          <p:cNvPicPr>
            <a:picLocks noGrp="1" noChangeAspect="1"/>
          </p:cNvPicPr>
          <p:nvPr>
            <p:ph type="pic" sz="quarter" idx="18"/>
          </p:nvPr>
        </p:nvPicPr>
        <p:blipFill>
          <a:blip r:embed="rId6"/>
          <a:srcRect t="13364" b="13364"/>
          <a:stretch>
            <a:fillRect/>
          </a:stretch>
        </p:blipFill>
        <p:spPr>
          <a:prstGeom prst="rect">
            <a:avLst/>
          </a:prstGeom>
        </p:spPr>
      </p:pic>
      <p:pic>
        <p:nvPicPr>
          <p:cNvPr id="23" name="Picture Placeholder 22">
            <a:extLst>
              <a:ext uri="{FF2B5EF4-FFF2-40B4-BE49-F238E27FC236}">
                <a16:creationId xmlns:a16="http://schemas.microsoft.com/office/drawing/2014/main" id="{D2AC9FC0-650D-41A3-ADCF-1B2C3163B0CD}"/>
              </a:ext>
            </a:extLst>
          </p:cNvPr>
          <p:cNvPicPr>
            <a:picLocks noGrp="1" noChangeAspect="1"/>
          </p:cNvPicPr>
          <p:nvPr>
            <p:ph type="pic" sz="quarter" idx="16"/>
          </p:nvPr>
        </p:nvPicPr>
        <p:blipFill>
          <a:blip r:embed="rId7"/>
          <a:srcRect t="33183" b="33183"/>
          <a:stretch>
            <a:fillRect/>
          </a:stretch>
        </p:blipFill>
        <p:spPr>
          <a:prstGeom prst="rect">
            <a:avLst/>
          </a:prstGeom>
        </p:spPr>
      </p:pic>
    </p:spTree>
    <p:extLst>
      <p:ext uri="{BB962C8B-B14F-4D97-AF65-F5344CB8AC3E}">
        <p14:creationId xmlns:p14="http://schemas.microsoft.com/office/powerpoint/2010/main" val="600327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A2EB-2E2D-43F1-992E-16E5B981B12C}"/>
              </a:ext>
            </a:extLst>
          </p:cNvPr>
          <p:cNvSpPr>
            <a:spLocks noGrp="1"/>
          </p:cNvSpPr>
          <p:nvPr>
            <p:ph type="title"/>
          </p:nvPr>
        </p:nvSpPr>
        <p:spPr/>
        <p:txBody>
          <a:bodyPr/>
          <a:lstStyle/>
          <a:p>
            <a:r>
              <a:rPr lang="en-US" dirty="0">
                <a:latin typeface="+mn-lt"/>
              </a:rPr>
              <a:t>Infographic Slides</a:t>
            </a:r>
            <a:endParaRPr lang="id-ID" dirty="0">
              <a:latin typeface="+mn-lt"/>
            </a:endParaRPr>
          </a:p>
        </p:txBody>
      </p:sp>
      <p:sp>
        <p:nvSpPr>
          <p:cNvPr id="3" name="Text Placeholder 2">
            <a:extLst>
              <a:ext uri="{FF2B5EF4-FFF2-40B4-BE49-F238E27FC236}">
                <a16:creationId xmlns:a16="http://schemas.microsoft.com/office/drawing/2014/main" id="{744AD585-472B-413C-9CEA-896F134C2E10}"/>
              </a:ext>
            </a:extLst>
          </p:cNvPr>
          <p:cNvSpPr>
            <a:spLocks noGrp="1"/>
          </p:cNvSpPr>
          <p:nvPr>
            <p:ph type="body" sz="quarter" idx="13"/>
          </p:nvPr>
        </p:nvSpPr>
        <p:spPr>
          <a:xfrm>
            <a:off x="1055688" y="1233294"/>
            <a:ext cx="10080625" cy="257369"/>
          </a:xfrm>
        </p:spPr>
        <p:txBody>
          <a:bodyPr/>
          <a:lstStyle/>
          <a:p>
            <a:r>
              <a:rPr lang="en-US" dirty="0">
                <a:latin typeface="+mn-lt"/>
              </a:rPr>
              <a:t>Replace your short text in here</a:t>
            </a:r>
          </a:p>
        </p:txBody>
      </p:sp>
      <p:grpSp>
        <p:nvGrpSpPr>
          <p:cNvPr id="106" name="Group 105">
            <a:extLst>
              <a:ext uri="{FF2B5EF4-FFF2-40B4-BE49-F238E27FC236}">
                <a16:creationId xmlns:a16="http://schemas.microsoft.com/office/drawing/2014/main" id="{1F9139EF-75CE-46A1-B11E-A6CB644FF5C6}"/>
              </a:ext>
            </a:extLst>
          </p:cNvPr>
          <p:cNvGrpSpPr/>
          <p:nvPr/>
        </p:nvGrpSpPr>
        <p:grpSpPr>
          <a:xfrm>
            <a:off x="8810750" y="4105295"/>
            <a:ext cx="1961700" cy="856176"/>
            <a:chOff x="6375229" y="3547126"/>
            <a:chExt cx="1961700" cy="856176"/>
          </a:xfrm>
        </p:grpSpPr>
        <p:sp>
          <p:nvSpPr>
            <p:cNvPr id="107" name="TextBox 106">
              <a:extLst>
                <a:ext uri="{FF2B5EF4-FFF2-40B4-BE49-F238E27FC236}">
                  <a16:creationId xmlns:a16="http://schemas.microsoft.com/office/drawing/2014/main" id="{C97A036C-8B0A-4187-BDA4-54D6FB4CCCBD}"/>
                </a:ext>
              </a:extLst>
            </p:cNvPr>
            <p:cNvSpPr txBox="1"/>
            <p:nvPr/>
          </p:nvSpPr>
          <p:spPr>
            <a:xfrm>
              <a:off x="6375229" y="3547126"/>
              <a:ext cx="1664733" cy="288147"/>
            </a:xfrm>
            <a:prstGeom prst="rect">
              <a:avLst/>
            </a:prstGeom>
            <a:noFill/>
          </p:spPr>
          <p:txBody>
            <a:bodyPr wrap="none" lIns="72000" tIns="36000" rIns="72000" bIns="36000" rtlCol="0" anchor="b">
              <a:spAutoFit/>
            </a:bodyPr>
            <a:lstStyle/>
            <a:p>
              <a:r>
                <a:rPr lang="id-ID" sz="1400" dirty="0">
                  <a:solidFill>
                    <a:schemeClr val="accent5"/>
                  </a:solidFill>
                  <a:latin typeface="Montserrat" panose="00000500000000000000" pitchFamily="50" charset="0"/>
                </a:rPr>
                <a:t>Text sample here</a:t>
              </a:r>
            </a:p>
          </p:txBody>
        </p:sp>
        <p:sp>
          <p:nvSpPr>
            <p:cNvPr id="108" name="TextBox 107">
              <a:extLst>
                <a:ext uri="{FF2B5EF4-FFF2-40B4-BE49-F238E27FC236}">
                  <a16:creationId xmlns:a16="http://schemas.microsoft.com/office/drawing/2014/main" id="{802CCAF2-6D81-4990-9BE3-CA5723F74453}"/>
                </a:ext>
              </a:extLst>
            </p:cNvPr>
            <p:cNvSpPr txBox="1"/>
            <p:nvPr/>
          </p:nvSpPr>
          <p:spPr>
            <a:xfrm>
              <a:off x="6375229" y="3776601"/>
              <a:ext cx="1961700" cy="626701"/>
            </a:xfrm>
            <a:prstGeom prst="rect">
              <a:avLst/>
            </a:prstGeom>
            <a:noFill/>
          </p:spPr>
          <p:txBody>
            <a:bodyPr wrap="square" lIns="72000" tIns="36000" rIns="72000" bIns="36000" rtlCol="0" anchor="t">
              <a:spAutoFit/>
            </a:bodyPr>
            <a:lstStyle/>
            <a:p>
              <a:r>
                <a:rPr lang="en-US" sz="1200" dirty="0"/>
                <a:t>We recommend you to put a little words for this awesome stuff as a details.</a:t>
              </a:r>
            </a:p>
          </p:txBody>
        </p:sp>
      </p:grpSp>
      <p:grpSp>
        <p:nvGrpSpPr>
          <p:cNvPr id="109" name="Group 108">
            <a:extLst>
              <a:ext uri="{FF2B5EF4-FFF2-40B4-BE49-F238E27FC236}">
                <a16:creationId xmlns:a16="http://schemas.microsoft.com/office/drawing/2014/main" id="{48F1D895-56B6-4C7A-A555-3C4C05132B2C}"/>
              </a:ext>
            </a:extLst>
          </p:cNvPr>
          <p:cNvGrpSpPr/>
          <p:nvPr/>
        </p:nvGrpSpPr>
        <p:grpSpPr>
          <a:xfrm>
            <a:off x="1528446" y="2803621"/>
            <a:ext cx="1983836" cy="856176"/>
            <a:chOff x="3855072" y="5985575"/>
            <a:chExt cx="1983836" cy="856176"/>
          </a:xfrm>
        </p:grpSpPr>
        <p:sp>
          <p:nvSpPr>
            <p:cNvPr id="110" name="TextBox 109">
              <a:extLst>
                <a:ext uri="{FF2B5EF4-FFF2-40B4-BE49-F238E27FC236}">
                  <a16:creationId xmlns:a16="http://schemas.microsoft.com/office/drawing/2014/main" id="{366EB4FA-2638-4308-9ADF-57AAD5EB9D7D}"/>
                </a:ext>
              </a:extLst>
            </p:cNvPr>
            <p:cNvSpPr txBox="1"/>
            <p:nvPr/>
          </p:nvSpPr>
          <p:spPr>
            <a:xfrm>
              <a:off x="4174176" y="5985575"/>
              <a:ext cx="1664732" cy="288147"/>
            </a:xfrm>
            <a:prstGeom prst="rect">
              <a:avLst/>
            </a:prstGeom>
            <a:noFill/>
          </p:spPr>
          <p:txBody>
            <a:bodyPr wrap="none" lIns="72000" tIns="36000" rIns="72000" bIns="36000" rtlCol="0" anchor="b">
              <a:spAutoFit/>
            </a:bodyPr>
            <a:lstStyle/>
            <a:p>
              <a:pPr algn="r"/>
              <a:r>
                <a:rPr lang="id-ID" sz="1400" dirty="0">
                  <a:solidFill>
                    <a:schemeClr val="accent3"/>
                  </a:solidFill>
                  <a:latin typeface="Montserrat" panose="00000500000000000000" pitchFamily="50" charset="0"/>
                </a:rPr>
                <a:t>Text sample here</a:t>
              </a:r>
            </a:p>
          </p:txBody>
        </p:sp>
        <p:sp>
          <p:nvSpPr>
            <p:cNvPr id="111" name="TextBox 110">
              <a:extLst>
                <a:ext uri="{FF2B5EF4-FFF2-40B4-BE49-F238E27FC236}">
                  <a16:creationId xmlns:a16="http://schemas.microsoft.com/office/drawing/2014/main" id="{1A503D4F-DD57-4914-B891-9A0C15005102}"/>
                </a:ext>
              </a:extLst>
            </p:cNvPr>
            <p:cNvSpPr txBox="1"/>
            <p:nvPr/>
          </p:nvSpPr>
          <p:spPr>
            <a:xfrm>
              <a:off x="3855072" y="6215050"/>
              <a:ext cx="1961700" cy="626701"/>
            </a:xfrm>
            <a:prstGeom prst="rect">
              <a:avLst/>
            </a:prstGeom>
            <a:noFill/>
          </p:spPr>
          <p:txBody>
            <a:bodyPr wrap="square" lIns="72000" tIns="36000" rIns="72000" bIns="36000" rtlCol="0" anchor="t">
              <a:spAutoFit/>
            </a:bodyPr>
            <a:lstStyle/>
            <a:p>
              <a:pPr algn="r"/>
              <a:r>
                <a:rPr lang="en-US" sz="1200" dirty="0"/>
                <a:t>We recommend you to put a little words for this awesome stuff as a details.</a:t>
              </a:r>
            </a:p>
          </p:txBody>
        </p:sp>
      </p:grpSp>
      <p:grpSp>
        <p:nvGrpSpPr>
          <p:cNvPr id="112" name="Group 111">
            <a:extLst>
              <a:ext uri="{FF2B5EF4-FFF2-40B4-BE49-F238E27FC236}">
                <a16:creationId xmlns:a16="http://schemas.microsoft.com/office/drawing/2014/main" id="{00A4F48E-44F9-4AF8-AFFC-E1DB4C728E81}"/>
              </a:ext>
            </a:extLst>
          </p:cNvPr>
          <p:cNvGrpSpPr/>
          <p:nvPr/>
        </p:nvGrpSpPr>
        <p:grpSpPr>
          <a:xfrm>
            <a:off x="8810750" y="1905433"/>
            <a:ext cx="1961700" cy="856176"/>
            <a:chOff x="9174613" y="1843325"/>
            <a:chExt cx="1961700" cy="856176"/>
          </a:xfrm>
        </p:grpSpPr>
        <p:sp>
          <p:nvSpPr>
            <p:cNvPr id="113" name="TextBox 112">
              <a:extLst>
                <a:ext uri="{FF2B5EF4-FFF2-40B4-BE49-F238E27FC236}">
                  <a16:creationId xmlns:a16="http://schemas.microsoft.com/office/drawing/2014/main" id="{16C178B3-40B6-4A61-B8BE-17F3D68872FE}"/>
                </a:ext>
              </a:extLst>
            </p:cNvPr>
            <p:cNvSpPr txBox="1"/>
            <p:nvPr/>
          </p:nvSpPr>
          <p:spPr>
            <a:xfrm>
              <a:off x="9174613" y="1843325"/>
              <a:ext cx="1664733" cy="288147"/>
            </a:xfrm>
            <a:prstGeom prst="rect">
              <a:avLst/>
            </a:prstGeom>
            <a:noFill/>
          </p:spPr>
          <p:txBody>
            <a:bodyPr wrap="none" lIns="72000" tIns="36000" rIns="72000" bIns="36000" rtlCol="0" anchor="b">
              <a:spAutoFit/>
            </a:bodyPr>
            <a:lstStyle/>
            <a:p>
              <a:r>
                <a:rPr lang="id-ID" sz="1400" dirty="0">
                  <a:solidFill>
                    <a:schemeClr val="accent1"/>
                  </a:solidFill>
                  <a:latin typeface="Montserrat" panose="00000500000000000000" pitchFamily="50" charset="0"/>
                </a:rPr>
                <a:t>Text sample here</a:t>
              </a:r>
            </a:p>
          </p:txBody>
        </p:sp>
        <p:sp>
          <p:nvSpPr>
            <p:cNvPr id="114" name="TextBox 113">
              <a:extLst>
                <a:ext uri="{FF2B5EF4-FFF2-40B4-BE49-F238E27FC236}">
                  <a16:creationId xmlns:a16="http://schemas.microsoft.com/office/drawing/2014/main" id="{B56F94DF-1AC1-4446-B959-87209C319B62}"/>
                </a:ext>
              </a:extLst>
            </p:cNvPr>
            <p:cNvSpPr txBox="1"/>
            <p:nvPr/>
          </p:nvSpPr>
          <p:spPr>
            <a:xfrm>
              <a:off x="9174613" y="2072800"/>
              <a:ext cx="1961700" cy="626701"/>
            </a:xfrm>
            <a:prstGeom prst="rect">
              <a:avLst/>
            </a:prstGeom>
            <a:noFill/>
          </p:spPr>
          <p:txBody>
            <a:bodyPr wrap="square" lIns="72000" tIns="36000" rIns="72000" bIns="36000" rtlCol="0" anchor="t">
              <a:spAutoFit/>
            </a:bodyPr>
            <a:lstStyle/>
            <a:p>
              <a:r>
                <a:rPr lang="en-US" sz="1200" dirty="0"/>
                <a:t>We recommend you to put a little words for this awesome stuff as a details.</a:t>
              </a:r>
            </a:p>
          </p:txBody>
        </p:sp>
      </p:grpSp>
      <p:grpSp>
        <p:nvGrpSpPr>
          <p:cNvPr id="115" name="Group 114">
            <a:extLst>
              <a:ext uri="{FF2B5EF4-FFF2-40B4-BE49-F238E27FC236}">
                <a16:creationId xmlns:a16="http://schemas.microsoft.com/office/drawing/2014/main" id="{24926AA2-6050-48F8-980B-1154EDC0B498}"/>
              </a:ext>
            </a:extLst>
          </p:cNvPr>
          <p:cNvGrpSpPr/>
          <p:nvPr/>
        </p:nvGrpSpPr>
        <p:grpSpPr>
          <a:xfrm>
            <a:off x="4130675" y="1932913"/>
            <a:ext cx="4159250" cy="3895726"/>
            <a:chOff x="3813175" y="1696780"/>
            <a:chExt cx="4159250" cy="3895726"/>
          </a:xfrm>
        </p:grpSpPr>
        <p:sp>
          <p:nvSpPr>
            <p:cNvPr id="116" name="Freeform 6">
              <a:extLst>
                <a:ext uri="{FF2B5EF4-FFF2-40B4-BE49-F238E27FC236}">
                  <a16:creationId xmlns:a16="http://schemas.microsoft.com/office/drawing/2014/main" id="{5FA4DECC-E713-4F6C-B909-7134C6F2D53C}"/>
                </a:ext>
              </a:extLst>
            </p:cNvPr>
            <p:cNvSpPr>
              <a:spLocks/>
            </p:cNvSpPr>
            <p:nvPr/>
          </p:nvSpPr>
          <p:spPr bwMode="auto">
            <a:xfrm>
              <a:off x="4878388" y="1696780"/>
              <a:ext cx="698500" cy="2930525"/>
            </a:xfrm>
            <a:custGeom>
              <a:avLst/>
              <a:gdLst>
                <a:gd name="T0" fmla="*/ 0 w 440"/>
                <a:gd name="T1" fmla="*/ 441 h 1846"/>
                <a:gd name="T2" fmla="*/ 0 w 440"/>
                <a:gd name="T3" fmla="*/ 1405 h 1846"/>
                <a:gd name="T4" fmla="*/ 440 w 440"/>
                <a:gd name="T5" fmla="*/ 1846 h 1846"/>
                <a:gd name="T6" fmla="*/ 440 w 440"/>
                <a:gd name="T7" fmla="*/ 0 h 1846"/>
                <a:gd name="T8" fmla="*/ 0 w 440"/>
                <a:gd name="T9" fmla="*/ 441 h 1846"/>
              </a:gdLst>
              <a:ahLst/>
              <a:cxnLst>
                <a:cxn ang="0">
                  <a:pos x="T0" y="T1"/>
                </a:cxn>
                <a:cxn ang="0">
                  <a:pos x="T2" y="T3"/>
                </a:cxn>
                <a:cxn ang="0">
                  <a:pos x="T4" y="T5"/>
                </a:cxn>
                <a:cxn ang="0">
                  <a:pos x="T6" y="T7"/>
                </a:cxn>
                <a:cxn ang="0">
                  <a:pos x="T8" y="T9"/>
                </a:cxn>
              </a:cxnLst>
              <a:rect l="0" t="0" r="r" b="b"/>
              <a:pathLst>
                <a:path w="440" h="1846">
                  <a:moveTo>
                    <a:pt x="0" y="441"/>
                  </a:moveTo>
                  <a:lnTo>
                    <a:pt x="0" y="1405"/>
                  </a:lnTo>
                  <a:lnTo>
                    <a:pt x="440" y="1846"/>
                  </a:lnTo>
                  <a:lnTo>
                    <a:pt x="440" y="0"/>
                  </a:lnTo>
                  <a:lnTo>
                    <a:pt x="0" y="441"/>
                  </a:lnTo>
                  <a:close/>
                </a:path>
              </a:pathLst>
            </a:custGeom>
            <a:solidFill>
              <a:schemeClr val="bg1">
                <a:lumMod val="6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7">
              <a:extLst>
                <a:ext uri="{FF2B5EF4-FFF2-40B4-BE49-F238E27FC236}">
                  <a16:creationId xmlns:a16="http://schemas.microsoft.com/office/drawing/2014/main" id="{EF21EBC9-1923-463E-9355-E4AA4A96FA83}"/>
                </a:ext>
              </a:extLst>
            </p:cNvPr>
            <p:cNvSpPr>
              <a:spLocks/>
            </p:cNvSpPr>
            <p:nvPr/>
          </p:nvSpPr>
          <p:spPr bwMode="auto">
            <a:xfrm>
              <a:off x="6205538" y="2663568"/>
              <a:ext cx="698500" cy="2928938"/>
            </a:xfrm>
            <a:custGeom>
              <a:avLst/>
              <a:gdLst>
                <a:gd name="T0" fmla="*/ 440 w 440"/>
                <a:gd name="T1" fmla="*/ 441 h 1845"/>
                <a:gd name="T2" fmla="*/ 440 w 440"/>
                <a:gd name="T3" fmla="*/ 1405 h 1845"/>
                <a:gd name="T4" fmla="*/ 0 w 440"/>
                <a:gd name="T5" fmla="*/ 1845 h 1845"/>
                <a:gd name="T6" fmla="*/ 0 w 440"/>
                <a:gd name="T7" fmla="*/ 0 h 1845"/>
                <a:gd name="T8" fmla="*/ 440 w 440"/>
                <a:gd name="T9" fmla="*/ 441 h 1845"/>
              </a:gdLst>
              <a:ahLst/>
              <a:cxnLst>
                <a:cxn ang="0">
                  <a:pos x="T0" y="T1"/>
                </a:cxn>
                <a:cxn ang="0">
                  <a:pos x="T2" y="T3"/>
                </a:cxn>
                <a:cxn ang="0">
                  <a:pos x="T4" y="T5"/>
                </a:cxn>
                <a:cxn ang="0">
                  <a:pos x="T6" y="T7"/>
                </a:cxn>
                <a:cxn ang="0">
                  <a:pos x="T8" y="T9"/>
                </a:cxn>
              </a:cxnLst>
              <a:rect l="0" t="0" r="r" b="b"/>
              <a:pathLst>
                <a:path w="440" h="1845">
                  <a:moveTo>
                    <a:pt x="440" y="441"/>
                  </a:moveTo>
                  <a:lnTo>
                    <a:pt x="440" y="1405"/>
                  </a:lnTo>
                  <a:lnTo>
                    <a:pt x="0" y="1845"/>
                  </a:lnTo>
                  <a:lnTo>
                    <a:pt x="0" y="0"/>
                  </a:lnTo>
                  <a:lnTo>
                    <a:pt x="440" y="441"/>
                  </a:lnTo>
                  <a:close/>
                </a:path>
              </a:pathLst>
            </a:custGeom>
            <a:solidFill>
              <a:schemeClr val="bg1">
                <a:lumMod val="6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18" name="Group 117">
              <a:extLst>
                <a:ext uri="{FF2B5EF4-FFF2-40B4-BE49-F238E27FC236}">
                  <a16:creationId xmlns:a16="http://schemas.microsoft.com/office/drawing/2014/main" id="{42269F51-34B6-4117-A3EB-F9C2BAB8DB3D}"/>
                </a:ext>
              </a:extLst>
            </p:cNvPr>
            <p:cNvGrpSpPr/>
            <p:nvPr/>
          </p:nvGrpSpPr>
          <p:grpSpPr>
            <a:xfrm>
              <a:off x="3813175" y="4894005"/>
              <a:ext cx="3090863" cy="698500"/>
              <a:chOff x="4016375" y="5180013"/>
              <a:chExt cx="3090863" cy="698500"/>
            </a:xfrm>
          </p:grpSpPr>
          <p:sp>
            <p:nvSpPr>
              <p:cNvPr id="146" name="Freeform 8">
                <a:extLst>
                  <a:ext uri="{FF2B5EF4-FFF2-40B4-BE49-F238E27FC236}">
                    <a16:creationId xmlns:a16="http://schemas.microsoft.com/office/drawing/2014/main" id="{84793030-7EBA-4385-B50B-7065BAAA66AC}"/>
                  </a:ext>
                </a:extLst>
              </p:cNvPr>
              <p:cNvSpPr>
                <a:spLocks/>
              </p:cNvSpPr>
              <p:nvPr/>
            </p:nvSpPr>
            <p:spPr bwMode="auto">
              <a:xfrm>
                <a:off x="4321175" y="5180013"/>
                <a:ext cx="2786063" cy="698500"/>
              </a:xfrm>
              <a:custGeom>
                <a:avLst/>
                <a:gdLst>
                  <a:gd name="T0" fmla="*/ 1315 w 1755"/>
                  <a:gd name="T1" fmla="*/ 440 h 440"/>
                  <a:gd name="T2" fmla="*/ 1755 w 1755"/>
                  <a:gd name="T3" fmla="*/ 0 h 440"/>
                  <a:gd name="T4" fmla="*/ 0 w 1755"/>
                  <a:gd name="T5" fmla="*/ 0 h 440"/>
                  <a:gd name="T6" fmla="*/ 0 w 1755"/>
                  <a:gd name="T7" fmla="*/ 440 h 440"/>
                  <a:gd name="T8" fmla="*/ 1315 w 1755"/>
                  <a:gd name="T9" fmla="*/ 440 h 440"/>
                </a:gdLst>
                <a:ahLst/>
                <a:cxnLst>
                  <a:cxn ang="0">
                    <a:pos x="T0" y="T1"/>
                  </a:cxn>
                  <a:cxn ang="0">
                    <a:pos x="T2" y="T3"/>
                  </a:cxn>
                  <a:cxn ang="0">
                    <a:pos x="T4" y="T5"/>
                  </a:cxn>
                  <a:cxn ang="0">
                    <a:pos x="T6" y="T7"/>
                  </a:cxn>
                  <a:cxn ang="0">
                    <a:pos x="T8" y="T9"/>
                  </a:cxn>
                </a:cxnLst>
                <a:rect l="0" t="0" r="r" b="b"/>
                <a:pathLst>
                  <a:path w="1755" h="440">
                    <a:moveTo>
                      <a:pt x="1315" y="440"/>
                    </a:moveTo>
                    <a:lnTo>
                      <a:pt x="1755" y="0"/>
                    </a:lnTo>
                    <a:lnTo>
                      <a:pt x="0" y="0"/>
                    </a:lnTo>
                    <a:lnTo>
                      <a:pt x="0" y="440"/>
                    </a:lnTo>
                    <a:lnTo>
                      <a:pt x="1315" y="440"/>
                    </a:lnTo>
                    <a:close/>
                  </a:path>
                </a:pathLst>
              </a:custGeom>
              <a:gradFill>
                <a:gsLst>
                  <a:gs pos="60000">
                    <a:schemeClr val="tx2"/>
                  </a:gs>
                  <a:gs pos="100000">
                    <a:schemeClr val="tx2">
                      <a:lumMod val="50000"/>
                    </a:scheme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7" name="Group 146">
                <a:extLst>
                  <a:ext uri="{FF2B5EF4-FFF2-40B4-BE49-F238E27FC236}">
                    <a16:creationId xmlns:a16="http://schemas.microsoft.com/office/drawing/2014/main" id="{892B5C47-3507-48BF-ACF4-6F77AAC47FFB}"/>
                  </a:ext>
                </a:extLst>
              </p:cNvPr>
              <p:cNvGrpSpPr/>
              <p:nvPr/>
            </p:nvGrpSpPr>
            <p:grpSpPr>
              <a:xfrm>
                <a:off x="4016375" y="5180013"/>
                <a:ext cx="914400" cy="698500"/>
                <a:chOff x="4016375" y="5180013"/>
                <a:chExt cx="914400" cy="698500"/>
              </a:xfrm>
            </p:grpSpPr>
            <p:sp>
              <p:nvSpPr>
                <p:cNvPr id="148" name="Freeform 17">
                  <a:extLst>
                    <a:ext uri="{FF2B5EF4-FFF2-40B4-BE49-F238E27FC236}">
                      <a16:creationId xmlns:a16="http://schemas.microsoft.com/office/drawing/2014/main" id="{ADD3825A-235B-498A-89FB-D92EE7CACF29}"/>
                    </a:ext>
                  </a:extLst>
                </p:cNvPr>
                <p:cNvSpPr>
                  <a:spLocks/>
                </p:cNvSpPr>
                <p:nvPr/>
              </p:nvSpPr>
              <p:spPr bwMode="auto">
                <a:xfrm>
                  <a:off x="4321175" y="5180013"/>
                  <a:ext cx="609600" cy="349250"/>
                </a:xfrm>
                <a:custGeom>
                  <a:avLst/>
                  <a:gdLst>
                    <a:gd name="T0" fmla="*/ 0 w 384"/>
                    <a:gd name="T1" fmla="*/ 0 h 220"/>
                    <a:gd name="T2" fmla="*/ 384 w 384"/>
                    <a:gd name="T3" fmla="*/ 0 h 220"/>
                    <a:gd name="T4" fmla="*/ 192 w 384"/>
                    <a:gd name="T5" fmla="*/ 220 h 220"/>
                    <a:gd name="T6" fmla="*/ 0 w 384"/>
                    <a:gd name="T7" fmla="*/ 0 h 220"/>
                    <a:gd name="T8" fmla="*/ 0 w 384"/>
                    <a:gd name="T9" fmla="*/ 0 h 220"/>
                    <a:gd name="T10" fmla="*/ 0 w 384"/>
                    <a:gd name="T11" fmla="*/ 0 h 220"/>
                  </a:gdLst>
                  <a:ahLst/>
                  <a:cxnLst>
                    <a:cxn ang="0">
                      <a:pos x="T0" y="T1"/>
                    </a:cxn>
                    <a:cxn ang="0">
                      <a:pos x="T2" y="T3"/>
                    </a:cxn>
                    <a:cxn ang="0">
                      <a:pos x="T4" y="T5"/>
                    </a:cxn>
                    <a:cxn ang="0">
                      <a:pos x="T6" y="T7"/>
                    </a:cxn>
                    <a:cxn ang="0">
                      <a:pos x="T8" y="T9"/>
                    </a:cxn>
                    <a:cxn ang="0">
                      <a:pos x="T10" y="T11"/>
                    </a:cxn>
                  </a:cxnLst>
                  <a:rect l="0" t="0" r="r" b="b"/>
                  <a:pathLst>
                    <a:path w="384" h="220">
                      <a:moveTo>
                        <a:pt x="0" y="0"/>
                      </a:moveTo>
                      <a:lnTo>
                        <a:pt x="384" y="0"/>
                      </a:lnTo>
                      <a:lnTo>
                        <a:pt x="192" y="220"/>
                      </a:lnTo>
                      <a:lnTo>
                        <a:pt x="0" y="0"/>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8">
                  <a:extLst>
                    <a:ext uri="{FF2B5EF4-FFF2-40B4-BE49-F238E27FC236}">
                      <a16:creationId xmlns:a16="http://schemas.microsoft.com/office/drawing/2014/main" id="{7E62C10A-F8BF-4B32-BC2A-40C2C1E9ADAB}"/>
                    </a:ext>
                  </a:extLst>
                </p:cNvPr>
                <p:cNvSpPr>
                  <a:spLocks/>
                </p:cNvSpPr>
                <p:nvPr/>
              </p:nvSpPr>
              <p:spPr bwMode="auto">
                <a:xfrm>
                  <a:off x="4016375" y="5180013"/>
                  <a:ext cx="914400" cy="698500"/>
                </a:xfrm>
                <a:custGeom>
                  <a:avLst/>
                  <a:gdLst>
                    <a:gd name="T0" fmla="*/ 576 w 576"/>
                    <a:gd name="T1" fmla="*/ 440 h 440"/>
                    <a:gd name="T2" fmla="*/ 192 w 576"/>
                    <a:gd name="T3" fmla="*/ 0 h 440"/>
                    <a:gd name="T4" fmla="*/ 0 w 576"/>
                    <a:gd name="T5" fmla="*/ 220 h 440"/>
                    <a:gd name="T6" fmla="*/ 192 w 576"/>
                    <a:gd name="T7" fmla="*/ 440 h 440"/>
                    <a:gd name="T8" fmla="*/ 576 w 576"/>
                    <a:gd name="T9" fmla="*/ 440 h 440"/>
                    <a:gd name="T10" fmla="*/ 576 w 576"/>
                    <a:gd name="T11" fmla="*/ 440 h 440"/>
                    <a:gd name="T12" fmla="*/ 576 w 576"/>
                    <a:gd name="T13" fmla="*/ 440 h 440"/>
                  </a:gdLst>
                  <a:ahLst/>
                  <a:cxnLst>
                    <a:cxn ang="0">
                      <a:pos x="T0" y="T1"/>
                    </a:cxn>
                    <a:cxn ang="0">
                      <a:pos x="T2" y="T3"/>
                    </a:cxn>
                    <a:cxn ang="0">
                      <a:pos x="T4" y="T5"/>
                    </a:cxn>
                    <a:cxn ang="0">
                      <a:pos x="T6" y="T7"/>
                    </a:cxn>
                    <a:cxn ang="0">
                      <a:pos x="T8" y="T9"/>
                    </a:cxn>
                    <a:cxn ang="0">
                      <a:pos x="T10" y="T11"/>
                    </a:cxn>
                    <a:cxn ang="0">
                      <a:pos x="T12" y="T13"/>
                    </a:cxn>
                  </a:cxnLst>
                  <a:rect l="0" t="0" r="r" b="b"/>
                  <a:pathLst>
                    <a:path w="576" h="440">
                      <a:moveTo>
                        <a:pt x="576" y="440"/>
                      </a:moveTo>
                      <a:lnTo>
                        <a:pt x="192" y="0"/>
                      </a:lnTo>
                      <a:lnTo>
                        <a:pt x="0" y="220"/>
                      </a:lnTo>
                      <a:lnTo>
                        <a:pt x="192" y="440"/>
                      </a:lnTo>
                      <a:lnTo>
                        <a:pt x="576" y="440"/>
                      </a:lnTo>
                      <a:lnTo>
                        <a:pt x="576" y="440"/>
                      </a:lnTo>
                      <a:lnTo>
                        <a:pt x="576" y="44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9" name="Group 118">
              <a:extLst>
                <a:ext uri="{FF2B5EF4-FFF2-40B4-BE49-F238E27FC236}">
                  <a16:creationId xmlns:a16="http://schemas.microsoft.com/office/drawing/2014/main" id="{BBD93312-7F01-49BE-ADDE-D5F4571264A3}"/>
                </a:ext>
              </a:extLst>
            </p:cNvPr>
            <p:cNvGrpSpPr/>
            <p:nvPr/>
          </p:nvGrpSpPr>
          <p:grpSpPr>
            <a:xfrm>
              <a:off x="4878388" y="3927218"/>
              <a:ext cx="3094037" cy="700088"/>
              <a:chOff x="5081588" y="4213226"/>
              <a:chExt cx="3094037" cy="700088"/>
            </a:xfrm>
          </p:grpSpPr>
          <p:sp>
            <p:nvSpPr>
              <p:cNvPr id="142" name="Freeform 9">
                <a:extLst>
                  <a:ext uri="{FF2B5EF4-FFF2-40B4-BE49-F238E27FC236}">
                    <a16:creationId xmlns:a16="http://schemas.microsoft.com/office/drawing/2014/main" id="{AE37E996-53F8-44FE-965D-C8461A43E05D}"/>
                  </a:ext>
                </a:extLst>
              </p:cNvPr>
              <p:cNvSpPr>
                <a:spLocks/>
              </p:cNvSpPr>
              <p:nvPr/>
            </p:nvSpPr>
            <p:spPr bwMode="auto">
              <a:xfrm>
                <a:off x="5081588" y="4213226"/>
                <a:ext cx="2786063" cy="700088"/>
              </a:xfrm>
              <a:custGeom>
                <a:avLst/>
                <a:gdLst>
                  <a:gd name="T0" fmla="*/ 440 w 1755"/>
                  <a:gd name="T1" fmla="*/ 441 h 441"/>
                  <a:gd name="T2" fmla="*/ 0 w 1755"/>
                  <a:gd name="T3" fmla="*/ 0 h 441"/>
                  <a:gd name="T4" fmla="*/ 1755 w 1755"/>
                  <a:gd name="T5" fmla="*/ 0 h 441"/>
                  <a:gd name="T6" fmla="*/ 1755 w 1755"/>
                  <a:gd name="T7" fmla="*/ 441 h 441"/>
                  <a:gd name="T8" fmla="*/ 440 w 1755"/>
                  <a:gd name="T9" fmla="*/ 441 h 441"/>
                </a:gdLst>
                <a:ahLst/>
                <a:cxnLst>
                  <a:cxn ang="0">
                    <a:pos x="T0" y="T1"/>
                  </a:cxn>
                  <a:cxn ang="0">
                    <a:pos x="T2" y="T3"/>
                  </a:cxn>
                  <a:cxn ang="0">
                    <a:pos x="T4" y="T5"/>
                  </a:cxn>
                  <a:cxn ang="0">
                    <a:pos x="T6" y="T7"/>
                  </a:cxn>
                  <a:cxn ang="0">
                    <a:pos x="T8" y="T9"/>
                  </a:cxn>
                </a:cxnLst>
                <a:rect l="0" t="0" r="r" b="b"/>
                <a:pathLst>
                  <a:path w="1755" h="441">
                    <a:moveTo>
                      <a:pt x="440" y="441"/>
                    </a:moveTo>
                    <a:lnTo>
                      <a:pt x="0" y="0"/>
                    </a:lnTo>
                    <a:lnTo>
                      <a:pt x="1755" y="0"/>
                    </a:lnTo>
                    <a:lnTo>
                      <a:pt x="1755" y="441"/>
                    </a:lnTo>
                    <a:lnTo>
                      <a:pt x="440" y="441"/>
                    </a:lnTo>
                    <a:close/>
                  </a:path>
                </a:pathLst>
              </a:custGeom>
              <a:gradFill>
                <a:gsLst>
                  <a:gs pos="60000">
                    <a:schemeClr val="accent5"/>
                  </a:gs>
                  <a:gs pos="100000">
                    <a:schemeClr val="accent5">
                      <a:lumMod val="5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3" name="Group 142">
                <a:extLst>
                  <a:ext uri="{FF2B5EF4-FFF2-40B4-BE49-F238E27FC236}">
                    <a16:creationId xmlns:a16="http://schemas.microsoft.com/office/drawing/2014/main" id="{45E7956D-53D3-450A-A12E-2B834819D555}"/>
                  </a:ext>
                </a:extLst>
              </p:cNvPr>
              <p:cNvGrpSpPr/>
              <p:nvPr/>
            </p:nvGrpSpPr>
            <p:grpSpPr>
              <a:xfrm>
                <a:off x="7261225" y="4213226"/>
                <a:ext cx="914400" cy="700088"/>
                <a:chOff x="7261225" y="4213226"/>
                <a:chExt cx="914400" cy="700088"/>
              </a:xfrm>
            </p:grpSpPr>
            <p:sp>
              <p:nvSpPr>
                <p:cNvPr id="144" name="Freeform 13">
                  <a:extLst>
                    <a:ext uri="{FF2B5EF4-FFF2-40B4-BE49-F238E27FC236}">
                      <a16:creationId xmlns:a16="http://schemas.microsoft.com/office/drawing/2014/main" id="{B0AF4A86-33CB-454F-820B-566759437EA5}"/>
                    </a:ext>
                  </a:extLst>
                </p:cNvPr>
                <p:cNvSpPr>
                  <a:spLocks/>
                </p:cNvSpPr>
                <p:nvPr/>
              </p:nvSpPr>
              <p:spPr bwMode="auto">
                <a:xfrm>
                  <a:off x="7261225" y="4213226"/>
                  <a:ext cx="609600" cy="349250"/>
                </a:xfrm>
                <a:custGeom>
                  <a:avLst/>
                  <a:gdLst>
                    <a:gd name="T0" fmla="*/ 384 w 384"/>
                    <a:gd name="T1" fmla="*/ 0 h 220"/>
                    <a:gd name="T2" fmla="*/ 0 w 384"/>
                    <a:gd name="T3" fmla="*/ 0 h 220"/>
                    <a:gd name="T4" fmla="*/ 192 w 384"/>
                    <a:gd name="T5" fmla="*/ 220 h 220"/>
                    <a:gd name="T6" fmla="*/ 384 w 384"/>
                    <a:gd name="T7" fmla="*/ 0 h 220"/>
                    <a:gd name="T8" fmla="*/ 384 w 384"/>
                    <a:gd name="T9" fmla="*/ 0 h 220"/>
                    <a:gd name="T10" fmla="*/ 384 w 384"/>
                    <a:gd name="T11" fmla="*/ 0 h 220"/>
                  </a:gdLst>
                  <a:ahLst/>
                  <a:cxnLst>
                    <a:cxn ang="0">
                      <a:pos x="T0" y="T1"/>
                    </a:cxn>
                    <a:cxn ang="0">
                      <a:pos x="T2" y="T3"/>
                    </a:cxn>
                    <a:cxn ang="0">
                      <a:pos x="T4" y="T5"/>
                    </a:cxn>
                    <a:cxn ang="0">
                      <a:pos x="T6" y="T7"/>
                    </a:cxn>
                    <a:cxn ang="0">
                      <a:pos x="T8" y="T9"/>
                    </a:cxn>
                    <a:cxn ang="0">
                      <a:pos x="T10" y="T11"/>
                    </a:cxn>
                  </a:cxnLst>
                  <a:rect l="0" t="0" r="r" b="b"/>
                  <a:pathLst>
                    <a:path w="384" h="220">
                      <a:moveTo>
                        <a:pt x="384" y="0"/>
                      </a:moveTo>
                      <a:lnTo>
                        <a:pt x="0" y="0"/>
                      </a:lnTo>
                      <a:lnTo>
                        <a:pt x="192" y="220"/>
                      </a:lnTo>
                      <a:lnTo>
                        <a:pt x="384" y="0"/>
                      </a:lnTo>
                      <a:lnTo>
                        <a:pt x="384" y="0"/>
                      </a:lnTo>
                      <a:lnTo>
                        <a:pt x="384"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
                  <a:extLst>
                    <a:ext uri="{FF2B5EF4-FFF2-40B4-BE49-F238E27FC236}">
                      <a16:creationId xmlns:a16="http://schemas.microsoft.com/office/drawing/2014/main" id="{AE100387-8AA6-460A-8BD6-5C63A58916A4}"/>
                    </a:ext>
                  </a:extLst>
                </p:cNvPr>
                <p:cNvSpPr>
                  <a:spLocks/>
                </p:cNvSpPr>
                <p:nvPr/>
              </p:nvSpPr>
              <p:spPr bwMode="auto">
                <a:xfrm>
                  <a:off x="7261225" y="4213226"/>
                  <a:ext cx="914400" cy="700088"/>
                </a:xfrm>
                <a:custGeom>
                  <a:avLst/>
                  <a:gdLst>
                    <a:gd name="T0" fmla="*/ 0 w 576"/>
                    <a:gd name="T1" fmla="*/ 441 h 441"/>
                    <a:gd name="T2" fmla="*/ 384 w 576"/>
                    <a:gd name="T3" fmla="*/ 0 h 441"/>
                    <a:gd name="T4" fmla="*/ 576 w 576"/>
                    <a:gd name="T5" fmla="*/ 220 h 441"/>
                    <a:gd name="T6" fmla="*/ 384 w 576"/>
                    <a:gd name="T7" fmla="*/ 441 h 441"/>
                    <a:gd name="T8" fmla="*/ 0 w 576"/>
                    <a:gd name="T9" fmla="*/ 441 h 441"/>
                    <a:gd name="T10" fmla="*/ 0 w 576"/>
                    <a:gd name="T11" fmla="*/ 441 h 441"/>
                    <a:gd name="T12" fmla="*/ 0 w 576"/>
                    <a:gd name="T13" fmla="*/ 441 h 441"/>
                  </a:gdLst>
                  <a:ahLst/>
                  <a:cxnLst>
                    <a:cxn ang="0">
                      <a:pos x="T0" y="T1"/>
                    </a:cxn>
                    <a:cxn ang="0">
                      <a:pos x="T2" y="T3"/>
                    </a:cxn>
                    <a:cxn ang="0">
                      <a:pos x="T4" y="T5"/>
                    </a:cxn>
                    <a:cxn ang="0">
                      <a:pos x="T6" y="T7"/>
                    </a:cxn>
                    <a:cxn ang="0">
                      <a:pos x="T8" y="T9"/>
                    </a:cxn>
                    <a:cxn ang="0">
                      <a:pos x="T10" y="T11"/>
                    </a:cxn>
                    <a:cxn ang="0">
                      <a:pos x="T12" y="T13"/>
                    </a:cxn>
                  </a:cxnLst>
                  <a:rect l="0" t="0" r="r" b="b"/>
                  <a:pathLst>
                    <a:path w="576" h="441">
                      <a:moveTo>
                        <a:pt x="0" y="441"/>
                      </a:moveTo>
                      <a:lnTo>
                        <a:pt x="384" y="0"/>
                      </a:lnTo>
                      <a:lnTo>
                        <a:pt x="576" y="220"/>
                      </a:lnTo>
                      <a:lnTo>
                        <a:pt x="384" y="441"/>
                      </a:lnTo>
                      <a:lnTo>
                        <a:pt x="0" y="441"/>
                      </a:lnTo>
                      <a:lnTo>
                        <a:pt x="0" y="441"/>
                      </a:lnTo>
                      <a:lnTo>
                        <a:pt x="0" y="44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0" name="Group 119">
              <a:extLst>
                <a:ext uri="{FF2B5EF4-FFF2-40B4-BE49-F238E27FC236}">
                  <a16:creationId xmlns:a16="http://schemas.microsoft.com/office/drawing/2014/main" id="{0D94FF7C-17DF-47F4-9632-46871D934E0D}"/>
                </a:ext>
              </a:extLst>
            </p:cNvPr>
            <p:cNvGrpSpPr/>
            <p:nvPr/>
          </p:nvGrpSpPr>
          <p:grpSpPr>
            <a:xfrm>
              <a:off x="3813175" y="2663568"/>
              <a:ext cx="3090863" cy="700088"/>
              <a:chOff x="4016375" y="2949576"/>
              <a:chExt cx="3090863" cy="700088"/>
            </a:xfrm>
          </p:grpSpPr>
          <p:sp>
            <p:nvSpPr>
              <p:cNvPr id="138" name="Freeform 10">
                <a:extLst>
                  <a:ext uri="{FF2B5EF4-FFF2-40B4-BE49-F238E27FC236}">
                    <a16:creationId xmlns:a16="http://schemas.microsoft.com/office/drawing/2014/main" id="{046C1640-529C-488D-8802-04886C4CA21B}"/>
                  </a:ext>
                </a:extLst>
              </p:cNvPr>
              <p:cNvSpPr>
                <a:spLocks/>
              </p:cNvSpPr>
              <p:nvPr/>
            </p:nvSpPr>
            <p:spPr bwMode="auto">
              <a:xfrm>
                <a:off x="4321175" y="2949576"/>
                <a:ext cx="2786063" cy="700088"/>
              </a:xfrm>
              <a:custGeom>
                <a:avLst/>
                <a:gdLst>
                  <a:gd name="T0" fmla="*/ 1315 w 1755"/>
                  <a:gd name="T1" fmla="*/ 0 h 441"/>
                  <a:gd name="T2" fmla="*/ 1755 w 1755"/>
                  <a:gd name="T3" fmla="*/ 441 h 441"/>
                  <a:gd name="T4" fmla="*/ 0 w 1755"/>
                  <a:gd name="T5" fmla="*/ 441 h 441"/>
                  <a:gd name="T6" fmla="*/ 0 w 1755"/>
                  <a:gd name="T7" fmla="*/ 0 h 441"/>
                  <a:gd name="T8" fmla="*/ 1315 w 1755"/>
                  <a:gd name="T9" fmla="*/ 0 h 441"/>
                </a:gdLst>
                <a:ahLst/>
                <a:cxnLst>
                  <a:cxn ang="0">
                    <a:pos x="T0" y="T1"/>
                  </a:cxn>
                  <a:cxn ang="0">
                    <a:pos x="T2" y="T3"/>
                  </a:cxn>
                  <a:cxn ang="0">
                    <a:pos x="T4" y="T5"/>
                  </a:cxn>
                  <a:cxn ang="0">
                    <a:pos x="T6" y="T7"/>
                  </a:cxn>
                  <a:cxn ang="0">
                    <a:pos x="T8" y="T9"/>
                  </a:cxn>
                </a:cxnLst>
                <a:rect l="0" t="0" r="r" b="b"/>
                <a:pathLst>
                  <a:path w="1755" h="441">
                    <a:moveTo>
                      <a:pt x="1315" y="0"/>
                    </a:moveTo>
                    <a:lnTo>
                      <a:pt x="1755" y="441"/>
                    </a:lnTo>
                    <a:lnTo>
                      <a:pt x="0" y="441"/>
                    </a:lnTo>
                    <a:lnTo>
                      <a:pt x="0" y="0"/>
                    </a:lnTo>
                    <a:lnTo>
                      <a:pt x="1315" y="0"/>
                    </a:lnTo>
                    <a:close/>
                  </a:path>
                </a:pathLst>
              </a:custGeom>
              <a:gradFill flip="none" rotWithShape="1">
                <a:gsLst>
                  <a:gs pos="60000">
                    <a:schemeClr val="accent3"/>
                  </a:gs>
                  <a:gs pos="100000">
                    <a:schemeClr val="accent3">
                      <a:lumMod val="50000"/>
                    </a:scheme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39" name="Group 138">
                <a:extLst>
                  <a:ext uri="{FF2B5EF4-FFF2-40B4-BE49-F238E27FC236}">
                    <a16:creationId xmlns:a16="http://schemas.microsoft.com/office/drawing/2014/main" id="{FD296549-A924-43B3-9FA3-B484A8B944AB}"/>
                  </a:ext>
                </a:extLst>
              </p:cNvPr>
              <p:cNvGrpSpPr/>
              <p:nvPr/>
            </p:nvGrpSpPr>
            <p:grpSpPr>
              <a:xfrm>
                <a:off x="4016375" y="2949576"/>
                <a:ext cx="914400" cy="700088"/>
                <a:chOff x="4016375" y="2949576"/>
                <a:chExt cx="914400" cy="700088"/>
              </a:xfrm>
            </p:grpSpPr>
            <p:sp>
              <p:nvSpPr>
                <p:cNvPr id="140" name="Freeform 15">
                  <a:extLst>
                    <a:ext uri="{FF2B5EF4-FFF2-40B4-BE49-F238E27FC236}">
                      <a16:creationId xmlns:a16="http://schemas.microsoft.com/office/drawing/2014/main" id="{7789E282-7059-4C03-A609-D13A19FA2895}"/>
                    </a:ext>
                  </a:extLst>
                </p:cNvPr>
                <p:cNvSpPr>
                  <a:spLocks/>
                </p:cNvSpPr>
                <p:nvPr/>
              </p:nvSpPr>
              <p:spPr bwMode="auto">
                <a:xfrm>
                  <a:off x="4321175" y="2949576"/>
                  <a:ext cx="609600" cy="349250"/>
                </a:xfrm>
                <a:custGeom>
                  <a:avLst/>
                  <a:gdLst>
                    <a:gd name="T0" fmla="*/ 0 w 384"/>
                    <a:gd name="T1" fmla="*/ 0 h 220"/>
                    <a:gd name="T2" fmla="*/ 384 w 384"/>
                    <a:gd name="T3" fmla="*/ 0 h 220"/>
                    <a:gd name="T4" fmla="*/ 192 w 384"/>
                    <a:gd name="T5" fmla="*/ 220 h 220"/>
                    <a:gd name="T6" fmla="*/ 0 w 384"/>
                    <a:gd name="T7" fmla="*/ 0 h 220"/>
                    <a:gd name="T8" fmla="*/ 0 w 384"/>
                    <a:gd name="T9" fmla="*/ 0 h 220"/>
                    <a:gd name="T10" fmla="*/ 0 w 384"/>
                    <a:gd name="T11" fmla="*/ 0 h 220"/>
                  </a:gdLst>
                  <a:ahLst/>
                  <a:cxnLst>
                    <a:cxn ang="0">
                      <a:pos x="T0" y="T1"/>
                    </a:cxn>
                    <a:cxn ang="0">
                      <a:pos x="T2" y="T3"/>
                    </a:cxn>
                    <a:cxn ang="0">
                      <a:pos x="T4" y="T5"/>
                    </a:cxn>
                    <a:cxn ang="0">
                      <a:pos x="T6" y="T7"/>
                    </a:cxn>
                    <a:cxn ang="0">
                      <a:pos x="T8" y="T9"/>
                    </a:cxn>
                    <a:cxn ang="0">
                      <a:pos x="T10" y="T11"/>
                    </a:cxn>
                  </a:cxnLst>
                  <a:rect l="0" t="0" r="r" b="b"/>
                  <a:pathLst>
                    <a:path w="384" h="220">
                      <a:moveTo>
                        <a:pt x="0" y="0"/>
                      </a:moveTo>
                      <a:lnTo>
                        <a:pt x="384" y="0"/>
                      </a:lnTo>
                      <a:lnTo>
                        <a:pt x="192" y="220"/>
                      </a:lnTo>
                      <a:lnTo>
                        <a:pt x="0" y="0"/>
                      </a:lnTo>
                      <a:lnTo>
                        <a:pt x="0" y="0"/>
                      </a:lnTo>
                      <a:lnTo>
                        <a:pt x="0"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6">
                  <a:extLst>
                    <a:ext uri="{FF2B5EF4-FFF2-40B4-BE49-F238E27FC236}">
                      <a16:creationId xmlns:a16="http://schemas.microsoft.com/office/drawing/2014/main" id="{06E50E0D-62B2-467A-8803-A464A8290C14}"/>
                    </a:ext>
                  </a:extLst>
                </p:cNvPr>
                <p:cNvSpPr>
                  <a:spLocks/>
                </p:cNvSpPr>
                <p:nvPr/>
              </p:nvSpPr>
              <p:spPr bwMode="auto">
                <a:xfrm>
                  <a:off x="4016375" y="2949576"/>
                  <a:ext cx="914400" cy="700088"/>
                </a:xfrm>
                <a:custGeom>
                  <a:avLst/>
                  <a:gdLst>
                    <a:gd name="T0" fmla="*/ 576 w 576"/>
                    <a:gd name="T1" fmla="*/ 441 h 441"/>
                    <a:gd name="T2" fmla="*/ 192 w 576"/>
                    <a:gd name="T3" fmla="*/ 0 h 441"/>
                    <a:gd name="T4" fmla="*/ 0 w 576"/>
                    <a:gd name="T5" fmla="*/ 220 h 441"/>
                    <a:gd name="T6" fmla="*/ 192 w 576"/>
                    <a:gd name="T7" fmla="*/ 441 h 441"/>
                    <a:gd name="T8" fmla="*/ 576 w 576"/>
                    <a:gd name="T9" fmla="*/ 441 h 441"/>
                    <a:gd name="T10" fmla="*/ 576 w 576"/>
                    <a:gd name="T11" fmla="*/ 441 h 441"/>
                    <a:gd name="T12" fmla="*/ 576 w 576"/>
                    <a:gd name="T13" fmla="*/ 441 h 441"/>
                  </a:gdLst>
                  <a:ahLst/>
                  <a:cxnLst>
                    <a:cxn ang="0">
                      <a:pos x="T0" y="T1"/>
                    </a:cxn>
                    <a:cxn ang="0">
                      <a:pos x="T2" y="T3"/>
                    </a:cxn>
                    <a:cxn ang="0">
                      <a:pos x="T4" y="T5"/>
                    </a:cxn>
                    <a:cxn ang="0">
                      <a:pos x="T6" y="T7"/>
                    </a:cxn>
                    <a:cxn ang="0">
                      <a:pos x="T8" y="T9"/>
                    </a:cxn>
                    <a:cxn ang="0">
                      <a:pos x="T10" y="T11"/>
                    </a:cxn>
                    <a:cxn ang="0">
                      <a:pos x="T12" y="T13"/>
                    </a:cxn>
                  </a:cxnLst>
                  <a:rect l="0" t="0" r="r" b="b"/>
                  <a:pathLst>
                    <a:path w="576" h="441">
                      <a:moveTo>
                        <a:pt x="576" y="441"/>
                      </a:moveTo>
                      <a:lnTo>
                        <a:pt x="192" y="0"/>
                      </a:lnTo>
                      <a:lnTo>
                        <a:pt x="0" y="220"/>
                      </a:lnTo>
                      <a:lnTo>
                        <a:pt x="192" y="441"/>
                      </a:lnTo>
                      <a:lnTo>
                        <a:pt x="576" y="441"/>
                      </a:lnTo>
                      <a:lnTo>
                        <a:pt x="576" y="441"/>
                      </a:lnTo>
                      <a:lnTo>
                        <a:pt x="576" y="4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1" name="Group 120">
              <a:extLst>
                <a:ext uri="{FF2B5EF4-FFF2-40B4-BE49-F238E27FC236}">
                  <a16:creationId xmlns:a16="http://schemas.microsoft.com/office/drawing/2014/main" id="{98EFAC52-B113-4CF7-9E50-EA2F794FAD80}"/>
                </a:ext>
              </a:extLst>
            </p:cNvPr>
            <p:cNvGrpSpPr/>
            <p:nvPr/>
          </p:nvGrpSpPr>
          <p:grpSpPr>
            <a:xfrm>
              <a:off x="4878388" y="1696780"/>
              <a:ext cx="3094037" cy="700088"/>
              <a:chOff x="5081588" y="1982788"/>
              <a:chExt cx="3094037" cy="700088"/>
            </a:xfrm>
          </p:grpSpPr>
          <p:sp>
            <p:nvSpPr>
              <p:cNvPr id="134" name="Freeform 5">
                <a:extLst>
                  <a:ext uri="{FF2B5EF4-FFF2-40B4-BE49-F238E27FC236}">
                    <a16:creationId xmlns:a16="http://schemas.microsoft.com/office/drawing/2014/main" id="{95F25507-B93F-493C-B0F4-C8ECA3777E8A}"/>
                  </a:ext>
                </a:extLst>
              </p:cNvPr>
              <p:cNvSpPr>
                <a:spLocks/>
              </p:cNvSpPr>
              <p:nvPr/>
            </p:nvSpPr>
            <p:spPr bwMode="auto">
              <a:xfrm>
                <a:off x="5081588" y="1982788"/>
                <a:ext cx="2786063" cy="700088"/>
              </a:xfrm>
              <a:custGeom>
                <a:avLst/>
                <a:gdLst>
                  <a:gd name="T0" fmla="*/ 440 w 1755"/>
                  <a:gd name="T1" fmla="*/ 0 h 441"/>
                  <a:gd name="T2" fmla="*/ 0 w 1755"/>
                  <a:gd name="T3" fmla="*/ 441 h 441"/>
                  <a:gd name="T4" fmla="*/ 1755 w 1755"/>
                  <a:gd name="T5" fmla="*/ 441 h 441"/>
                  <a:gd name="T6" fmla="*/ 1755 w 1755"/>
                  <a:gd name="T7" fmla="*/ 0 h 441"/>
                  <a:gd name="T8" fmla="*/ 440 w 1755"/>
                  <a:gd name="T9" fmla="*/ 0 h 441"/>
                </a:gdLst>
                <a:ahLst/>
                <a:cxnLst>
                  <a:cxn ang="0">
                    <a:pos x="T0" y="T1"/>
                  </a:cxn>
                  <a:cxn ang="0">
                    <a:pos x="T2" y="T3"/>
                  </a:cxn>
                  <a:cxn ang="0">
                    <a:pos x="T4" y="T5"/>
                  </a:cxn>
                  <a:cxn ang="0">
                    <a:pos x="T6" y="T7"/>
                  </a:cxn>
                  <a:cxn ang="0">
                    <a:pos x="T8" y="T9"/>
                  </a:cxn>
                </a:cxnLst>
                <a:rect l="0" t="0" r="r" b="b"/>
                <a:pathLst>
                  <a:path w="1755" h="441">
                    <a:moveTo>
                      <a:pt x="440" y="0"/>
                    </a:moveTo>
                    <a:lnTo>
                      <a:pt x="0" y="441"/>
                    </a:lnTo>
                    <a:lnTo>
                      <a:pt x="1755" y="441"/>
                    </a:lnTo>
                    <a:lnTo>
                      <a:pt x="1755" y="0"/>
                    </a:lnTo>
                    <a:lnTo>
                      <a:pt x="440" y="0"/>
                    </a:lnTo>
                    <a:close/>
                  </a:path>
                </a:pathLst>
              </a:custGeom>
              <a:gradFill>
                <a:gsLst>
                  <a:gs pos="60000">
                    <a:schemeClr val="accent1"/>
                  </a:gs>
                  <a:gs pos="100000">
                    <a:schemeClr val="accent1">
                      <a:lumMod val="5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35" name="Group 134">
                <a:extLst>
                  <a:ext uri="{FF2B5EF4-FFF2-40B4-BE49-F238E27FC236}">
                    <a16:creationId xmlns:a16="http://schemas.microsoft.com/office/drawing/2014/main" id="{1B00FBFD-1F61-42BD-B40D-56217E726D07}"/>
                  </a:ext>
                </a:extLst>
              </p:cNvPr>
              <p:cNvGrpSpPr/>
              <p:nvPr/>
            </p:nvGrpSpPr>
            <p:grpSpPr>
              <a:xfrm>
                <a:off x="7261225" y="1982788"/>
                <a:ext cx="914400" cy="700088"/>
                <a:chOff x="7261225" y="1982788"/>
                <a:chExt cx="914400" cy="700088"/>
              </a:xfrm>
            </p:grpSpPr>
            <p:sp>
              <p:nvSpPr>
                <p:cNvPr id="136" name="Freeform 11">
                  <a:extLst>
                    <a:ext uri="{FF2B5EF4-FFF2-40B4-BE49-F238E27FC236}">
                      <a16:creationId xmlns:a16="http://schemas.microsoft.com/office/drawing/2014/main" id="{A9F3FF59-A090-48F8-A5C5-181D2D274192}"/>
                    </a:ext>
                  </a:extLst>
                </p:cNvPr>
                <p:cNvSpPr>
                  <a:spLocks/>
                </p:cNvSpPr>
                <p:nvPr/>
              </p:nvSpPr>
              <p:spPr bwMode="auto">
                <a:xfrm>
                  <a:off x="7261225" y="1982788"/>
                  <a:ext cx="609600" cy="349250"/>
                </a:xfrm>
                <a:custGeom>
                  <a:avLst/>
                  <a:gdLst>
                    <a:gd name="T0" fmla="*/ 384 w 384"/>
                    <a:gd name="T1" fmla="*/ 0 h 220"/>
                    <a:gd name="T2" fmla="*/ 0 w 384"/>
                    <a:gd name="T3" fmla="*/ 0 h 220"/>
                    <a:gd name="T4" fmla="*/ 192 w 384"/>
                    <a:gd name="T5" fmla="*/ 220 h 220"/>
                    <a:gd name="T6" fmla="*/ 384 w 384"/>
                    <a:gd name="T7" fmla="*/ 0 h 220"/>
                    <a:gd name="T8" fmla="*/ 384 w 384"/>
                    <a:gd name="T9" fmla="*/ 0 h 220"/>
                    <a:gd name="T10" fmla="*/ 384 w 384"/>
                    <a:gd name="T11" fmla="*/ 0 h 220"/>
                  </a:gdLst>
                  <a:ahLst/>
                  <a:cxnLst>
                    <a:cxn ang="0">
                      <a:pos x="T0" y="T1"/>
                    </a:cxn>
                    <a:cxn ang="0">
                      <a:pos x="T2" y="T3"/>
                    </a:cxn>
                    <a:cxn ang="0">
                      <a:pos x="T4" y="T5"/>
                    </a:cxn>
                    <a:cxn ang="0">
                      <a:pos x="T6" y="T7"/>
                    </a:cxn>
                    <a:cxn ang="0">
                      <a:pos x="T8" y="T9"/>
                    </a:cxn>
                    <a:cxn ang="0">
                      <a:pos x="T10" y="T11"/>
                    </a:cxn>
                  </a:cxnLst>
                  <a:rect l="0" t="0" r="r" b="b"/>
                  <a:pathLst>
                    <a:path w="384" h="220">
                      <a:moveTo>
                        <a:pt x="384" y="0"/>
                      </a:moveTo>
                      <a:lnTo>
                        <a:pt x="0" y="0"/>
                      </a:lnTo>
                      <a:lnTo>
                        <a:pt x="192" y="220"/>
                      </a:lnTo>
                      <a:lnTo>
                        <a:pt x="384" y="0"/>
                      </a:lnTo>
                      <a:lnTo>
                        <a:pt x="384" y="0"/>
                      </a:lnTo>
                      <a:lnTo>
                        <a:pt x="384"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2">
                  <a:extLst>
                    <a:ext uri="{FF2B5EF4-FFF2-40B4-BE49-F238E27FC236}">
                      <a16:creationId xmlns:a16="http://schemas.microsoft.com/office/drawing/2014/main" id="{3EDC4C82-A368-43CC-BAE3-77CFF20165DF}"/>
                    </a:ext>
                  </a:extLst>
                </p:cNvPr>
                <p:cNvSpPr>
                  <a:spLocks/>
                </p:cNvSpPr>
                <p:nvPr/>
              </p:nvSpPr>
              <p:spPr bwMode="auto">
                <a:xfrm>
                  <a:off x="7261225" y="1982788"/>
                  <a:ext cx="914400" cy="700088"/>
                </a:xfrm>
                <a:custGeom>
                  <a:avLst/>
                  <a:gdLst>
                    <a:gd name="T0" fmla="*/ 0 w 576"/>
                    <a:gd name="T1" fmla="*/ 441 h 441"/>
                    <a:gd name="T2" fmla="*/ 384 w 576"/>
                    <a:gd name="T3" fmla="*/ 0 h 441"/>
                    <a:gd name="T4" fmla="*/ 576 w 576"/>
                    <a:gd name="T5" fmla="*/ 220 h 441"/>
                    <a:gd name="T6" fmla="*/ 384 w 576"/>
                    <a:gd name="T7" fmla="*/ 441 h 441"/>
                    <a:gd name="T8" fmla="*/ 0 w 576"/>
                    <a:gd name="T9" fmla="*/ 441 h 441"/>
                    <a:gd name="T10" fmla="*/ 0 w 576"/>
                    <a:gd name="T11" fmla="*/ 441 h 441"/>
                    <a:gd name="T12" fmla="*/ 0 w 576"/>
                    <a:gd name="T13" fmla="*/ 441 h 441"/>
                  </a:gdLst>
                  <a:ahLst/>
                  <a:cxnLst>
                    <a:cxn ang="0">
                      <a:pos x="T0" y="T1"/>
                    </a:cxn>
                    <a:cxn ang="0">
                      <a:pos x="T2" y="T3"/>
                    </a:cxn>
                    <a:cxn ang="0">
                      <a:pos x="T4" y="T5"/>
                    </a:cxn>
                    <a:cxn ang="0">
                      <a:pos x="T6" y="T7"/>
                    </a:cxn>
                    <a:cxn ang="0">
                      <a:pos x="T8" y="T9"/>
                    </a:cxn>
                    <a:cxn ang="0">
                      <a:pos x="T10" y="T11"/>
                    </a:cxn>
                    <a:cxn ang="0">
                      <a:pos x="T12" y="T13"/>
                    </a:cxn>
                  </a:cxnLst>
                  <a:rect l="0" t="0" r="r" b="b"/>
                  <a:pathLst>
                    <a:path w="576" h="441">
                      <a:moveTo>
                        <a:pt x="0" y="441"/>
                      </a:moveTo>
                      <a:lnTo>
                        <a:pt x="384" y="0"/>
                      </a:lnTo>
                      <a:lnTo>
                        <a:pt x="576" y="220"/>
                      </a:lnTo>
                      <a:lnTo>
                        <a:pt x="384" y="441"/>
                      </a:lnTo>
                      <a:lnTo>
                        <a:pt x="0" y="441"/>
                      </a:lnTo>
                      <a:lnTo>
                        <a:pt x="0" y="441"/>
                      </a:lnTo>
                      <a:lnTo>
                        <a:pt x="0" y="44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2" name="Group 121">
              <a:extLst>
                <a:ext uri="{FF2B5EF4-FFF2-40B4-BE49-F238E27FC236}">
                  <a16:creationId xmlns:a16="http://schemas.microsoft.com/office/drawing/2014/main" id="{2AD9C118-CBEC-4AF9-9741-522CA22F62A2}"/>
                </a:ext>
              </a:extLst>
            </p:cNvPr>
            <p:cNvGrpSpPr/>
            <p:nvPr/>
          </p:nvGrpSpPr>
          <p:grpSpPr>
            <a:xfrm>
              <a:off x="4138163" y="2792595"/>
              <a:ext cx="1977479" cy="442035"/>
              <a:chOff x="8115351" y="2140663"/>
              <a:chExt cx="1977479" cy="442035"/>
            </a:xfrm>
          </p:grpSpPr>
          <p:sp>
            <p:nvSpPr>
              <p:cNvPr id="132" name="TextBox 131">
                <a:extLst>
                  <a:ext uri="{FF2B5EF4-FFF2-40B4-BE49-F238E27FC236}">
                    <a16:creationId xmlns:a16="http://schemas.microsoft.com/office/drawing/2014/main" id="{D33401E3-BBCD-4905-8F91-43BEC7B254E5}"/>
                  </a:ext>
                </a:extLst>
              </p:cNvPr>
              <p:cNvSpPr txBox="1"/>
              <p:nvPr/>
            </p:nvSpPr>
            <p:spPr>
              <a:xfrm>
                <a:off x="8115351" y="2140663"/>
                <a:ext cx="680809" cy="442035"/>
              </a:xfrm>
              <a:prstGeom prst="rect">
                <a:avLst/>
              </a:prstGeom>
              <a:noFill/>
            </p:spPr>
            <p:txBody>
              <a:bodyPr wrap="none" lIns="72000" tIns="36000" rIns="72000" bIns="36000" rtlCol="0" anchor="ctr">
                <a:spAutoFit/>
              </a:bodyPr>
              <a:lstStyle/>
              <a:p>
                <a:r>
                  <a:rPr lang="en-US" sz="2400" b="1" dirty="0">
                    <a:solidFill>
                      <a:schemeClr val="bg1"/>
                    </a:solidFill>
                  </a:rPr>
                  <a:t>85%</a:t>
                </a:r>
                <a:endParaRPr lang="id-ID" sz="2400" dirty="0">
                  <a:solidFill>
                    <a:schemeClr val="bg1"/>
                  </a:solidFill>
                </a:endParaRPr>
              </a:p>
            </p:txBody>
          </p:sp>
          <p:sp>
            <p:nvSpPr>
              <p:cNvPr id="133" name="TextBox 132">
                <a:extLst>
                  <a:ext uri="{FF2B5EF4-FFF2-40B4-BE49-F238E27FC236}">
                    <a16:creationId xmlns:a16="http://schemas.microsoft.com/office/drawing/2014/main" id="{F7291308-F58B-42C6-A766-88EBD5B62014}"/>
                  </a:ext>
                </a:extLst>
              </p:cNvPr>
              <p:cNvSpPr txBox="1"/>
              <p:nvPr/>
            </p:nvSpPr>
            <p:spPr>
              <a:xfrm>
                <a:off x="8800331" y="2140663"/>
                <a:ext cx="1292499" cy="442035"/>
              </a:xfrm>
              <a:prstGeom prst="rect">
                <a:avLst/>
              </a:prstGeom>
              <a:noFill/>
            </p:spPr>
            <p:txBody>
              <a:bodyPr wrap="square" lIns="72000" tIns="36000" rIns="72000" bIns="36000" rtlCol="0" anchor="t">
                <a:spAutoFit/>
              </a:bodyPr>
              <a:lstStyle/>
              <a:p>
                <a:r>
                  <a:rPr lang="en-US" sz="1200" dirty="0">
                    <a:solidFill>
                      <a:schemeClr val="bg1"/>
                    </a:solidFill>
                  </a:rPr>
                  <a:t>Site your text here for better result.</a:t>
                </a:r>
              </a:p>
            </p:txBody>
          </p:sp>
        </p:grpSp>
        <p:grpSp>
          <p:nvGrpSpPr>
            <p:cNvPr id="123" name="Group 122">
              <a:extLst>
                <a:ext uri="{FF2B5EF4-FFF2-40B4-BE49-F238E27FC236}">
                  <a16:creationId xmlns:a16="http://schemas.microsoft.com/office/drawing/2014/main" id="{06FC00B2-56B9-41AF-A109-C71EFB82E825}"/>
                </a:ext>
              </a:extLst>
            </p:cNvPr>
            <p:cNvGrpSpPr/>
            <p:nvPr/>
          </p:nvGrpSpPr>
          <p:grpSpPr>
            <a:xfrm>
              <a:off x="4138163" y="5010015"/>
              <a:ext cx="1977479" cy="442035"/>
              <a:chOff x="8115351" y="2140663"/>
              <a:chExt cx="1977479" cy="442035"/>
            </a:xfrm>
          </p:grpSpPr>
          <p:sp>
            <p:nvSpPr>
              <p:cNvPr id="130" name="TextBox 129">
                <a:extLst>
                  <a:ext uri="{FF2B5EF4-FFF2-40B4-BE49-F238E27FC236}">
                    <a16:creationId xmlns:a16="http://schemas.microsoft.com/office/drawing/2014/main" id="{82B70FDE-75E3-4C10-87B9-38EF8C6AAF11}"/>
                  </a:ext>
                </a:extLst>
              </p:cNvPr>
              <p:cNvSpPr txBox="1"/>
              <p:nvPr/>
            </p:nvSpPr>
            <p:spPr>
              <a:xfrm>
                <a:off x="8115351" y="2140663"/>
                <a:ext cx="680809" cy="442035"/>
              </a:xfrm>
              <a:prstGeom prst="rect">
                <a:avLst/>
              </a:prstGeom>
              <a:noFill/>
            </p:spPr>
            <p:txBody>
              <a:bodyPr wrap="none" lIns="72000" tIns="36000" rIns="72000" bIns="36000" rtlCol="0" anchor="ctr">
                <a:spAutoFit/>
              </a:bodyPr>
              <a:lstStyle/>
              <a:p>
                <a:r>
                  <a:rPr lang="en-US" sz="2400" b="1" dirty="0">
                    <a:solidFill>
                      <a:schemeClr val="bg1"/>
                    </a:solidFill>
                  </a:rPr>
                  <a:t>40%</a:t>
                </a:r>
                <a:endParaRPr lang="id-ID" sz="2400" dirty="0">
                  <a:solidFill>
                    <a:schemeClr val="bg1"/>
                  </a:solidFill>
                </a:endParaRPr>
              </a:p>
            </p:txBody>
          </p:sp>
          <p:sp>
            <p:nvSpPr>
              <p:cNvPr id="131" name="TextBox 130">
                <a:extLst>
                  <a:ext uri="{FF2B5EF4-FFF2-40B4-BE49-F238E27FC236}">
                    <a16:creationId xmlns:a16="http://schemas.microsoft.com/office/drawing/2014/main" id="{B572E734-CF1C-46B8-BE92-A016B6C058D2}"/>
                  </a:ext>
                </a:extLst>
              </p:cNvPr>
              <p:cNvSpPr txBox="1"/>
              <p:nvPr/>
            </p:nvSpPr>
            <p:spPr>
              <a:xfrm>
                <a:off x="8800331" y="2140663"/>
                <a:ext cx="1292499" cy="442035"/>
              </a:xfrm>
              <a:prstGeom prst="rect">
                <a:avLst/>
              </a:prstGeom>
              <a:noFill/>
            </p:spPr>
            <p:txBody>
              <a:bodyPr wrap="square" lIns="72000" tIns="36000" rIns="72000" bIns="36000" rtlCol="0" anchor="t">
                <a:spAutoFit/>
              </a:bodyPr>
              <a:lstStyle/>
              <a:p>
                <a:r>
                  <a:rPr lang="en-US" sz="1200" dirty="0">
                    <a:solidFill>
                      <a:schemeClr val="bg1"/>
                    </a:solidFill>
                  </a:rPr>
                  <a:t>Site your text here for better result.</a:t>
                </a:r>
              </a:p>
            </p:txBody>
          </p:sp>
        </p:grpSp>
        <p:grpSp>
          <p:nvGrpSpPr>
            <p:cNvPr id="124" name="Group 123">
              <a:extLst>
                <a:ext uri="{FF2B5EF4-FFF2-40B4-BE49-F238E27FC236}">
                  <a16:creationId xmlns:a16="http://schemas.microsoft.com/office/drawing/2014/main" id="{DC9C2C83-777E-416E-A923-5B8B19BB16D2}"/>
                </a:ext>
              </a:extLst>
            </p:cNvPr>
            <p:cNvGrpSpPr/>
            <p:nvPr/>
          </p:nvGrpSpPr>
          <p:grpSpPr>
            <a:xfrm>
              <a:off x="5576888" y="1817235"/>
              <a:ext cx="1978933" cy="442035"/>
              <a:chOff x="8800331" y="2140663"/>
              <a:chExt cx="1978933" cy="442035"/>
            </a:xfrm>
          </p:grpSpPr>
          <p:sp>
            <p:nvSpPr>
              <p:cNvPr id="128" name="TextBox 127">
                <a:extLst>
                  <a:ext uri="{FF2B5EF4-FFF2-40B4-BE49-F238E27FC236}">
                    <a16:creationId xmlns:a16="http://schemas.microsoft.com/office/drawing/2014/main" id="{7840D95B-8BFC-4D30-B529-46ED7E1EF857}"/>
                  </a:ext>
                </a:extLst>
              </p:cNvPr>
              <p:cNvSpPr txBox="1"/>
              <p:nvPr/>
            </p:nvSpPr>
            <p:spPr>
              <a:xfrm>
                <a:off x="10098455" y="2140663"/>
                <a:ext cx="680809" cy="442035"/>
              </a:xfrm>
              <a:prstGeom prst="rect">
                <a:avLst/>
              </a:prstGeom>
              <a:noFill/>
            </p:spPr>
            <p:txBody>
              <a:bodyPr wrap="none" lIns="72000" tIns="36000" rIns="72000" bIns="36000" rtlCol="0" anchor="ctr">
                <a:spAutoFit/>
              </a:bodyPr>
              <a:lstStyle/>
              <a:p>
                <a:pPr algn="r"/>
                <a:r>
                  <a:rPr lang="en-US" sz="2400" b="1" dirty="0">
                    <a:solidFill>
                      <a:schemeClr val="bg1"/>
                    </a:solidFill>
                  </a:rPr>
                  <a:t>90%</a:t>
                </a:r>
                <a:endParaRPr lang="id-ID" sz="2400" dirty="0">
                  <a:solidFill>
                    <a:schemeClr val="bg1"/>
                  </a:solidFill>
                </a:endParaRPr>
              </a:p>
            </p:txBody>
          </p:sp>
          <p:sp>
            <p:nvSpPr>
              <p:cNvPr id="129" name="TextBox 128">
                <a:extLst>
                  <a:ext uri="{FF2B5EF4-FFF2-40B4-BE49-F238E27FC236}">
                    <a16:creationId xmlns:a16="http://schemas.microsoft.com/office/drawing/2014/main" id="{5D3B63D8-64DB-409A-A8EE-CF8E3ABD857C}"/>
                  </a:ext>
                </a:extLst>
              </p:cNvPr>
              <p:cNvSpPr txBox="1"/>
              <p:nvPr/>
            </p:nvSpPr>
            <p:spPr>
              <a:xfrm>
                <a:off x="8800331" y="2140663"/>
                <a:ext cx="1292499" cy="442035"/>
              </a:xfrm>
              <a:prstGeom prst="rect">
                <a:avLst/>
              </a:prstGeom>
              <a:noFill/>
            </p:spPr>
            <p:txBody>
              <a:bodyPr wrap="square" lIns="72000" tIns="36000" rIns="72000" bIns="36000" rtlCol="0" anchor="t">
                <a:spAutoFit/>
              </a:bodyPr>
              <a:lstStyle/>
              <a:p>
                <a:pPr algn="r"/>
                <a:r>
                  <a:rPr lang="en-US" sz="1200" dirty="0">
                    <a:solidFill>
                      <a:schemeClr val="bg1"/>
                    </a:solidFill>
                  </a:rPr>
                  <a:t>Site your text here for better result.</a:t>
                </a:r>
              </a:p>
            </p:txBody>
          </p:sp>
        </p:grpSp>
        <p:grpSp>
          <p:nvGrpSpPr>
            <p:cNvPr id="125" name="Group 124">
              <a:extLst>
                <a:ext uri="{FF2B5EF4-FFF2-40B4-BE49-F238E27FC236}">
                  <a16:creationId xmlns:a16="http://schemas.microsoft.com/office/drawing/2014/main" id="{3DF6CEFA-5239-4593-A23B-5EFA25639A86}"/>
                </a:ext>
              </a:extLst>
            </p:cNvPr>
            <p:cNvGrpSpPr/>
            <p:nvPr/>
          </p:nvGrpSpPr>
          <p:grpSpPr>
            <a:xfrm>
              <a:off x="5576888" y="4065135"/>
              <a:ext cx="1978933" cy="442035"/>
              <a:chOff x="8800331" y="2140663"/>
              <a:chExt cx="1978933" cy="442035"/>
            </a:xfrm>
          </p:grpSpPr>
          <p:sp>
            <p:nvSpPr>
              <p:cNvPr id="126" name="TextBox 125">
                <a:extLst>
                  <a:ext uri="{FF2B5EF4-FFF2-40B4-BE49-F238E27FC236}">
                    <a16:creationId xmlns:a16="http://schemas.microsoft.com/office/drawing/2014/main" id="{925DF882-F8D0-457C-AF90-45B678BA12AA}"/>
                  </a:ext>
                </a:extLst>
              </p:cNvPr>
              <p:cNvSpPr txBox="1"/>
              <p:nvPr/>
            </p:nvSpPr>
            <p:spPr>
              <a:xfrm>
                <a:off x="10098455" y="2140663"/>
                <a:ext cx="680809" cy="442035"/>
              </a:xfrm>
              <a:prstGeom prst="rect">
                <a:avLst/>
              </a:prstGeom>
              <a:noFill/>
            </p:spPr>
            <p:txBody>
              <a:bodyPr wrap="none" lIns="72000" tIns="36000" rIns="72000" bIns="36000" rtlCol="0" anchor="ctr">
                <a:spAutoFit/>
              </a:bodyPr>
              <a:lstStyle/>
              <a:p>
                <a:pPr algn="r"/>
                <a:r>
                  <a:rPr lang="en-US" sz="2400" b="1" dirty="0">
                    <a:solidFill>
                      <a:schemeClr val="bg1"/>
                    </a:solidFill>
                  </a:rPr>
                  <a:t>65%</a:t>
                </a:r>
                <a:endParaRPr lang="id-ID" sz="2400" dirty="0">
                  <a:solidFill>
                    <a:schemeClr val="bg1"/>
                  </a:solidFill>
                </a:endParaRPr>
              </a:p>
            </p:txBody>
          </p:sp>
          <p:sp>
            <p:nvSpPr>
              <p:cNvPr id="127" name="TextBox 126">
                <a:extLst>
                  <a:ext uri="{FF2B5EF4-FFF2-40B4-BE49-F238E27FC236}">
                    <a16:creationId xmlns:a16="http://schemas.microsoft.com/office/drawing/2014/main" id="{80D9392F-5A74-49CC-A0CA-200853824B62}"/>
                  </a:ext>
                </a:extLst>
              </p:cNvPr>
              <p:cNvSpPr txBox="1"/>
              <p:nvPr/>
            </p:nvSpPr>
            <p:spPr>
              <a:xfrm>
                <a:off x="8800331" y="2140663"/>
                <a:ext cx="1292499" cy="442035"/>
              </a:xfrm>
              <a:prstGeom prst="rect">
                <a:avLst/>
              </a:prstGeom>
              <a:noFill/>
            </p:spPr>
            <p:txBody>
              <a:bodyPr wrap="square" lIns="72000" tIns="36000" rIns="72000" bIns="36000" rtlCol="0" anchor="t">
                <a:spAutoFit/>
              </a:bodyPr>
              <a:lstStyle/>
              <a:p>
                <a:pPr algn="r"/>
                <a:r>
                  <a:rPr lang="en-US" sz="1200" dirty="0">
                    <a:solidFill>
                      <a:schemeClr val="bg1"/>
                    </a:solidFill>
                  </a:rPr>
                  <a:t>Site your text here for better result.</a:t>
                </a:r>
              </a:p>
            </p:txBody>
          </p:sp>
        </p:grpSp>
      </p:grpSp>
      <p:sp>
        <p:nvSpPr>
          <p:cNvPr id="150" name="Freeform 1037">
            <a:extLst>
              <a:ext uri="{FF2B5EF4-FFF2-40B4-BE49-F238E27FC236}">
                <a16:creationId xmlns:a16="http://schemas.microsoft.com/office/drawing/2014/main" id="{4B0757C9-2EDD-47CA-BB33-BCE26A377122}"/>
              </a:ext>
            </a:extLst>
          </p:cNvPr>
          <p:cNvSpPr>
            <a:spLocks noEditPoints="1"/>
          </p:cNvSpPr>
          <p:nvPr/>
        </p:nvSpPr>
        <p:spPr bwMode="auto">
          <a:xfrm>
            <a:off x="3548821" y="2873376"/>
            <a:ext cx="376158" cy="326605"/>
          </a:xfrm>
          <a:custGeom>
            <a:avLst/>
            <a:gdLst>
              <a:gd name="T0" fmla="*/ 436 w 442"/>
              <a:gd name="T1" fmla="*/ 81 h 384"/>
              <a:gd name="T2" fmla="*/ 423 w 442"/>
              <a:gd name="T3" fmla="*/ 77 h 384"/>
              <a:gd name="T4" fmla="*/ 322 w 442"/>
              <a:gd name="T5" fmla="*/ 77 h 384"/>
              <a:gd name="T6" fmla="*/ 322 w 442"/>
              <a:gd name="T7" fmla="*/ 19 h 384"/>
              <a:gd name="T8" fmla="*/ 301 w 442"/>
              <a:gd name="T9" fmla="*/ 0 h 384"/>
              <a:gd name="T10" fmla="*/ 140 w 442"/>
              <a:gd name="T11" fmla="*/ 0 h 384"/>
              <a:gd name="T12" fmla="*/ 120 w 442"/>
              <a:gd name="T13" fmla="*/ 19 h 384"/>
              <a:gd name="T14" fmla="*/ 120 w 442"/>
              <a:gd name="T15" fmla="*/ 77 h 384"/>
              <a:gd name="T16" fmla="*/ 19 w 442"/>
              <a:gd name="T17" fmla="*/ 77 h 384"/>
              <a:gd name="T18" fmla="*/ 0 w 442"/>
              <a:gd name="T19" fmla="*/ 94 h 384"/>
              <a:gd name="T20" fmla="*/ 0 w 442"/>
              <a:gd name="T21" fmla="*/ 365 h 384"/>
              <a:gd name="T22" fmla="*/ 19 w 442"/>
              <a:gd name="T23" fmla="*/ 384 h 384"/>
              <a:gd name="T24" fmla="*/ 422 w 442"/>
              <a:gd name="T25" fmla="*/ 384 h 384"/>
              <a:gd name="T26" fmla="*/ 442 w 442"/>
              <a:gd name="T27" fmla="*/ 365 h 384"/>
              <a:gd name="T28" fmla="*/ 442 w 442"/>
              <a:gd name="T29" fmla="*/ 94 h 384"/>
              <a:gd name="T30" fmla="*/ 436 w 442"/>
              <a:gd name="T31" fmla="*/ 81 h 384"/>
              <a:gd name="T32" fmla="*/ 158 w 442"/>
              <a:gd name="T33" fmla="*/ 38 h 384"/>
              <a:gd name="T34" fmla="*/ 283 w 442"/>
              <a:gd name="T35" fmla="*/ 38 h 384"/>
              <a:gd name="T36" fmla="*/ 283 w 442"/>
              <a:gd name="T37" fmla="*/ 77 h 384"/>
              <a:gd name="T38" fmla="*/ 158 w 442"/>
              <a:gd name="T39" fmla="*/ 77 h 384"/>
              <a:gd name="T40" fmla="*/ 158 w 442"/>
              <a:gd name="T41" fmla="*/ 38 h 384"/>
              <a:gd name="T42" fmla="*/ 403 w 442"/>
              <a:gd name="T43" fmla="*/ 115 h 384"/>
              <a:gd name="T44" fmla="*/ 403 w 442"/>
              <a:gd name="T45" fmla="*/ 216 h 384"/>
              <a:gd name="T46" fmla="*/ 269 w 442"/>
              <a:gd name="T47" fmla="*/ 216 h 384"/>
              <a:gd name="T48" fmla="*/ 269 w 442"/>
              <a:gd name="T49" fmla="*/ 209 h 384"/>
              <a:gd name="T50" fmla="*/ 253 w 442"/>
              <a:gd name="T51" fmla="*/ 197 h 384"/>
              <a:gd name="T52" fmla="*/ 188 w 442"/>
              <a:gd name="T53" fmla="*/ 197 h 384"/>
              <a:gd name="T54" fmla="*/ 173 w 442"/>
              <a:gd name="T55" fmla="*/ 209 h 384"/>
              <a:gd name="T56" fmla="*/ 173 w 442"/>
              <a:gd name="T57" fmla="*/ 216 h 384"/>
              <a:gd name="T58" fmla="*/ 38 w 442"/>
              <a:gd name="T59" fmla="*/ 216 h 384"/>
              <a:gd name="T60" fmla="*/ 38 w 442"/>
              <a:gd name="T61" fmla="*/ 115 h 384"/>
              <a:gd name="T62" fmla="*/ 403 w 442"/>
              <a:gd name="T63" fmla="*/ 115 h 384"/>
              <a:gd name="T64" fmla="*/ 240 w 442"/>
              <a:gd name="T65" fmla="*/ 226 h 384"/>
              <a:gd name="T66" fmla="*/ 240 w 442"/>
              <a:gd name="T67" fmla="*/ 235 h 384"/>
              <a:gd name="T68" fmla="*/ 201 w 442"/>
              <a:gd name="T69" fmla="*/ 235 h 384"/>
              <a:gd name="T70" fmla="*/ 201 w 442"/>
              <a:gd name="T71" fmla="*/ 226 h 384"/>
              <a:gd name="T72" fmla="*/ 240 w 442"/>
              <a:gd name="T73" fmla="*/ 226 h 384"/>
              <a:gd name="T74" fmla="*/ 38 w 442"/>
              <a:gd name="T75" fmla="*/ 346 h 384"/>
              <a:gd name="T76" fmla="*/ 38 w 442"/>
              <a:gd name="T77" fmla="*/ 245 h 384"/>
              <a:gd name="T78" fmla="*/ 173 w 442"/>
              <a:gd name="T79" fmla="*/ 245 h 384"/>
              <a:gd name="T80" fmla="*/ 173 w 442"/>
              <a:gd name="T81" fmla="*/ 250 h 384"/>
              <a:gd name="T82" fmla="*/ 188 w 442"/>
              <a:gd name="T83" fmla="*/ 264 h 384"/>
              <a:gd name="T84" fmla="*/ 253 w 442"/>
              <a:gd name="T85" fmla="*/ 264 h 384"/>
              <a:gd name="T86" fmla="*/ 269 w 442"/>
              <a:gd name="T87" fmla="*/ 250 h 384"/>
              <a:gd name="T88" fmla="*/ 269 w 442"/>
              <a:gd name="T89" fmla="*/ 245 h 384"/>
              <a:gd name="T90" fmla="*/ 403 w 442"/>
              <a:gd name="T91" fmla="*/ 245 h 384"/>
              <a:gd name="T92" fmla="*/ 403 w 442"/>
              <a:gd name="T93" fmla="*/ 346 h 384"/>
              <a:gd name="T94" fmla="*/ 38 w 442"/>
              <a:gd name="T95" fmla="*/ 34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2" h="384">
                <a:moveTo>
                  <a:pt x="436" y="81"/>
                </a:moveTo>
                <a:cubicBezTo>
                  <a:pt x="433" y="78"/>
                  <a:pt x="428" y="77"/>
                  <a:pt x="423" y="77"/>
                </a:cubicBezTo>
                <a:cubicBezTo>
                  <a:pt x="322" y="77"/>
                  <a:pt x="322" y="77"/>
                  <a:pt x="322" y="77"/>
                </a:cubicBezTo>
                <a:cubicBezTo>
                  <a:pt x="322" y="19"/>
                  <a:pt x="322" y="19"/>
                  <a:pt x="322" y="19"/>
                </a:cubicBezTo>
                <a:cubicBezTo>
                  <a:pt x="322" y="8"/>
                  <a:pt x="312" y="0"/>
                  <a:pt x="301" y="0"/>
                </a:cubicBezTo>
                <a:cubicBezTo>
                  <a:pt x="140" y="0"/>
                  <a:pt x="140" y="0"/>
                  <a:pt x="140" y="0"/>
                </a:cubicBezTo>
                <a:cubicBezTo>
                  <a:pt x="129" y="0"/>
                  <a:pt x="120" y="8"/>
                  <a:pt x="120" y="19"/>
                </a:cubicBezTo>
                <a:cubicBezTo>
                  <a:pt x="120" y="77"/>
                  <a:pt x="120" y="77"/>
                  <a:pt x="120" y="77"/>
                </a:cubicBezTo>
                <a:cubicBezTo>
                  <a:pt x="19" y="77"/>
                  <a:pt x="19" y="77"/>
                  <a:pt x="19" y="77"/>
                </a:cubicBezTo>
                <a:cubicBezTo>
                  <a:pt x="8" y="77"/>
                  <a:pt x="0" y="83"/>
                  <a:pt x="0" y="94"/>
                </a:cubicBezTo>
                <a:cubicBezTo>
                  <a:pt x="0" y="365"/>
                  <a:pt x="0" y="365"/>
                  <a:pt x="0" y="365"/>
                </a:cubicBezTo>
                <a:cubicBezTo>
                  <a:pt x="0" y="376"/>
                  <a:pt x="8" y="384"/>
                  <a:pt x="19" y="384"/>
                </a:cubicBezTo>
                <a:cubicBezTo>
                  <a:pt x="422" y="384"/>
                  <a:pt x="422" y="384"/>
                  <a:pt x="422" y="384"/>
                </a:cubicBezTo>
                <a:cubicBezTo>
                  <a:pt x="433" y="384"/>
                  <a:pt x="442" y="376"/>
                  <a:pt x="442" y="365"/>
                </a:cubicBezTo>
                <a:cubicBezTo>
                  <a:pt x="442" y="94"/>
                  <a:pt x="442" y="94"/>
                  <a:pt x="442" y="94"/>
                </a:cubicBezTo>
                <a:cubicBezTo>
                  <a:pt x="442" y="89"/>
                  <a:pt x="440" y="85"/>
                  <a:pt x="436" y="81"/>
                </a:cubicBezTo>
                <a:close/>
                <a:moveTo>
                  <a:pt x="158" y="38"/>
                </a:moveTo>
                <a:cubicBezTo>
                  <a:pt x="283" y="38"/>
                  <a:pt x="283" y="38"/>
                  <a:pt x="283" y="38"/>
                </a:cubicBezTo>
                <a:cubicBezTo>
                  <a:pt x="283" y="77"/>
                  <a:pt x="283" y="77"/>
                  <a:pt x="283" y="77"/>
                </a:cubicBezTo>
                <a:cubicBezTo>
                  <a:pt x="158" y="77"/>
                  <a:pt x="158" y="77"/>
                  <a:pt x="158" y="77"/>
                </a:cubicBezTo>
                <a:lnTo>
                  <a:pt x="158" y="38"/>
                </a:lnTo>
                <a:close/>
                <a:moveTo>
                  <a:pt x="403" y="115"/>
                </a:moveTo>
                <a:cubicBezTo>
                  <a:pt x="403" y="216"/>
                  <a:pt x="403" y="216"/>
                  <a:pt x="403" y="216"/>
                </a:cubicBezTo>
                <a:cubicBezTo>
                  <a:pt x="269" y="216"/>
                  <a:pt x="269" y="216"/>
                  <a:pt x="269" y="216"/>
                </a:cubicBezTo>
                <a:cubicBezTo>
                  <a:pt x="269" y="209"/>
                  <a:pt x="269" y="209"/>
                  <a:pt x="269" y="209"/>
                </a:cubicBezTo>
                <a:cubicBezTo>
                  <a:pt x="269" y="201"/>
                  <a:pt x="261" y="197"/>
                  <a:pt x="253" y="197"/>
                </a:cubicBezTo>
                <a:cubicBezTo>
                  <a:pt x="188" y="197"/>
                  <a:pt x="188" y="197"/>
                  <a:pt x="188" y="197"/>
                </a:cubicBezTo>
                <a:cubicBezTo>
                  <a:pt x="180" y="197"/>
                  <a:pt x="173" y="201"/>
                  <a:pt x="173" y="209"/>
                </a:cubicBezTo>
                <a:cubicBezTo>
                  <a:pt x="173" y="216"/>
                  <a:pt x="173" y="216"/>
                  <a:pt x="173" y="216"/>
                </a:cubicBezTo>
                <a:cubicBezTo>
                  <a:pt x="38" y="216"/>
                  <a:pt x="38" y="216"/>
                  <a:pt x="38" y="216"/>
                </a:cubicBezTo>
                <a:cubicBezTo>
                  <a:pt x="38" y="115"/>
                  <a:pt x="38" y="115"/>
                  <a:pt x="38" y="115"/>
                </a:cubicBezTo>
                <a:lnTo>
                  <a:pt x="403" y="115"/>
                </a:lnTo>
                <a:close/>
                <a:moveTo>
                  <a:pt x="240" y="226"/>
                </a:moveTo>
                <a:cubicBezTo>
                  <a:pt x="240" y="235"/>
                  <a:pt x="240" y="235"/>
                  <a:pt x="240" y="235"/>
                </a:cubicBezTo>
                <a:cubicBezTo>
                  <a:pt x="201" y="235"/>
                  <a:pt x="201" y="235"/>
                  <a:pt x="201" y="235"/>
                </a:cubicBezTo>
                <a:cubicBezTo>
                  <a:pt x="201" y="226"/>
                  <a:pt x="201" y="226"/>
                  <a:pt x="201" y="226"/>
                </a:cubicBezTo>
                <a:lnTo>
                  <a:pt x="240" y="226"/>
                </a:lnTo>
                <a:close/>
                <a:moveTo>
                  <a:pt x="38" y="346"/>
                </a:moveTo>
                <a:cubicBezTo>
                  <a:pt x="38" y="245"/>
                  <a:pt x="38" y="245"/>
                  <a:pt x="38" y="245"/>
                </a:cubicBezTo>
                <a:cubicBezTo>
                  <a:pt x="173" y="245"/>
                  <a:pt x="173" y="245"/>
                  <a:pt x="173" y="245"/>
                </a:cubicBezTo>
                <a:cubicBezTo>
                  <a:pt x="173" y="250"/>
                  <a:pt x="173" y="250"/>
                  <a:pt x="173" y="250"/>
                </a:cubicBezTo>
                <a:cubicBezTo>
                  <a:pt x="173" y="258"/>
                  <a:pt x="180" y="264"/>
                  <a:pt x="188" y="264"/>
                </a:cubicBezTo>
                <a:cubicBezTo>
                  <a:pt x="253" y="264"/>
                  <a:pt x="253" y="264"/>
                  <a:pt x="253" y="264"/>
                </a:cubicBezTo>
                <a:cubicBezTo>
                  <a:pt x="261" y="264"/>
                  <a:pt x="269" y="258"/>
                  <a:pt x="269" y="250"/>
                </a:cubicBezTo>
                <a:cubicBezTo>
                  <a:pt x="269" y="245"/>
                  <a:pt x="269" y="245"/>
                  <a:pt x="269" y="245"/>
                </a:cubicBezTo>
                <a:cubicBezTo>
                  <a:pt x="403" y="245"/>
                  <a:pt x="403" y="245"/>
                  <a:pt x="403" y="245"/>
                </a:cubicBezTo>
                <a:cubicBezTo>
                  <a:pt x="403" y="346"/>
                  <a:pt x="403" y="346"/>
                  <a:pt x="403" y="346"/>
                </a:cubicBezTo>
                <a:lnTo>
                  <a:pt x="38" y="346"/>
                </a:lnTo>
                <a:close/>
              </a:path>
            </a:pathLst>
          </a:custGeom>
          <a:solidFill>
            <a:schemeClr val="accent3"/>
          </a:solidFill>
          <a:ln>
            <a:noFill/>
          </a:ln>
        </p:spPr>
        <p:txBody>
          <a:bodyPr vert="horz" wrap="square" lIns="45842" tIns="22921" rIns="45842" bIns="22921" numCol="1" anchor="t" anchorCtr="0" compatLnSpc="1">
            <a:prstTxWarp prst="textNoShape">
              <a:avLst/>
            </a:prstTxWarp>
          </a:bodyPr>
          <a:lstStyle/>
          <a:p>
            <a:endParaRPr lang="en-US" sz="902"/>
          </a:p>
        </p:txBody>
      </p:sp>
      <p:sp>
        <p:nvSpPr>
          <p:cNvPr id="151" name="Freeform 43">
            <a:extLst>
              <a:ext uri="{FF2B5EF4-FFF2-40B4-BE49-F238E27FC236}">
                <a16:creationId xmlns:a16="http://schemas.microsoft.com/office/drawing/2014/main" id="{E4085CE4-6190-4B65-B2FF-F068EFB08011}"/>
              </a:ext>
            </a:extLst>
          </p:cNvPr>
          <p:cNvSpPr>
            <a:spLocks noEditPoints="1"/>
          </p:cNvSpPr>
          <p:nvPr/>
        </p:nvSpPr>
        <p:spPr bwMode="auto">
          <a:xfrm>
            <a:off x="8474574" y="4178886"/>
            <a:ext cx="337812" cy="33781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34">
            <a:extLst>
              <a:ext uri="{FF2B5EF4-FFF2-40B4-BE49-F238E27FC236}">
                <a16:creationId xmlns:a16="http://schemas.microsoft.com/office/drawing/2014/main" id="{1525F42C-A537-4150-9BF1-FAB479DCA925}"/>
              </a:ext>
            </a:extLst>
          </p:cNvPr>
          <p:cNvSpPr>
            <a:spLocks noEditPoints="1"/>
          </p:cNvSpPr>
          <p:nvPr/>
        </p:nvSpPr>
        <p:spPr bwMode="auto">
          <a:xfrm>
            <a:off x="8472938" y="1975315"/>
            <a:ext cx="337812" cy="306994"/>
          </a:xfrm>
          <a:custGeom>
            <a:avLst/>
            <a:gdLst>
              <a:gd name="T0" fmla="*/ 176 w 176"/>
              <a:gd name="T1" fmla="*/ 54 h 160"/>
              <a:gd name="T2" fmla="*/ 112 w 176"/>
              <a:gd name="T3" fmla="*/ 0 h 160"/>
              <a:gd name="T4" fmla="*/ 53 w 176"/>
              <a:gd name="T5" fmla="*/ 33 h 160"/>
              <a:gd name="T6" fmla="*/ 63 w 176"/>
              <a:gd name="T7" fmla="*/ 32 h 160"/>
              <a:gd name="T8" fmla="*/ 112 w 176"/>
              <a:gd name="T9" fmla="*/ 8 h 160"/>
              <a:gd name="T10" fmla="*/ 168 w 176"/>
              <a:gd name="T11" fmla="*/ 54 h 160"/>
              <a:gd name="T12" fmla="*/ 151 w 176"/>
              <a:gd name="T13" fmla="*/ 87 h 160"/>
              <a:gd name="T14" fmla="*/ 149 w 176"/>
              <a:gd name="T15" fmla="*/ 95 h 160"/>
              <a:gd name="T16" fmla="*/ 152 w 176"/>
              <a:gd name="T17" fmla="*/ 107 h 160"/>
              <a:gd name="T18" fmla="*/ 135 w 176"/>
              <a:gd name="T19" fmla="*/ 100 h 160"/>
              <a:gd name="T20" fmla="*/ 134 w 176"/>
              <a:gd name="T21" fmla="*/ 108 h 160"/>
              <a:gd name="T22" fmla="*/ 164 w 176"/>
              <a:gd name="T23" fmla="*/ 120 h 160"/>
              <a:gd name="T24" fmla="*/ 156 w 176"/>
              <a:gd name="T25" fmla="*/ 93 h 160"/>
              <a:gd name="T26" fmla="*/ 176 w 176"/>
              <a:gd name="T27" fmla="*/ 54 h 160"/>
              <a:gd name="T28" fmla="*/ 64 w 176"/>
              <a:gd name="T29" fmla="*/ 40 h 160"/>
              <a:gd name="T30" fmla="*/ 0 w 176"/>
              <a:gd name="T31" fmla="*/ 94 h 160"/>
              <a:gd name="T32" fmla="*/ 20 w 176"/>
              <a:gd name="T33" fmla="*/ 133 h 160"/>
              <a:gd name="T34" fmla="*/ 12 w 176"/>
              <a:gd name="T35" fmla="*/ 160 h 160"/>
              <a:gd name="T36" fmla="*/ 48 w 176"/>
              <a:gd name="T37" fmla="*/ 146 h 160"/>
              <a:gd name="T38" fmla="*/ 64 w 176"/>
              <a:gd name="T39" fmla="*/ 148 h 160"/>
              <a:gd name="T40" fmla="*/ 128 w 176"/>
              <a:gd name="T41" fmla="*/ 94 h 160"/>
              <a:gd name="T42" fmla="*/ 64 w 176"/>
              <a:gd name="T43" fmla="*/ 40 h 160"/>
              <a:gd name="T44" fmla="*/ 64 w 176"/>
              <a:gd name="T45" fmla="*/ 140 h 160"/>
              <a:gd name="T46" fmla="*/ 50 w 176"/>
              <a:gd name="T47" fmla="*/ 138 h 160"/>
              <a:gd name="T48" fmla="*/ 48 w 176"/>
              <a:gd name="T49" fmla="*/ 138 h 160"/>
              <a:gd name="T50" fmla="*/ 45 w 176"/>
              <a:gd name="T51" fmla="*/ 139 h 160"/>
              <a:gd name="T52" fmla="*/ 24 w 176"/>
              <a:gd name="T53" fmla="*/ 147 h 160"/>
              <a:gd name="T54" fmla="*/ 27 w 176"/>
              <a:gd name="T55" fmla="*/ 135 h 160"/>
              <a:gd name="T56" fmla="*/ 25 w 176"/>
              <a:gd name="T57" fmla="*/ 127 h 160"/>
              <a:gd name="T58" fmla="*/ 8 w 176"/>
              <a:gd name="T59" fmla="*/ 94 h 160"/>
              <a:gd name="T60" fmla="*/ 64 w 176"/>
              <a:gd name="T61" fmla="*/ 48 h 160"/>
              <a:gd name="T62" fmla="*/ 120 w 176"/>
              <a:gd name="T63" fmla="*/ 94 h 160"/>
              <a:gd name="T64" fmla="*/ 64 w 176"/>
              <a:gd name="T6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76" y="54"/>
                </a:moveTo>
                <a:cubicBezTo>
                  <a:pt x="176" y="24"/>
                  <a:pt x="147" y="0"/>
                  <a:pt x="112" y="0"/>
                </a:cubicBezTo>
                <a:cubicBezTo>
                  <a:pt x="86" y="0"/>
                  <a:pt x="63" y="13"/>
                  <a:pt x="53" y="33"/>
                </a:cubicBezTo>
                <a:cubicBezTo>
                  <a:pt x="56" y="32"/>
                  <a:pt x="60" y="32"/>
                  <a:pt x="63" y="32"/>
                </a:cubicBezTo>
                <a:cubicBezTo>
                  <a:pt x="72" y="18"/>
                  <a:pt x="91" y="8"/>
                  <a:pt x="112" y="8"/>
                </a:cubicBezTo>
                <a:cubicBezTo>
                  <a:pt x="143" y="8"/>
                  <a:pt x="168" y="29"/>
                  <a:pt x="168" y="54"/>
                </a:cubicBezTo>
                <a:cubicBezTo>
                  <a:pt x="168" y="66"/>
                  <a:pt x="162" y="78"/>
                  <a:pt x="151" y="87"/>
                </a:cubicBezTo>
                <a:cubicBezTo>
                  <a:pt x="149" y="89"/>
                  <a:pt x="148" y="92"/>
                  <a:pt x="149" y="95"/>
                </a:cubicBezTo>
                <a:cubicBezTo>
                  <a:pt x="152" y="107"/>
                  <a:pt x="152" y="107"/>
                  <a:pt x="152" y="107"/>
                </a:cubicBezTo>
                <a:cubicBezTo>
                  <a:pt x="135" y="100"/>
                  <a:pt x="135" y="100"/>
                  <a:pt x="135" y="100"/>
                </a:cubicBezTo>
                <a:cubicBezTo>
                  <a:pt x="135" y="103"/>
                  <a:pt x="134" y="106"/>
                  <a:pt x="134" y="108"/>
                </a:cubicBezTo>
                <a:cubicBezTo>
                  <a:pt x="164" y="120"/>
                  <a:pt x="164" y="120"/>
                  <a:pt x="164" y="120"/>
                </a:cubicBezTo>
                <a:cubicBezTo>
                  <a:pt x="156" y="93"/>
                  <a:pt x="156" y="93"/>
                  <a:pt x="156" y="93"/>
                </a:cubicBezTo>
                <a:cubicBezTo>
                  <a:pt x="168" y="83"/>
                  <a:pt x="176" y="69"/>
                  <a:pt x="176" y="54"/>
                </a:cubicBezTo>
                <a:moveTo>
                  <a:pt x="64" y="40"/>
                </a:moveTo>
                <a:cubicBezTo>
                  <a:pt x="29" y="40"/>
                  <a:pt x="0" y="64"/>
                  <a:pt x="0" y="94"/>
                </a:cubicBezTo>
                <a:cubicBezTo>
                  <a:pt x="0" y="109"/>
                  <a:pt x="8" y="123"/>
                  <a:pt x="20" y="133"/>
                </a:cubicBezTo>
                <a:cubicBezTo>
                  <a:pt x="12" y="160"/>
                  <a:pt x="12" y="160"/>
                  <a:pt x="12" y="160"/>
                </a:cubicBezTo>
                <a:cubicBezTo>
                  <a:pt x="48" y="146"/>
                  <a:pt x="48" y="146"/>
                  <a:pt x="48" y="146"/>
                </a:cubicBezTo>
                <a:cubicBezTo>
                  <a:pt x="53" y="147"/>
                  <a:pt x="58" y="148"/>
                  <a:pt x="64" y="148"/>
                </a:cubicBezTo>
                <a:cubicBezTo>
                  <a:pt x="99" y="148"/>
                  <a:pt x="128" y="124"/>
                  <a:pt x="128" y="94"/>
                </a:cubicBezTo>
                <a:cubicBezTo>
                  <a:pt x="128" y="64"/>
                  <a:pt x="99" y="40"/>
                  <a:pt x="64" y="40"/>
                </a:cubicBezTo>
                <a:moveTo>
                  <a:pt x="64" y="140"/>
                </a:moveTo>
                <a:cubicBezTo>
                  <a:pt x="59" y="140"/>
                  <a:pt x="54" y="139"/>
                  <a:pt x="50" y="138"/>
                </a:cubicBezTo>
                <a:cubicBezTo>
                  <a:pt x="49" y="138"/>
                  <a:pt x="48" y="138"/>
                  <a:pt x="48" y="138"/>
                </a:cubicBezTo>
                <a:cubicBezTo>
                  <a:pt x="47" y="138"/>
                  <a:pt x="46" y="138"/>
                  <a:pt x="45" y="139"/>
                </a:cubicBezTo>
                <a:cubicBezTo>
                  <a:pt x="24" y="147"/>
                  <a:pt x="24" y="147"/>
                  <a:pt x="24" y="147"/>
                </a:cubicBezTo>
                <a:cubicBezTo>
                  <a:pt x="27" y="135"/>
                  <a:pt x="27" y="135"/>
                  <a:pt x="27" y="135"/>
                </a:cubicBezTo>
                <a:cubicBezTo>
                  <a:pt x="28" y="132"/>
                  <a:pt x="27" y="129"/>
                  <a:pt x="25" y="127"/>
                </a:cubicBezTo>
                <a:cubicBezTo>
                  <a:pt x="14" y="118"/>
                  <a:pt x="8" y="106"/>
                  <a:pt x="8" y="94"/>
                </a:cubicBezTo>
                <a:cubicBezTo>
                  <a:pt x="8" y="69"/>
                  <a:pt x="33" y="48"/>
                  <a:pt x="64" y="48"/>
                </a:cubicBezTo>
                <a:cubicBezTo>
                  <a:pt x="95" y="48"/>
                  <a:pt x="120" y="69"/>
                  <a:pt x="120" y="94"/>
                </a:cubicBezTo>
                <a:cubicBezTo>
                  <a:pt x="120" y="119"/>
                  <a:pt x="95" y="140"/>
                  <a:pt x="64" y="140"/>
                </a:cubicBezTo>
              </a:path>
            </a:pathLst>
          </a:custGeom>
          <a:solidFill>
            <a:srgbClr val="C70039"/>
          </a:solidFill>
          <a:ln>
            <a:solidFill>
              <a:schemeClr val="accent1"/>
            </a:solidFill>
          </a:ln>
        </p:spPr>
        <p:txBody>
          <a:bodyPr vert="horz" wrap="square" lIns="91440" tIns="45720" rIns="91440" bIns="45720" numCol="1" anchor="t" anchorCtr="0" compatLnSpc="1">
            <a:prstTxWarp prst="textNoShape">
              <a:avLst/>
            </a:prstTxWarp>
          </a:bodyPr>
          <a:lstStyle/>
          <a:p>
            <a:endParaRPr lang="en-US"/>
          </a:p>
        </p:txBody>
      </p:sp>
      <p:sp>
        <p:nvSpPr>
          <p:cNvPr id="153" name="Freeform 7">
            <a:extLst>
              <a:ext uri="{FF2B5EF4-FFF2-40B4-BE49-F238E27FC236}">
                <a16:creationId xmlns:a16="http://schemas.microsoft.com/office/drawing/2014/main" id="{B829105D-E79D-483E-9C62-525E6384B310}"/>
              </a:ext>
            </a:extLst>
          </p:cNvPr>
          <p:cNvSpPr>
            <a:spLocks noEditPoints="1"/>
          </p:cNvSpPr>
          <p:nvPr/>
        </p:nvSpPr>
        <p:spPr bwMode="auto">
          <a:xfrm>
            <a:off x="3548821" y="5066738"/>
            <a:ext cx="279407" cy="279408"/>
          </a:xfrm>
          <a:custGeom>
            <a:avLst/>
            <a:gdLst>
              <a:gd name="T0" fmla="*/ 39 w 176"/>
              <a:gd name="T1" fmla="*/ 119 h 176"/>
              <a:gd name="T2" fmla="*/ 43 w 176"/>
              <a:gd name="T3" fmla="*/ 115 h 176"/>
              <a:gd name="T4" fmla="*/ 44 w 176"/>
              <a:gd name="T5" fmla="*/ 112 h 176"/>
              <a:gd name="T6" fmla="*/ 40 w 176"/>
              <a:gd name="T7" fmla="*/ 108 h 176"/>
              <a:gd name="T8" fmla="*/ 37 w 176"/>
              <a:gd name="T9" fmla="*/ 109 h 176"/>
              <a:gd name="T10" fmla="*/ 33 w 176"/>
              <a:gd name="T11" fmla="*/ 113 h 176"/>
              <a:gd name="T12" fmla="*/ 32 w 176"/>
              <a:gd name="T13" fmla="*/ 116 h 176"/>
              <a:gd name="T14" fmla="*/ 36 w 176"/>
              <a:gd name="T15" fmla="*/ 120 h 176"/>
              <a:gd name="T16" fmla="*/ 39 w 176"/>
              <a:gd name="T17" fmla="*/ 119 h 176"/>
              <a:gd name="T18" fmla="*/ 64 w 176"/>
              <a:gd name="T19" fmla="*/ 116 h 176"/>
              <a:gd name="T20" fmla="*/ 60 w 176"/>
              <a:gd name="T21" fmla="*/ 112 h 176"/>
              <a:gd name="T22" fmla="*/ 57 w 176"/>
              <a:gd name="T23" fmla="*/ 113 h 176"/>
              <a:gd name="T24" fmla="*/ 17 w 176"/>
              <a:gd name="T25" fmla="*/ 153 h 176"/>
              <a:gd name="T26" fmla="*/ 16 w 176"/>
              <a:gd name="T27" fmla="*/ 156 h 176"/>
              <a:gd name="T28" fmla="*/ 20 w 176"/>
              <a:gd name="T29" fmla="*/ 160 h 176"/>
              <a:gd name="T30" fmla="*/ 23 w 176"/>
              <a:gd name="T31" fmla="*/ 159 h 176"/>
              <a:gd name="T32" fmla="*/ 63 w 176"/>
              <a:gd name="T33" fmla="*/ 119 h 176"/>
              <a:gd name="T34" fmla="*/ 64 w 176"/>
              <a:gd name="T35" fmla="*/ 116 h 176"/>
              <a:gd name="T36" fmla="*/ 64 w 176"/>
              <a:gd name="T37" fmla="*/ 132 h 176"/>
              <a:gd name="T38" fmla="*/ 61 w 176"/>
              <a:gd name="T39" fmla="*/ 133 h 176"/>
              <a:gd name="T40" fmla="*/ 49 w 176"/>
              <a:gd name="T41" fmla="*/ 145 h 176"/>
              <a:gd name="T42" fmla="*/ 48 w 176"/>
              <a:gd name="T43" fmla="*/ 148 h 176"/>
              <a:gd name="T44" fmla="*/ 52 w 176"/>
              <a:gd name="T45" fmla="*/ 152 h 176"/>
              <a:gd name="T46" fmla="*/ 55 w 176"/>
              <a:gd name="T47" fmla="*/ 151 h 176"/>
              <a:gd name="T48" fmla="*/ 67 w 176"/>
              <a:gd name="T49" fmla="*/ 139 h 176"/>
              <a:gd name="T50" fmla="*/ 68 w 176"/>
              <a:gd name="T51" fmla="*/ 136 h 176"/>
              <a:gd name="T52" fmla="*/ 64 w 176"/>
              <a:gd name="T53" fmla="*/ 132 h 176"/>
              <a:gd name="T54" fmla="*/ 176 w 176"/>
              <a:gd name="T55" fmla="*/ 4 h 176"/>
              <a:gd name="T56" fmla="*/ 172 w 176"/>
              <a:gd name="T57" fmla="*/ 0 h 176"/>
              <a:gd name="T58" fmla="*/ 170 w 176"/>
              <a:gd name="T59" fmla="*/ 0 h 176"/>
              <a:gd name="T60" fmla="*/ 170 w 176"/>
              <a:gd name="T61" fmla="*/ 0 h 176"/>
              <a:gd name="T62" fmla="*/ 2 w 176"/>
              <a:gd name="T63" fmla="*/ 72 h 176"/>
              <a:gd name="T64" fmla="*/ 2 w 176"/>
              <a:gd name="T65" fmla="*/ 72 h 176"/>
              <a:gd name="T66" fmla="*/ 2 w 176"/>
              <a:gd name="T67" fmla="*/ 72 h 176"/>
              <a:gd name="T68" fmla="*/ 2 w 176"/>
              <a:gd name="T69" fmla="*/ 72 h 176"/>
              <a:gd name="T70" fmla="*/ 0 w 176"/>
              <a:gd name="T71" fmla="*/ 76 h 176"/>
              <a:gd name="T72" fmla="*/ 3 w 176"/>
              <a:gd name="T73" fmla="*/ 80 h 176"/>
              <a:gd name="T74" fmla="*/ 3 w 176"/>
              <a:gd name="T75" fmla="*/ 80 h 176"/>
              <a:gd name="T76" fmla="*/ 69 w 176"/>
              <a:gd name="T77" fmla="*/ 107 h 176"/>
              <a:gd name="T78" fmla="*/ 96 w 176"/>
              <a:gd name="T79" fmla="*/ 173 h 176"/>
              <a:gd name="T80" fmla="*/ 96 w 176"/>
              <a:gd name="T81" fmla="*/ 173 h 176"/>
              <a:gd name="T82" fmla="*/ 100 w 176"/>
              <a:gd name="T83" fmla="*/ 176 h 176"/>
              <a:gd name="T84" fmla="*/ 104 w 176"/>
              <a:gd name="T85" fmla="*/ 174 h 176"/>
              <a:gd name="T86" fmla="*/ 104 w 176"/>
              <a:gd name="T87" fmla="*/ 174 h 176"/>
              <a:gd name="T88" fmla="*/ 104 w 176"/>
              <a:gd name="T89" fmla="*/ 174 h 176"/>
              <a:gd name="T90" fmla="*/ 104 w 176"/>
              <a:gd name="T91" fmla="*/ 174 h 176"/>
              <a:gd name="T92" fmla="*/ 176 w 176"/>
              <a:gd name="T93" fmla="*/ 6 h 176"/>
              <a:gd name="T94" fmla="*/ 176 w 176"/>
              <a:gd name="T95" fmla="*/ 6 h 176"/>
              <a:gd name="T96" fmla="*/ 176 w 176"/>
              <a:gd name="T97" fmla="*/ 4 h 176"/>
              <a:gd name="T98" fmla="*/ 14 w 176"/>
              <a:gd name="T99" fmla="*/ 76 h 176"/>
              <a:gd name="T100" fmla="*/ 154 w 176"/>
              <a:gd name="T101" fmla="*/ 16 h 176"/>
              <a:gd name="T102" fmla="*/ 71 w 176"/>
              <a:gd name="T103" fmla="*/ 99 h 176"/>
              <a:gd name="T104" fmla="*/ 14 w 176"/>
              <a:gd name="T105" fmla="*/ 76 h 176"/>
              <a:gd name="T106" fmla="*/ 100 w 176"/>
              <a:gd name="T107" fmla="*/ 162 h 176"/>
              <a:gd name="T108" fmla="*/ 77 w 176"/>
              <a:gd name="T109" fmla="*/ 105 h 176"/>
              <a:gd name="T110" fmla="*/ 160 w 176"/>
              <a:gd name="T111" fmla="*/ 22 h 176"/>
              <a:gd name="T112" fmla="*/ 100 w 176"/>
              <a:gd name="T113" fmla="*/ 1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39" y="119"/>
                </a:moveTo>
                <a:cubicBezTo>
                  <a:pt x="43" y="115"/>
                  <a:pt x="43" y="115"/>
                  <a:pt x="43" y="115"/>
                </a:cubicBezTo>
                <a:cubicBezTo>
                  <a:pt x="44" y="114"/>
                  <a:pt x="44" y="113"/>
                  <a:pt x="44" y="112"/>
                </a:cubicBezTo>
                <a:cubicBezTo>
                  <a:pt x="44" y="110"/>
                  <a:pt x="42" y="108"/>
                  <a:pt x="40" y="108"/>
                </a:cubicBezTo>
                <a:cubicBezTo>
                  <a:pt x="39" y="108"/>
                  <a:pt x="38" y="108"/>
                  <a:pt x="37" y="109"/>
                </a:cubicBezTo>
                <a:cubicBezTo>
                  <a:pt x="33" y="113"/>
                  <a:pt x="33" y="113"/>
                  <a:pt x="33" y="113"/>
                </a:cubicBezTo>
                <a:cubicBezTo>
                  <a:pt x="32" y="114"/>
                  <a:pt x="32" y="115"/>
                  <a:pt x="32" y="116"/>
                </a:cubicBezTo>
                <a:cubicBezTo>
                  <a:pt x="32" y="118"/>
                  <a:pt x="34" y="120"/>
                  <a:pt x="36" y="120"/>
                </a:cubicBezTo>
                <a:cubicBezTo>
                  <a:pt x="37" y="120"/>
                  <a:pt x="38" y="120"/>
                  <a:pt x="39" y="119"/>
                </a:cubicBezTo>
                <a:moveTo>
                  <a:pt x="64" y="116"/>
                </a:moveTo>
                <a:cubicBezTo>
                  <a:pt x="64" y="114"/>
                  <a:pt x="62" y="112"/>
                  <a:pt x="60" y="112"/>
                </a:cubicBezTo>
                <a:cubicBezTo>
                  <a:pt x="59" y="112"/>
                  <a:pt x="58" y="112"/>
                  <a:pt x="57" y="113"/>
                </a:cubicBezTo>
                <a:cubicBezTo>
                  <a:pt x="17" y="153"/>
                  <a:pt x="17" y="153"/>
                  <a:pt x="17" y="153"/>
                </a:cubicBezTo>
                <a:cubicBezTo>
                  <a:pt x="16" y="154"/>
                  <a:pt x="16" y="155"/>
                  <a:pt x="16" y="156"/>
                </a:cubicBezTo>
                <a:cubicBezTo>
                  <a:pt x="16" y="158"/>
                  <a:pt x="18" y="160"/>
                  <a:pt x="20" y="160"/>
                </a:cubicBezTo>
                <a:cubicBezTo>
                  <a:pt x="21" y="160"/>
                  <a:pt x="22" y="160"/>
                  <a:pt x="23" y="159"/>
                </a:cubicBezTo>
                <a:cubicBezTo>
                  <a:pt x="63" y="119"/>
                  <a:pt x="63" y="119"/>
                  <a:pt x="63" y="119"/>
                </a:cubicBezTo>
                <a:cubicBezTo>
                  <a:pt x="64" y="118"/>
                  <a:pt x="64" y="117"/>
                  <a:pt x="64" y="116"/>
                </a:cubicBezTo>
                <a:moveTo>
                  <a:pt x="64" y="132"/>
                </a:moveTo>
                <a:cubicBezTo>
                  <a:pt x="63" y="132"/>
                  <a:pt x="62" y="132"/>
                  <a:pt x="61" y="133"/>
                </a:cubicBezTo>
                <a:cubicBezTo>
                  <a:pt x="49" y="145"/>
                  <a:pt x="49" y="145"/>
                  <a:pt x="49" y="145"/>
                </a:cubicBezTo>
                <a:cubicBezTo>
                  <a:pt x="48" y="146"/>
                  <a:pt x="48" y="147"/>
                  <a:pt x="48" y="148"/>
                </a:cubicBezTo>
                <a:cubicBezTo>
                  <a:pt x="48" y="150"/>
                  <a:pt x="50" y="152"/>
                  <a:pt x="52" y="152"/>
                </a:cubicBezTo>
                <a:cubicBezTo>
                  <a:pt x="53" y="152"/>
                  <a:pt x="54" y="152"/>
                  <a:pt x="55" y="151"/>
                </a:cubicBezTo>
                <a:cubicBezTo>
                  <a:pt x="67" y="139"/>
                  <a:pt x="67" y="139"/>
                  <a:pt x="67" y="139"/>
                </a:cubicBezTo>
                <a:cubicBezTo>
                  <a:pt x="68" y="138"/>
                  <a:pt x="68" y="137"/>
                  <a:pt x="68" y="136"/>
                </a:cubicBezTo>
                <a:cubicBezTo>
                  <a:pt x="68" y="134"/>
                  <a:pt x="66" y="132"/>
                  <a:pt x="64" y="132"/>
                </a:cubicBezTo>
                <a:moveTo>
                  <a:pt x="176" y="4"/>
                </a:moveTo>
                <a:cubicBezTo>
                  <a:pt x="176" y="2"/>
                  <a:pt x="174" y="0"/>
                  <a:pt x="172" y="0"/>
                </a:cubicBezTo>
                <a:cubicBezTo>
                  <a:pt x="171" y="0"/>
                  <a:pt x="171" y="0"/>
                  <a:pt x="170" y="0"/>
                </a:cubicBezTo>
                <a:cubicBezTo>
                  <a:pt x="170" y="0"/>
                  <a:pt x="170" y="0"/>
                  <a:pt x="170" y="0"/>
                </a:cubicBezTo>
                <a:cubicBezTo>
                  <a:pt x="2" y="72"/>
                  <a:pt x="2" y="72"/>
                  <a:pt x="2" y="72"/>
                </a:cubicBezTo>
                <a:cubicBezTo>
                  <a:pt x="2" y="72"/>
                  <a:pt x="2" y="72"/>
                  <a:pt x="2" y="72"/>
                </a:cubicBezTo>
                <a:cubicBezTo>
                  <a:pt x="2" y="72"/>
                  <a:pt x="2" y="72"/>
                  <a:pt x="2" y="72"/>
                </a:cubicBezTo>
                <a:cubicBezTo>
                  <a:pt x="2" y="72"/>
                  <a:pt x="2" y="72"/>
                  <a:pt x="2" y="72"/>
                </a:cubicBezTo>
                <a:cubicBezTo>
                  <a:pt x="1" y="73"/>
                  <a:pt x="0" y="74"/>
                  <a:pt x="0" y="76"/>
                </a:cubicBezTo>
                <a:cubicBezTo>
                  <a:pt x="0" y="78"/>
                  <a:pt x="1" y="79"/>
                  <a:pt x="3" y="80"/>
                </a:cubicBezTo>
                <a:cubicBezTo>
                  <a:pt x="3" y="80"/>
                  <a:pt x="3" y="80"/>
                  <a:pt x="3" y="80"/>
                </a:cubicBezTo>
                <a:cubicBezTo>
                  <a:pt x="69" y="107"/>
                  <a:pt x="69" y="107"/>
                  <a:pt x="69" y="107"/>
                </a:cubicBezTo>
                <a:cubicBezTo>
                  <a:pt x="96" y="173"/>
                  <a:pt x="96" y="173"/>
                  <a:pt x="96" y="173"/>
                </a:cubicBezTo>
                <a:cubicBezTo>
                  <a:pt x="96" y="173"/>
                  <a:pt x="96" y="173"/>
                  <a:pt x="96" y="173"/>
                </a:cubicBezTo>
                <a:cubicBezTo>
                  <a:pt x="97" y="175"/>
                  <a:pt x="98" y="176"/>
                  <a:pt x="100" y="176"/>
                </a:cubicBezTo>
                <a:cubicBezTo>
                  <a:pt x="102" y="176"/>
                  <a:pt x="103" y="175"/>
                  <a:pt x="104" y="174"/>
                </a:cubicBezTo>
                <a:cubicBezTo>
                  <a:pt x="104" y="174"/>
                  <a:pt x="104" y="174"/>
                  <a:pt x="104" y="174"/>
                </a:cubicBezTo>
                <a:cubicBezTo>
                  <a:pt x="104" y="174"/>
                  <a:pt x="104" y="174"/>
                  <a:pt x="104" y="174"/>
                </a:cubicBezTo>
                <a:cubicBezTo>
                  <a:pt x="104" y="174"/>
                  <a:pt x="104" y="174"/>
                  <a:pt x="104" y="174"/>
                </a:cubicBezTo>
                <a:cubicBezTo>
                  <a:pt x="176" y="6"/>
                  <a:pt x="176" y="6"/>
                  <a:pt x="176" y="6"/>
                </a:cubicBezTo>
                <a:cubicBezTo>
                  <a:pt x="176" y="6"/>
                  <a:pt x="176" y="6"/>
                  <a:pt x="176" y="6"/>
                </a:cubicBezTo>
                <a:cubicBezTo>
                  <a:pt x="176" y="5"/>
                  <a:pt x="176" y="5"/>
                  <a:pt x="176" y="4"/>
                </a:cubicBezTo>
                <a:moveTo>
                  <a:pt x="14" y="76"/>
                </a:moveTo>
                <a:cubicBezTo>
                  <a:pt x="154" y="16"/>
                  <a:pt x="154" y="16"/>
                  <a:pt x="154" y="16"/>
                </a:cubicBezTo>
                <a:cubicBezTo>
                  <a:pt x="71" y="99"/>
                  <a:pt x="71" y="99"/>
                  <a:pt x="71" y="99"/>
                </a:cubicBezTo>
                <a:lnTo>
                  <a:pt x="14" y="76"/>
                </a:lnTo>
                <a:close/>
                <a:moveTo>
                  <a:pt x="100" y="162"/>
                </a:moveTo>
                <a:cubicBezTo>
                  <a:pt x="77" y="105"/>
                  <a:pt x="77" y="105"/>
                  <a:pt x="77" y="105"/>
                </a:cubicBezTo>
                <a:cubicBezTo>
                  <a:pt x="160" y="22"/>
                  <a:pt x="160" y="22"/>
                  <a:pt x="160" y="22"/>
                </a:cubicBezTo>
                <a:lnTo>
                  <a:pt x="100" y="162"/>
                </a:lnTo>
                <a:close/>
              </a:path>
            </a:pathLst>
          </a:custGeom>
          <a:solidFill>
            <a:srgbClr val="44546A"/>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grpSp>
        <p:nvGrpSpPr>
          <p:cNvPr id="154" name="Group 153">
            <a:extLst>
              <a:ext uri="{FF2B5EF4-FFF2-40B4-BE49-F238E27FC236}">
                <a16:creationId xmlns:a16="http://schemas.microsoft.com/office/drawing/2014/main" id="{DE2D1D58-9A0C-4DFD-8A5F-5CE1D14029D4}"/>
              </a:ext>
            </a:extLst>
          </p:cNvPr>
          <p:cNvGrpSpPr/>
          <p:nvPr/>
        </p:nvGrpSpPr>
        <p:grpSpPr>
          <a:xfrm>
            <a:off x="1503375" y="4976967"/>
            <a:ext cx="1983836" cy="856176"/>
            <a:chOff x="3855072" y="5985575"/>
            <a:chExt cx="1983836" cy="856176"/>
          </a:xfrm>
        </p:grpSpPr>
        <p:sp>
          <p:nvSpPr>
            <p:cNvPr id="155" name="TextBox 154">
              <a:extLst>
                <a:ext uri="{FF2B5EF4-FFF2-40B4-BE49-F238E27FC236}">
                  <a16:creationId xmlns:a16="http://schemas.microsoft.com/office/drawing/2014/main" id="{1B3E357B-5E47-4B18-B4BE-B8516915970D}"/>
                </a:ext>
              </a:extLst>
            </p:cNvPr>
            <p:cNvSpPr txBox="1"/>
            <p:nvPr/>
          </p:nvSpPr>
          <p:spPr>
            <a:xfrm>
              <a:off x="4174176" y="5985575"/>
              <a:ext cx="1664732" cy="288147"/>
            </a:xfrm>
            <a:prstGeom prst="rect">
              <a:avLst/>
            </a:prstGeom>
            <a:noFill/>
          </p:spPr>
          <p:txBody>
            <a:bodyPr wrap="none" lIns="72000" tIns="36000" rIns="72000" bIns="36000" rtlCol="0" anchor="b">
              <a:spAutoFit/>
            </a:bodyPr>
            <a:lstStyle/>
            <a:p>
              <a:pPr algn="r"/>
              <a:r>
                <a:rPr lang="id-ID" sz="1400" dirty="0">
                  <a:solidFill>
                    <a:srgbClr val="44546A"/>
                  </a:solidFill>
                  <a:latin typeface="Montserrat" panose="00000500000000000000" pitchFamily="50" charset="0"/>
                </a:rPr>
                <a:t>Text sample here</a:t>
              </a:r>
            </a:p>
          </p:txBody>
        </p:sp>
        <p:sp>
          <p:nvSpPr>
            <p:cNvPr id="156" name="TextBox 155">
              <a:extLst>
                <a:ext uri="{FF2B5EF4-FFF2-40B4-BE49-F238E27FC236}">
                  <a16:creationId xmlns:a16="http://schemas.microsoft.com/office/drawing/2014/main" id="{1BCD0F52-0C81-41B6-B659-303B029AD728}"/>
                </a:ext>
              </a:extLst>
            </p:cNvPr>
            <p:cNvSpPr txBox="1"/>
            <p:nvPr/>
          </p:nvSpPr>
          <p:spPr>
            <a:xfrm>
              <a:off x="3855072" y="6215050"/>
              <a:ext cx="1961700" cy="626701"/>
            </a:xfrm>
            <a:prstGeom prst="rect">
              <a:avLst/>
            </a:prstGeom>
            <a:noFill/>
          </p:spPr>
          <p:txBody>
            <a:bodyPr wrap="square" lIns="72000" tIns="36000" rIns="72000" bIns="36000" rtlCol="0" anchor="t">
              <a:spAutoFit/>
            </a:bodyPr>
            <a:lstStyle/>
            <a:p>
              <a:pPr algn="r"/>
              <a:r>
                <a:rPr lang="en-US" sz="1200" dirty="0"/>
                <a:t>We recommend you to put a little words for this awesome stuff as a details.</a:t>
              </a:r>
            </a:p>
          </p:txBody>
        </p:sp>
      </p:grpSp>
    </p:spTree>
    <p:extLst>
      <p:ext uri="{BB962C8B-B14F-4D97-AF65-F5344CB8AC3E}">
        <p14:creationId xmlns:p14="http://schemas.microsoft.com/office/powerpoint/2010/main" val="3650981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A2EB-2E2D-43F1-992E-16E5B981B12C}"/>
              </a:ext>
            </a:extLst>
          </p:cNvPr>
          <p:cNvSpPr>
            <a:spLocks noGrp="1"/>
          </p:cNvSpPr>
          <p:nvPr>
            <p:ph type="title"/>
          </p:nvPr>
        </p:nvSpPr>
        <p:spPr/>
        <p:txBody>
          <a:bodyPr/>
          <a:lstStyle/>
          <a:p>
            <a:r>
              <a:rPr lang="en-US" dirty="0">
                <a:latin typeface="+mn-lt"/>
              </a:rPr>
              <a:t>Infographic Slides</a:t>
            </a:r>
            <a:endParaRPr lang="id-ID" dirty="0">
              <a:latin typeface="+mn-lt"/>
            </a:endParaRPr>
          </a:p>
        </p:txBody>
      </p:sp>
      <p:sp>
        <p:nvSpPr>
          <p:cNvPr id="3" name="Text Placeholder 2">
            <a:extLst>
              <a:ext uri="{FF2B5EF4-FFF2-40B4-BE49-F238E27FC236}">
                <a16:creationId xmlns:a16="http://schemas.microsoft.com/office/drawing/2014/main" id="{744AD585-472B-413C-9CEA-896F134C2E10}"/>
              </a:ext>
            </a:extLst>
          </p:cNvPr>
          <p:cNvSpPr>
            <a:spLocks noGrp="1"/>
          </p:cNvSpPr>
          <p:nvPr>
            <p:ph type="body" sz="quarter" idx="13"/>
          </p:nvPr>
        </p:nvSpPr>
        <p:spPr>
          <a:xfrm>
            <a:off x="1055688" y="1233294"/>
            <a:ext cx="10080625" cy="257369"/>
          </a:xfrm>
        </p:spPr>
        <p:txBody>
          <a:bodyPr/>
          <a:lstStyle/>
          <a:p>
            <a:r>
              <a:rPr lang="en-US" dirty="0">
                <a:latin typeface="+mn-lt"/>
              </a:rPr>
              <a:t>Replace your short text in here</a:t>
            </a:r>
          </a:p>
        </p:txBody>
      </p:sp>
      <p:grpSp>
        <p:nvGrpSpPr>
          <p:cNvPr id="55" name="Group 54">
            <a:extLst>
              <a:ext uri="{FF2B5EF4-FFF2-40B4-BE49-F238E27FC236}">
                <a16:creationId xmlns:a16="http://schemas.microsoft.com/office/drawing/2014/main" id="{095E1B2C-353F-489C-A6AE-D4EDAA34A2C3}"/>
              </a:ext>
            </a:extLst>
          </p:cNvPr>
          <p:cNvGrpSpPr/>
          <p:nvPr/>
        </p:nvGrpSpPr>
        <p:grpSpPr>
          <a:xfrm>
            <a:off x="4896178" y="1740139"/>
            <a:ext cx="2399644" cy="2085084"/>
            <a:chOff x="4892842" y="1972367"/>
            <a:chExt cx="2399644" cy="2085084"/>
          </a:xfrm>
        </p:grpSpPr>
        <p:sp>
          <p:nvSpPr>
            <p:cNvPr id="56" name="Freeform 10">
              <a:extLst>
                <a:ext uri="{FF2B5EF4-FFF2-40B4-BE49-F238E27FC236}">
                  <a16:creationId xmlns:a16="http://schemas.microsoft.com/office/drawing/2014/main" id="{0BD5CF86-7873-4ED4-9807-4FE5BE1DDC60}"/>
                </a:ext>
              </a:extLst>
            </p:cNvPr>
            <p:cNvSpPr>
              <a:spLocks/>
            </p:cNvSpPr>
            <p:nvPr/>
          </p:nvSpPr>
          <p:spPr bwMode="auto">
            <a:xfrm>
              <a:off x="4892842" y="1972367"/>
              <a:ext cx="2399644" cy="2085084"/>
            </a:xfrm>
            <a:custGeom>
              <a:avLst/>
              <a:gdLst>
                <a:gd name="T0" fmla="*/ 1602 w 1602"/>
                <a:gd name="T1" fmla="*/ 693 h 1392"/>
                <a:gd name="T2" fmla="*/ 1200 w 1602"/>
                <a:gd name="T3" fmla="*/ 1392 h 1392"/>
                <a:gd name="T4" fmla="*/ 397 w 1602"/>
                <a:gd name="T5" fmla="*/ 1392 h 1392"/>
                <a:gd name="T6" fmla="*/ 0 w 1602"/>
                <a:gd name="T7" fmla="*/ 693 h 1392"/>
                <a:gd name="T8" fmla="*/ 397 w 1602"/>
                <a:gd name="T9" fmla="*/ 0 h 1392"/>
                <a:gd name="T10" fmla="*/ 1200 w 1602"/>
                <a:gd name="T11" fmla="*/ 0 h 1392"/>
                <a:gd name="T12" fmla="*/ 1598 w 1602"/>
                <a:gd name="T13" fmla="*/ 684 h 1392"/>
                <a:gd name="T14" fmla="*/ 1602 w 1602"/>
                <a:gd name="T15" fmla="*/ 693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2" h="1392">
                  <a:moveTo>
                    <a:pt x="1602" y="693"/>
                  </a:moveTo>
                  <a:lnTo>
                    <a:pt x="1200" y="1392"/>
                  </a:lnTo>
                  <a:lnTo>
                    <a:pt x="397" y="1392"/>
                  </a:lnTo>
                  <a:lnTo>
                    <a:pt x="0" y="693"/>
                  </a:lnTo>
                  <a:lnTo>
                    <a:pt x="397" y="0"/>
                  </a:lnTo>
                  <a:lnTo>
                    <a:pt x="1200" y="0"/>
                  </a:lnTo>
                  <a:lnTo>
                    <a:pt x="1598" y="684"/>
                  </a:lnTo>
                  <a:lnTo>
                    <a:pt x="1602" y="69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7" name="Group 56">
              <a:extLst>
                <a:ext uri="{FF2B5EF4-FFF2-40B4-BE49-F238E27FC236}">
                  <a16:creationId xmlns:a16="http://schemas.microsoft.com/office/drawing/2014/main" id="{163CC495-0100-45D8-BED0-D74281B1B1E7}"/>
                </a:ext>
              </a:extLst>
            </p:cNvPr>
            <p:cNvGrpSpPr/>
            <p:nvPr/>
          </p:nvGrpSpPr>
          <p:grpSpPr>
            <a:xfrm>
              <a:off x="4971482" y="2030786"/>
              <a:ext cx="2242364" cy="1968247"/>
              <a:chOff x="5241925" y="1163638"/>
              <a:chExt cx="2376488" cy="2085975"/>
            </a:xfrm>
            <a:solidFill>
              <a:schemeClr val="bg1"/>
            </a:solidFill>
          </p:grpSpPr>
          <p:sp>
            <p:nvSpPr>
              <p:cNvPr id="58" name="Freeform 13">
                <a:extLst>
                  <a:ext uri="{FF2B5EF4-FFF2-40B4-BE49-F238E27FC236}">
                    <a16:creationId xmlns:a16="http://schemas.microsoft.com/office/drawing/2014/main" id="{57A91581-DA8F-4AEC-94D8-AE20F52B16DA}"/>
                  </a:ext>
                </a:extLst>
              </p:cNvPr>
              <p:cNvSpPr>
                <a:spLocks noEditPoints="1"/>
              </p:cNvSpPr>
              <p:nvPr/>
            </p:nvSpPr>
            <p:spPr bwMode="auto">
              <a:xfrm>
                <a:off x="5272088" y="1193800"/>
                <a:ext cx="2324100" cy="2019300"/>
              </a:xfrm>
              <a:custGeom>
                <a:avLst/>
                <a:gdLst>
                  <a:gd name="T0" fmla="*/ 1094 w 1464"/>
                  <a:gd name="T1" fmla="*/ 1272 h 1272"/>
                  <a:gd name="T2" fmla="*/ 364 w 1464"/>
                  <a:gd name="T3" fmla="*/ 1272 h 1272"/>
                  <a:gd name="T4" fmla="*/ 364 w 1464"/>
                  <a:gd name="T5" fmla="*/ 1272 h 1272"/>
                  <a:gd name="T6" fmla="*/ 0 w 1464"/>
                  <a:gd name="T7" fmla="*/ 638 h 1272"/>
                  <a:gd name="T8" fmla="*/ 0 w 1464"/>
                  <a:gd name="T9" fmla="*/ 633 h 1272"/>
                  <a:gd name="T10" fmla="*/ 364 w 1464"/>
                  <a:gd name="T11" fmla="*/ 0 h 1272"/>
                  <a:gd name="T12" fmla="*/ 1094 w 1464"/>
                  <a:gd name="T13" fmla="*/ 0 h 1272"/>
                  <a:gd name="T14" fmla="*/ 1099 w 1464"/>
                  <a:gd name="T15" fmla="*/ 4 h 1272"/>
                  <a:gd name="T16" fmla="*/ 1464 w 1464"/>
                  <a:gd name="T17" fmla="*/ 638 h 1272"/>
                  <a:gd name="T18" fmla="*/ 1464 w 1464"/>
                  <a:gd name="T19" fmla="*/ 638 h 1272"/>
                  <a:gd name="T20" fmla="*/ 1094 w 1464"/>
                  <a:gd name="T21" fmla="*/ 1272 h 1272"/>
                  <a:gd name="T22" fmla="*/ 369 w 1464"/>
                  <a:gd name="T23" fmla="*/ 1267 h 1272"/>
                  <a:gd name="T24" fmla="*/ 1094 w 1464"/>
                  <a:gd name="T25" fmla="*/ 1267 h 1272"/>
                  <a:gd name="T26" fmla="*/ 1459 w 1464"/>
                  <a:gd name="T27" fmla="*/ 638 h 1272"/>
                  <a:gd name="T28" fmla="*/ 1094 w 1464"/>
                  <a:gd name="T29" fmla="*/ 4 h 1272"/>
                  <a:gd name="T30" fmla="*/ 369 w 1464"/>
                  <a:gd name="T31" fmla="*/ 4 h 1272"/>
                  <a:gd name="T32" fmla="*/ 4 w 1464"/>
                  <a:gd name="T33" fmla="*/ 638 h 1272"/>
                  <a:gd name="T34" fmla="*/ 369 w 1464"/>
                  <a:gd name="T35" fmla="*/ 1267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4" h="1272">
                    <a:moveTo>
                      <a:pt x="1094" y="1272"/>
                    </a:moveTo>
                    <a:lnTo>
                      <a:pt x="364" y="1272"/>
                    </a:lnTo>
                    <a:lnTo>
                      <a:pt x="364" y="1272"/>
                    </a:lnTo>
                    <a:lnTo>
                      <a:pt x="0" y="638"/>
                    </a:lnTo>
                    <a:lnTo>
                      <a:pt x="0" y="633"/>
                    </a:lnTo>
                    <a:lnTo>
                      <a:pt x="364" y="0"/>
                    </a:lnTo>
                    <a:lnTo>
                      <a:pt x="1094" y="0"/>
                    </a:lnTo>
                    <a:lnTo>
                      <a:pt x="1099" y="4"/>
                    </a:lnTo>
                    <a:lnTo>
                      <a:pt x="1464" y="638"/>
                    </a:lnTo>
                    <a:lnTo>
                      <a:pt x="1464" y="638"/>
                    </a:lnTo>
                    <a:lnTo>
                      <a:pt x="1094" y="1272"/>
                    </a:lnTo>
                    <a:close/>
                    <a:moveTo>
                      <a:pt x="369" y="1267"/>
                    </a:moveTo>
                    <a:lnTo>
                      <a:pt x="1094" y="1267"/>
                    </a:lnTo>
                    <a:lnTo>
                      <a:pt x="1459" y="638"/>
                    </a:lnTo>
                    <a:lnTo>
                      <a:pt x="1094" y="4"/>
                    </a:lnTo>
                    <a:lnTo>
                      <a:pt x="369" y="4"/>
                    </a:lnTo>
                    <a:lnTo>
                      <a:pt x="4" y="638"/>
                    </a:lnTo>
                    <a:lnTo>
                      <a:pt x="369" y="1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8">
                <a:extLst>
                  <a:ext uri="{FF2B5EF4-FFF2-40B4-BE49-F238E27FC236}">
                    <a16:creationId xmlns:a16="http://schemas.microsoft.com/office/drawing/2014/main" id="{6A96ECFF-69E8-4C9B-BC84-8AA33ABD8B7A}"/>
                  </a:ext>
                </a:extLst>
              </p:cNvPr>
              <p:cNvSpPr>
                <a:spLocks noChangeArrowheads="1"/>
              </p:cNvSpPr>
              <p:nvPr/>
            </p:nvSpPr>
            <p:spPr bwMode="auto">
              <a:xfrm>
                <a:off x="5241925" y="2170113"/>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59">
                <a:extLst>
                  <a:ext uri="{FF2B5EF4-FFF2-40B4-BE49-F238E27FC236}">
                    <a16:creationId xmlns:a16="http://schemas.microsoft.com/office/drawing/2014/main" id="{BE99B565-6843-4F91-BF7D-437E854888F5}"/>
                  </a:ext>
                </a:extLst>
              </p:cNvPr>
              <p:cNvSpPr>
                <a:spLocks noChangeArrowheads="1"/>
              </p:cNvSpPr>
              <p:nvPr/>
            </p:nvSpPr>
            <p:spPr bwMode="auto">
              <a:xfrm>
                <a:off x="7543800" y="2170113"/>
                <a:ext cx="7461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0">
                <a:extLst>
                  <a:ext uri="{FF2B5EF4-FFF2-40B4-BE49-F238E27FC236}">
                    <a16:creationId xmlns:a16="http://schemas.microsoft.com/office/drawing/2014/main" id="{639C1091-3B47-4DFC-9267-62767E32FF62}"/>
                  </a:ext>
                </a:extLst>
              </p:cNvPr>
              <p:cNvSpPr>
                <a:spLocks noChangeArrowheads="1"/>
              </p:cNvSpPr>
              <p:nvPr/>
            </p:nvSpPr>
            <p:spPr bwMode="auto">
              <a:xfrm>
                <a:off x="5821363" y="11636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1">
                <a:extLst>
                  <a:ext uri="{FF2B5EF4-FFF2-40B4-BE49-F238E27FC236}">
                    <a16:creationId xmlns:a16="http://schemas.microsoft.com/office/drawing/2014/main" id="{E2533F40-552F-4CFB-91B2-C5FD86CB26C0}"/>
                  </a:ext>
                </a:extLst>
              </p:cNvPr>
              <p:cNvSpPr>
                <a:spLocks noChangeArrowheads="1"/>
              </p:cNvSpPr>
              <p:nvPr/>
            </p:nvSpPr>
            <p:spPr bwMode="auto">
              <a:xfrm>
                <a:off x="6980238" y="11636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2">
                <a:extLst>
                  <a:ext uri="{FF2B5EF4-FFF2-40B4-BE49-F238E27FC236}">
                    <a16:creationId xmlns:a16="http://schemas.microsoft.com/office/drawing/2014/main" id="{AF65CC1D-A144-4F3A-A8B7-28BE5E2DED55}"/>
                  </a:ext>
                </a:extLst>
              </p:cNvPr>
              <p:cNvSpPr>
                <a:spLocks noChangeArrowheads="1"/>
              </p:cNvSpPr>
              <p:nvPr/>
            </p:nvSpPr>
            <p:spPr bwMode="auto">
              <a:xfrm>
                <a:off x="5821363" y="3182938"/>
                <a:ext cx="7302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3">
                <a:extLst>
                  <a:ext uri="{FF2B5EF4-FFF2-40B4-BE49-F238E27FC236}">
                    <a16:creationId xmlns:a16="http://schemas.microsoft.com/office/drawing/2014/main" id="{4434C2C4-6C0D-49C9-9016-1D9E5AA050F3}"/>
                  </a:ext>
                </a:extLst>
              </p:cNvPr>
              <p:cNvSpPr>
                <a:spLocks noChangeArrowheads="1"/>
              </p:cNvSpPr>
              <p:nvPr/>
            </p:nvSpPr>
            <p:spPr bwMode="auto">
              <a:xfrm>
                <a:off x="6980238" y="317658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5" name="Group 64">
            <a:extLst>
              <a:ext uri="{FF2B5EF4-FFF2-40B4-BE49-F238E27FC236}">
                <a16:creationId xmlns:a16="http://schemas.microsoft.com/office/drawing/2014/main" id="{2FF17530-1A5A-43FF-A556-4E6FE02C7261}"/>
              </a:ext>
            </a:extLst>
          </p:cNvPr>
          <p:cNvGrpSpPr/>
          <p:nvPr/>
        </p:nvGrpSpPr>
        <p:grpSpPr>
          <a:xfrm>
            <a:off x="4896178" y="3993703"/>
            <a:ext cx="2399644" cy="2085084"/>
            <a:chOff x="4892842" y="4225931"/>
            <a:chExt cx="2399644" cy="2085084"/>
          </a:xfrm>
        </p:grpSpPr>
        <p:sp>
          <p:nvSpPr>
            <p:cNvPr id="66" name="Freeform 38">
              <a:extLst>
                <a:ext uri="{FF2B5EF4-FFF2-40B4-BE49-F238E27FC236}">
                  <a16:creationId xmlns:a16="http://schemas.microsoft.com/office/drawing/2014/main" id="{FD47A2B7-8BD5-4569-A519-B073397A6B51}"/>
                </a:ext>
              </a:extLst>
            </p:cNvPr>
            <p:cNvSpPr>
              <a:spLocks/>
            </p:cNvSpPr>
            <p:nvPr/>
          </p:nvSpPr>
          <p:spPr bwMode="auto">
            <a:xfrm>
              <a:off x="4892842" y="4225931"/>
              <a:ext cx="2399644" cy="2085084"/>
            </a:xfrm>
            <a:custGeom>
              <a:avLst/>
              <a:gdLst>
                <a:gd name="T0" fmla="*/ 1602 w 1602"/>
                <a:gd name="T1" fmla="*/ 693 h 1392"/>
                <a:gd name="T2" fmla="*/ 1200 w 1602"/>
                <a:gd name="T3" fmla="*/ 1392 h 1392"/>
                <a:gd name="T4" fmla="*/ 397 w 1602"/>
                <a:gd name="T5" fmla="*/ 1392 h 1392"/>
                <a:gd name="T6" fmla="*/ 0 w 1602"/>
                <a:gd name="T7" fmla="*/ 693 h 1392"/>
                <a:gd name="T8" fmla="*/ 397 w 1602"/>
                <a:gd name="T9" fmla="*/ 0 h 1392"/>
                <a:gd name="T10" fmla="*/ 1200 w 1602"/>
                <a:gd name="T11" fmla="*/ 0 h 1392"/>
                <a:gd name="T12" fmla="*/ 1598 w 1602"/>
                <a:gd name="T13" fmla="*/ 684 h 1392"/>
                <a:gd name="T14" fmla="*/ 1602 w 1602"/>
                <a:gd name="T15" fmla="*/ 693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2" h="1392">
                  <a:moveTo>
                    <a:pt x="1602" y="693"/>
                  </a:moveTo>
                  <a:lnTo>
                    <a:pt x="1200" y="1392"/>
                  </a:lnTo>
                  <a:lnTo>
                    <a:pt x="397" y="1392"/>
                  </a:lnTo>
                  <a:lnTo>
                    <a:pt x="0" y="693"/>
                  </a:lnTo>
                  <a:lnTo>
                    <a:pt x="397" y="0"/>
                  </a:lnTo>
                  <a:lnTo>
                    <a:pt x="1200" y="0"/>
                  </a:lnTo>
                  <a:lnTo>
                    <a:pt x="1598" y="684"/>
                  </a:lnTo>
                  <a:lnTo>
                    <a:pt x="1602" y="69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7" name="Group 66">
              <a:extLst>
                <a:ext uri="{FF2B5EF4-FFF2-40B4-BE49-F238E27FC236}">
                  <a16:creationId xmlns:a16="http://schemas.microsoft.com/office/drawing/2014/main" id="{D576FDF4-4DA3-49B2-8CDB-A327E814215E}"/>
                </a:ext>
              </a:extLst>
            </p:cNvPr>
            <p:cNvGrpSpPr/>
            <p:nvPr/>
          </p:nvGrpSpPr>
          <p:grpSpPr>
            <a:xfrm>
              <a:off x="4971482" y="4284350"/>
              <a:ext cx="2242364" cy="1968247"/>
              <a:chOff x="5241925" y="1163638"/>
              <a:chExt cx="2376488" cy="2085975"/>
            </a:xfrm>
            <a:solidFill>
              <a:schemeClr val="bg1"/>
            </a:solidFill>
          </p:grpSpPr>
          <p:sp>
            <p:nvSpPr>
              <p:cNvPr id="68" name="Freeform 40">
                <a:extLst>
                  <a:ext uri="{FF2B5EF4-FFF2-40B4-BE49-F238E27FC236}">
                    <a16:creationId xmlns:a16="http://schemas.microsoft.com/office/drawing/2014/main" id="{6293435D-FD7F-4CD8-99C2-9FF8D1116885}"/>
                  </a:ext>
                </a:extLst>
              </p:cNvPr>
              <p:cNvSpPr>
                <a:spLocks noEditPoints="1"/>
              </p:cNvSpPr>
              <p:nvPr/>
            </p:nvSpPr>
            <p:spPr bwMode="auto">
              <a:xfrm>
                <a:off x="5272088" y="1193800"/>
                <a:ext cx="2324100" cy="2019300"/>
              </a:xfrm>
              <a:custGeom>
                <a:avLst/>
                <a:gdLst>
                  <a:gd name="T0" fmla="*/ 1094 w 1464"/>
                  <a:gd name="T1" fmla="*/ 1272 h 1272"/>
                  <a:gd name="T2" fmla="*/ 364 w 1464"/>
                  <a:gd name="T3" fmla="*/ 1272 h 1272"/>
                  <a:gd name="T4" fmla="*/ 364 w 1464"/>
                  <a:gd name="T5" fmla="*/ 1272 h 1272"/>
                  <a:gd name="T6" fmla="*/ 0 w 1464"/>
                  <a:gd name="T7" fmla="*/ 638 h 1272"/>
                  <a:gd name="T8" fmla="*/ 0 w 1464"/>
                  <a:gd name="T9" fmla="*/ 633 h 1272"/>
                  <a:gd name="T10" fmla="*/ 364 w 1464"/>
                  <a:gd name="T11" fmla="*/ 0 h 1272"/>
                  <a:gd name="T12" fmla="*/ 1094 w 1464"/>
                  <a:gd name="T13" fmla="*/ 0 h 1272"/>
                  <a:gd name="T14" fmla="*/ 1099 w 1464"/>
                  <a:gd name="T15" fmla="*/ 4 h 1272"/>
                  <a:gd name="T16" fmla="*/ 1464 w 1464"/>
                  <a:gd name="T17" fmla="*/ 638 h 1272"/>
                  <a:gd name="T18" fmla="*/ 1464 w 1464"/>
                  <a:gd name="T19" fmla="*/ 638 h 1272"/>
                  <a:gd name="T20" fmla="*/ 1094 w 1464"/>
                  <a:gd name="T21" fmla="*/ 1272 h 1272"/>
                  <a:gd name="T22" fmla="*/ 369 w 1464"/>
                  <a:gd name="T23" fmla="*/ 1267 h 1272"/>
                  <a:gd name="T24" fmla="*/ 1094 w 1464"/>
                  <a:gd name="T25" fmla="*/ 1267 h 1272"/>
                  <a:gd name="T26" fmla="*/ 1459 w 1464"/>
                  <a:gd name="T27" fmla="*/ 638 h 1272"/>
                  <a:gd name="T28" fmla="*/ 1094 w 1464"/>
                  <a:gd name="T29" fmla="*/ 4 h 1272"/>
                  <a:gd name="T30" fmla="*/ 369 w 1464"/>
                  <a:gd name="T31" fmla="*/ 4 h 1272"/>
                  <a:gd name="T32" fmla="*/ 4 w 1464"/>
                  <a:gd name="T33" fmla="*/ 638 h 1272"/>
                  <a:gd name="T34" fmla="*/ 369 w 1464"/>
                  <a:gd name="T35" fmla="*/ 1267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4" h="1272">
                    <a:moveTo>
                      <a:pt x="1094" y="1272"/>
                    </a:moveTo>
                    <a:lnTo>
                      <a:pt x="364" y="1272"/>
                    </a:lnTo>
                    <a:lnTo>
                      <a:pt x="364" y="1272"/>
                    </a:lnTo>
                    <a:lnTo>
                      <a:pt x="0" y="638"/>
                    </a:lnTo>
                    <a:lnTo>
                      <a:pt x="0" y="633"/>
                    </a:lnTo>
                    <a:lnTo>
                      <a:pt x="364" y="0"/>
                    </a:lnTo>
                    <a:lnTo>
                      <a:pt x="1094" y="0"/>
                    </a:lnTo>
                    <a:lnTo>
                      <a:pt x="1099" y="4"/>
                    </a:lnTo>
                    <a:lnTo>
                      <a:pt x="1464" y="638"/>
                    </a:lnTo>
                    <a:lnTo>
                      <a:pt x="1464" y="638"/>
                    </a:lnTo>
                    <a:lnTo>
                      <a:pt x="1094" y="1272"/>
                    </a:lnTo>
                    <a:close/>
                    <a:moveTo>
                      <a:pt x="369" y="1267"/>
                    </a:moveTo>
                    <a:lnTo>
                      <a:pt x="1094" y="1267"/>
                    </a:lnTo>
                    <a:lnTo>
                      <a:pt x="1459" y="638"/>
                    </a:lnTo>
                    <a:lnTo>
                      <a:pt x="1094" y="4"/>
                    </a:lnTo>
                    <a:lnTo>
                      <a:pt x="369" y="4"/>
                    </a:lnTo>
                    <a:lnTo>
                      <a:pt x="4" y="638"/>
                    </a:lnTo>
                    <a:lnTo>
                      <a:pt x="369" y="1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8">
                <a:extLst>
                  <a:ext uri="{FF2B5EF4-FFF2-40B4-BE49-F238E27FC236}">
                    <a16:creationId xmlns:a16="http://schemas.microsoft.com/office/drawing/2014/main" id="{A63CB75D-BD91-4DCF-A3F7-B518DB11BE0F}"/>
                  </a:ext>
                </a:extLst>
              </p:cNvPr>
              <p:cNvSpPr>
                <a:spLocks noChangeArrowheads="1"/>
              </p:cNvSpPr>
              <p:nvPr/>
            </p:nvSpPr>
            <p:spPr bwMode="auto">
              <a:xfrm>
                <a:off x="5241925" y="2170113"/>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9">
                <a:extLst>
                  <a:ext uri="{FF2B5EF4-FFF2-40B4-BE49-F238E27FC236}">
                    <a16:creationId xmlns:a16="http://schemas.microsoft.com/office/drawing/2014/main" id="{9A216578-07B5-4B74-B4A0-7EEC5708CF90}"/>
                  </a:ext>
                </a:extLst>
              </p:cNvPr>
              <p:cNvSpPr>
                <a:spLocks noChangeArrowheads="1"/>
              </p:cNvSpPr>
              <p:nvPr/>
            </p:nvSpPr>
            <p:spPr bwMode="auto">
              <a:xfrm>
                <a:off x="7543800" y="2170113"/>
                <a:ext cx="7461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0">
                <a:extLst>
                  <a:ext uri="{FF2B5EF4-FFF2-40B4-BE49-F238E27FC236}">
                    <a16:creationId xmlns:a16="http://schemas.microsoft.com/office/drawing/2014/main" id="{A2BEDE3C-65B9-4111-BDB8-67D9471E4689}"/>
                  </a:ext>
                </a:extLst>
              </p:cNvPr>
              <p:cNvSpPr>
                <a:spLocks noChangeArrowheads="1"/>
              </p:cNvSpPr>
              <p:nvPr/>
            </p:nvSpPr>
            <p:spPr bwMode="auto">
              <a:xfrm>
                <a:off x="5821363" y="11636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1">
                <a:extLst>
                  <a:ext uri="{FF2B5EF4-FFF2-40B4-BE49-F238E27FC236}">
                    <a16:creationId xmlns:a16="http://schemas.microsoft.com/office/drawing/2014/main" id="{FE58156A-B5BF-4E5D-B9CD-F3433BF66BC4}"/>
                  </a:ext>
                </a:extLst>
              </p:cNvPr>
              <p:cNvSpPr>
                <a:spLocks noChangeArrowheads="1"/>
              </p:cNvSpPr>
              <p:nvPr/>
            </p:nvSpPr>
            <p:spPr bwMode="auto">
              <a:xfrm>
                <a:off x="6980238" y="11636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2">
                <a:extLst>
                  <a:ext uri="{FF2B5EF4-FFF2-40B4-BE49-F238E27FC236}">
                    <a16:creationId xmlns:a16="http://schemas.microsoft.com/office/drawing/2014/main" id="{6A6E9709-1A1C-4A6B-98DD-B4C09B4500A3}"/>
                  </a:ext>
                </a:extLst>
              </p:cNvPr>
              <p:cNvSpPr>
                <a:spLocks noChangeArrowheads="1"/>
              </p:cNvSpPr>
              <p:nvPr/>
            </p:nvSpPr>
            <p:spPr bwMode="auto">
              <a:xfrm>
                <a:off x="5821363" y="3182938"/>
                <a:ext cx="7302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3">
                <a:extLst>
                  <a:ext uri="{FF2B5EF4-FFF2-40B4-BE49-F238E27FC236}">
                    <a16:creationId xmlns:a16="http://schemas.microsoft.com/office/drawing/2014/main" id="{5DE523E8-F7D0-411F-89E2-B17B2214A548}"/>
                  </a:ext>
                </a:extLst>
              </p:cNvPr>
              <p:cNvSpPr>
                <a:spLocks noChangeArrowheads="1"/>
              </p:cNvSpPr>
              <p:nvPr/>
            </p:nvSpPr>
            <p:spPr bwMode="auto">
              <a:xfrm>
                <a:off x="6980238" y="317658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5" name="Group 74">
            <a:extLst>
              <a:ext uri="{FF2B5EF4-FFF2-40B4-BE49-F238E27FC236}">
                <a16:creationId xmlns:a16="http://schemas.microsoft.com/office/drawing/2014/main" id="{5D481326-3683-4989-9EE5-211A171E7496}"/>
              </a:ext>
            </a:extLst>
          </p:cNvPr>
          <p:cNvGrpSpPr/>
          <p:nvPr/>
        </p:nvGrpSpPr>
        <p:grpSpPr>
          <a:xfrm>
            <a:off x="6814928" y="2866921"/>
            <a:ext cx="2399644" cy="2085084"/>
            <a:chOff x="6811592" y="3099149"/>
            <a:chExt cx="2399644" cy="2085084"/>
          </a:xfrm>
        </p:grpSpPr>
        <p:sp>
          <p:nvSpPr>
            <p:cNvPr id="76" name="Freeform 48">
              <a:extLst>
                <a:ext uri="{FF2B5EF4-FFF2-40B4-BE49-F238E27FC236}">
                  <a16:creationId xmlns:a16="http://schemas.microsoft.com/office/drawing/2014/main" id="{3D89BB1A-5332-447E-BF42-BC014B8CE534}"/>
                </a:ext>
              </a:extLst>
            </p:cNvPr>
            <p:cNvSpPr>
              <a:spLocks/>
            </p:cNvSpPr>
            <p:nvPr/>
          </p:nvSpPr>
          <p:spPr bwMode="auto">
            <a:xfrm>
              <a:off x="6811592" y="3099149"/>
              <a:ext cx="2399644" cy="2085084"/>
            </a:xfrm>
            <a:custGeom>
              <a:avLst/>
              <a:gdLst>
                <a:gd name="T0" fmla="*/ 1602 w 1602"/>
                <a:gd name="T1" fmla="*/ 693 h 1392"/>
                <a:gd name="T2" fmla="*/ 1200 w 1602"/>
                <a:gd name="T3" fmla="*/ 1392 h 1392"/>
                <a:gd name="T4" fmla="*/ 397 w 1602"/>
                <a:gd name="T5" fmla="*/ 1392 h 1392"/>
                <a:gd name="T6" fmla="*/ 0 w 1602"/>
                <a:gd name="T7" fmla="*/ 693 h 1392"/>
                <a:gd name="T8" fmla="*/ 397 w 1602"/>
                <a:gd name="T9" fmla="*/ 0 h 1392"/>
                <a:gd name="T10" fmla="*/ 1200 w 1602"/>
                <a:gd name="T11" fmla="*/ 0 h 1392"/>
                <a:gd name="T12" fmla="*/ 1598 w 1602"/>
                <a:gd name="T13" fmla="*/ 684 h 1392"/>
                <a:gd name="T14" fmla="*/ 1602 w 1602"/>
                <a:gd name="T15" fmla="*/ 693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2" h="1392">
                  <a:moveTo>
                    <a:pt x="1602" y="693"/>
                  </a:moveTo>
                  <a:lnTo>
                    <a:pt x="1200" y="1392"/>
                  </a:lnTo>
                  <a:lnTo>
                    <a:pt x="397" y="1392"/>
                  </a:lnTo>
                  <a:lnTo>
                    <a:pt x="0" y="693"/>
                  </a:lnTo>
                  <a:lnTo>
                    <a:pt x="397" y="0"/>
                  </a:lnTo>
                  <a:lnTo>
                    <a:pt x="1200" y="0"/>
                  </a:lnTo>
                  <a:lnTo>
                    <a:pt x="1598" y="684"/>
                  </a:lnTo>
                  <a:lnTo>
                    <a:pt x="1602" y="69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7" name="Group 76">
              <a:extLst>
                <a:ext uri="{FF2B5EF4-FFF2-40B4-BE49-F238E27FC236}">
                  <a16:creationId xmlns:a16="http://schemas.microsoft.com/office/drawing/2014/main" id="{A1FD6393-7FB7-482C-8E98-831F6998553E}"/>
                </a:ext>
              </a:extLst>
            </p:cNvPr>
            <p:cNvGrpSpPr/>
            <p:nvPr/>
          </p:nvGrpSpPr>
          <p:grpSpPr>
            <a:xfrm>
              <a:off x="6890232" y="3157568"/>
              <a:ext cx="2242365" cy="1968247"/>
              <a:chOff x="5241925" y="1163638"/>
              <a:chExt cx="2376488" cy="2085975"/>
            </a:xfrm>
            <a:solidFill>
              <a:schemeClr val="bg1"/>
            </a:solidFill>
          </p:grpSpPr>
          <p:sp>
            <p:nvSpPr>
              <p:cNvPr id="78" name="Freeform 50">
                <a:extLst>
                  <a:ext uri="{FF2B5EF4-FFF2-40B4-BE49-F238E27FC236}">
                    <a16:creationId xmlns:a16="http://schemas.microsoft.com/office/drawing/2014/main" id="{DD100793-CD8F-4AF8-88A9-15D423B0BB97}"/>
                  </a:ext>
                </a:extLst>
              </p:cNvPr>
              <p:cNvSpPr>
                <a:spLocks noEditPoints="1"/>
              </p:cNvSpPr>
              <p:nvPr/>
            </p:nvSpPr>
            <p:spPr bwMode="auto">
              <a:xfrm>
                <a:off x="5272088" y="1193800"/>
                <a:ext cx="2324100" cy="2019300"/>
              </a:xfrm>
              <a:custGeom>
                <a:avLst/>
                <a:gdLst>
                  <a:gd name="T0" fmla="*/ 1094 w 1464"/>
                  <a:gd name="T1" fmla="*/ 1272 h 1272"/>
                  <a:gd name="T2" fmla="*/ 364 w 1464"/>
                  <a:gd name="T3" fmla="*/ 1272 h 1272"/>
                  <a:gd name="T4" fmla="*/ 364 w 1464"/>
                  <a:gd name="T5" fmla="*/ 1272 h 1272"/>
                  <a:gd name="T6" fmla="*/ 0 w 1464"/>
                  <a:gd name="T7" fmla="*/ 638 h 1272"/>
                  <a:gd name="T8" fmla="*/ 0 w 1464"/>
                  <a:gd name="T9" fmla="*/ 633 h 1272"/>
                  <a:gd name="T10" fmla="*/ 364 w 1464"/>
                  <a:gd name="T11" fmla="*/ 0 h 1272"/>
                  <a:gd name="T12" fmla="*/ 1094 w 1464"/>
                  <a:gd name="T13" fmla="*/ 0 h 1272"/>
                  <a:gd name="T14" fmla="*/ 1099 w 1464"/>
                  <a:gd name="T15" fmla="*/ 4 h 1272"/>
                  <a:gd name="T16" fmla="*/ 1464 w 1464"/>
                  <a:gd name="T17" fmla="*/ 638 h 1272"/>
                  <a:gd name="T18" fmla="*/ 1464 w 1464"/>
                  <a:gd name="T19" fmla="*/ 638 h 1272"/>
                  <a:gd name="T20" fmla="*/ 1094 w 1464"/>
                  <a:gd name="T21" fmla="*/ 1272 h 1272"/>
                  <a:gd name="T22" fmla="*/ 369 w 1464"/>
                  <a:gd name="T23" fmla="*/ 1267 h 1272"/>
                  <a:gd name="T24" fmla="*/ 1094 w 1464"/>
                  <a:gd name="T25" fmla="*/ 1267 h 1272"/>
                  <a:gd name="T26" fmla="*/ 1459 w 1464"/>
                  <a:gd name="T27" fmla="*/ 638 h 1272"/>
                  <a:gd name="T28" fmla="*/ 1094 w 1464"/>
                  <a:gd name="T29" fmla="*/ 4 h 1272"/>
                  <a:gd name="T30" fmla="*/ 369 w 1464"/>
                  <a:gd name="T31" fmla="*/ 4 h 1272"/>
                  <a:gd name="T32" fmla="*/ 4 w 1464"/>
                  <a:gd name="T33" fmla="*/ 638 h 1272"/>
                  <a:gd name="T34" fmla="*/ 369 w 1464"/>
                  <a:gd name="T35" fmla="*/ 1267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4" h="1272">
                    <a:moveTo>
                      <a:pt x="1094" y="1272"/>
                    </a:moveTo>
                    <a:lnTo>
                      <a:pt x="364" y="1272"/>
                    </a:lnTo>
                    <a:lnTo>
                      <a:pt x="364" y="1272"/>
                    </a:lnTo>
                    <a:lnTo>
                      <a:pt x="0" y="638"/>
                    </a:lnTo>
                    <a:lnTo>
                      <a:pt x="0" y="633"/>
                    </a:lnTo>
                    <a:lnTo>
                      <a:pt x="364" y="0"/>
                    </a:lnTo>
                    <a:lnTo>
                      <a:pt x="1094" y="0"/>
                    </a:lnTo>
                    <a:lnTo>
                      <a:pt x="1099" y="4"/>
                    </a:lnTo>
                    <a:lnTo>
                      <a:pt x="1464" y="638"/>
                    </a:lnTo>
                    <a:lnTo>
                      <a:pt x="1464" y="638"/>
                    </a:lnTo>
                    <a:lnTo>
                      <a:pt x="1094" y="1272"/>
                    </a:lnTo>
                    <a:close/>
                    <a:moveTo>
                      <a:pt x="369" y="1267"/>
                    </a:moveTo>
                    <a:lnTo>
                      <a:pt x="1094" y="1267"/>
                    </a:lnTo>
                    <a:lnTo>
                      <a:pt x="1459" y="638"/>
                    </a:lnTo>
                    <a:lnTo>
                      <a:pt x="1094" y="4"/>
                    </a:lnTo>
                    <a:lnTo>
                      <a:pt x="369" y="4"/>
                    </a:lnTo>
                    <a:lnTo>
                      <a:pt x="4" y="638"/>
                    </a:lnTo>
                    <a:lnTo>
                      <a:pt x="369" y="1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8">
                <a:extLst>
                  <a:ext uri="{FF2B5EF4-FFF2-40B4-BE49-F238E27FC236}">
                    <a16:creationId xmlns:a16="http://schemas.microsoft.com/office/drawing/2014/main" id="{BFD35327-A4F9-4D91-8D2B-83A4E329ED5C}"/>
                  </a:ext>
                </a:extLst>
              </p:cNvPr>
              <p:cNvSpPr>
                <a:spLocks noChangeArrowheads="1"/>
              </p:cNvSpPr>
              <p:nvPr/>
            </p:nvSpPr>
            <p:spPr bwMode="auto">
              <a:xfrm>
                <a:off x="5241925" y="2170113"/>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9">
                <a:extLst>
                  <a:ext uri="{FF2B5EF4-FFF2-40B4-BE49-F238E27FC236}">
                    <a16:creationId xmlns:a16="http://schemas.microsoft.com/office/drawing/2014/main" id="{2B8F27E2-6C46-4845-9B43-EE40DBC80462}"/>
                  </a:ext>
                </a:extLst>
              </p:cNvPr>
              <p:cNvSpPr>
                <a:spLocks noChangeArrowheads="1"/>
              </p:cNvSpPr>
              <p:nvPr/>
            </p:nvSpPr>
            <p:spPr bwMode="auto">
              <a:xfrm>
                <a:off x="7543800" y="2170113"/>
                <a:ext cx="7461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80">
                <a:extLst>
                  <a:ext uri="{FF2B5EF4-FFF2-40B4-BE49-F238E27FC236}">
                    <a16:creationId xmlns:a16="http://schemas.microsoft.com/office/drawing/2014/main" id="{3DA2D718-86F4-4D58-A3EB-086BD40A14F8}"/>
                  </a:ext>
                </a:extLst>
              </p:cNvPr>
              <p:cNvSpPr>
                <a:spLocks noChangeArrowheads="1"/>
              </p:cNvSpPr>
              <p:nvPr/>
            </p:nvSpPr>
            <p:spPr bwMode="auto">
              <a:xfrm>
                <a:off x="5821363" y="11636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81">
                <a:extLst>
                  <a:ext uri="{FF2B5EF4-FFF2-40B4-BE49-F238E27FC236}">
                    <a16:creationId xmlns:a16="http://schemas.microsoft.com/office/drawing/2014/main" id="{FF918DA9-36FB-4BF7-B6F3-8A57BB551CF5}"/>
                  </a:ext>
                </a:extLst>
              </p:cNvPr>
              <p:cNvSpPr>
                <a:spLocks noChangeArrowheads="1"/>
              </p:cNvSpPr>
              <p:nvPr/>
            </p:nvSpPr>
            <p:spPr bwMode="auto">
              <a:xfrm>
                <a:off x="6980238" y="11636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82">
                <a:extLst>
                  <a:ext uri="{FF2B5EF4-FFF2-40B4-BE49-F238E27FC236}">
                    <a16:creationId xmlns:a16="http://schemas.microsoft.com/office/drawing/2014/main" id="{3B392418-341E-4C17-9D6F-549E1B28D093}"/>
                  </a:ext>
                </a:extLst>
              </p:cNvPr>
              <p:cNvSpPr>
                <a:spLocks noChangeArrowheads="1"/>
              </p:cNvSpPr>
              <p:nvPr/>
            </p:nvSpPr>
            <p:spPr bwMode="auto">
              <a:xfrm>
                <a:off x="5821363" y="3182938"/>
                <a:ext cx="73025" cy="66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83">
                <a:extLst>
                  <a:ext uri="{FF2B5EF4-FFF2-40B4-BE49-F238E27FC236}">
                    <a16:creationId xmlns:a16="http://schemas.microsoft.com/office/drawing/2014/main" id="{77C914A8-BC09-4B41-A022-54B606B22D52}"/>
                  </a:ext>
                </a:extLst>
              </p:cNvPr>
              <p:cNvSpPr>
                <a:spLocks noChangeArrowheads="1"/>
              </p:cNvSpPr>
              <p:nvPr/>
            </p:nvSpPr>
            <p:spPr bwMode="auto">
              <a:xfrm>
                <a:off x="6980238" y="317658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5" name="Group 84">
            <a:extLst>
              <a:ext uri="{FF2B5EF4-FFF2-40B4-BE49-F238E27FC236}">
                <a16:creationId xmlns:a16="http://schemas.microsoft.com/office/drawing/2014/main" id="{6412694E-4D14-4B6E-8584-ABA8F5945E1E}"/>
              </a:ext>
            </a:extLst>
          </p:cNvPr>
          <p:cNvGrpSpPr/>
          <p:nvPr/>
        </p:nvGrpSpPr>
        <p:grpSpPr>
          <a:xfrm>
            <a:off x="2984102" y="2866921"/>
            <a:ext cx="2399644" cy="2085084"/>
            <a:chOff x="2980766" y="3099149"/>
            <a:chExt cx="2399644" cy="2085084"/>
          </a:xfrm>
        </p:grpSpPr>
        <p:sp>
          <p:nvSpPr>
            <p:cNvPr id="86" name="Freeform 58">
              <a:extLst>
                <a:ext uri="{FF2B5EF4-FFF2-40B4-BE49-F238E27FC236}">
                  <a16:creationId xmlns:a16="http://schemas.microsoft.com/office/drawing/2014/main" id="{F4161544-6BD7-4790-B9DF-30561F61001D}"/>
                </a:ext>
              </a:extLst>
            </p:cNvPr>
            <p:cNvSpPr>
              <a:spLocks/>
            </p:cNvSpPr>
            <p:nvPr/>
          </p:nvSpPr>
          <p:spPr bwMode="auto">
            <a:xfrm>
              <a:off x="2980766" y="3099149"/>
              <a:ext cx="2399644" cy="2085084"/>
            </a:xfrm>
            <a:custGeom>
              <a:avLst/>
              <a:gdLst>
                <a:gd name="T0" fmla="*/ 1602 w 1602"/>
                <a:gd name="T1" fmla="*/ 693 h 1392"/>
                <a:gd name="T2" fmla="*/ 1200 w 1602"/>
                <a:gd name="T3" fmla="*/ 1392 h 1392"/>
                <a:gd name="T4" fmla="*/ 397 w 1602"/>
                <a:gd name="T5" fmla="*/ 1392 h 1392"/>
                <a:gd name="T6" fmla="*/ 0 w 1602"/>
                <a:gd name="T7" fmla="*/ 693 h 1392"/>
                <a:gd name="T8" fmla="*/ 397 w 1602"/>
                <a:gd name="T9" fmla="*/ 0 h 1392"/>
                <a:gd name="T10" fmla="*/ 1200 w 1602"/>
                <a:gd name="T11" fmla="*/ 0 h 1392"/>
                <a:gd name="T12" fmla="*/ 1598 w 1602"/>
                <a:gd name="T13" fmla="*/ 684 h 1392"/>
                <a:gd name="T14" fmla="*/ 1602 w 1602"/>
                <a:gd name="T15" fmla="*/ 693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2" h="1392">
                  <a:moveTo>
                    <a:pt x="1602" y="693"/>
                  </a:moveTo>
                  <a:lnTo>
                    <a:pt x="1200" y="1392"/>
                  </a:lnTo>
                  <a:lnTo>
                    <a:pt x="397" y="1392"/>
                  </a:lnTo>
                  <a:lnTo>
                    <a:pt x="0" y="693"/>
                  </a:lnTo>
                  <a:lnTo>
                    <a:pt x="397" y="0"/>
                  </a:lnTo>
                  <a:lnTo>
                    <a:pt x="1200" y="0"/>
                  </a:lnTo>
                  <a:lnTo>
                    <a:pt x="1598" y="684"/>
                  </a:lnTo>
                  <a:lnTo>
                    <a:pt x="1602" y="69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7" name="Group 86">
              <a:extLst>
                <a:ext uri="{FF2B5EF4-FFF2-40B4-BE49-F238E27FC236}">
                  <a16:creationId xmlns:a16="http://schemas.microsoft.com/office/drawing/2014/main" id="{51070934-27A8-4AA9-BCE5-7696AD22DE89}"/>
                </a:ext>
              </a:extLst>
            </p:cNvPr>
            <p:cNvGrpSpPr/>
            <p:nvPr/>
          </p:nvGrpSpPr>
          <p:grpSpPr>
            <a:xfrm>
              <a:off x="3059406" y="3157568"/>
              <a:ext cx="2242365" cy="1968247"/>
              <a:chOff x="3042180" y="3160564"/>
              <a:chExt cx="2242365" cy="1968247"/>
            </a:xfrm>
          </p:grpSpPr>
          <p:sp>
            <p:nvSpPr>
              <p:cNvPr id="88" name="Freeform 60">
                <a:extLst>
                  <a:ext uri="{FF2B5EF4-FFF2-40B4-BE49-F238E27FC236}">
                    <a16:creationId xmlns:a16="http://schemas.microsoft.com/office/drawing/2014/main" id="{B4B617BF-1A94-40D5-A31D-5B51DC3DC716}"/>
                  </a:ext>
                </a:extLst>
              </p:cNvPr>
              <p:cNvSpPr>
                <a:spLocks noEditPoints="1"/>
              </p:cNvSpPr>
              <p:nvPr/>
            </p:nvSpPr>
            <p:spPr bwMode="auto">
              <a:xfrm>
                <a:off x="3070641" y="3189024"/>
                <a:ext cx="2192934" cy="1905335"/>
              </a:xfrm>
              <a:custGeom>
                <a:avLst/>
                <a:gdLst>
                  <a:gd name="T0" fmla="*/ 1094 w 1464"/>
                  <a:gd name="T1" fmla="*/ 1272 h 1272"/>
                  <a:gd name="T2" fmla="*/ 364 w 1464"/>
                  <a:gd name="T3" fmla="*/ 1272 h 1272"/>
                  <a:gd name="T4" fmla="*/ 364 w 1464"/>
                  <a:gd name="T5" fmla="*/ 1272 h 1272"/>
                  <a:gd name="T6" fmla="*/ 0 w 1464"/>
                  <a:gd name="T7" fmla="*/ 638 h 1272"/>
                  <a:gd name="T8" fmla="*/ 0 w 1464"/>
                  <a:gd name="T9" fmla="*/ 633 h 1272"/>
                  <a:gd name="T10" fmla="*/ 364 w 1464"/>
                  <a:gd name="T11" fmla="*/ 0 h 1272"/>
                  <a:gd name="T12" fmla="*/ 1094 w 1464"/>
                  <a:gd name="T13" fmla="*/ 0 h 1272"/>
                  <a:gd name="T14" fmla="*/ 1099 w 1464"/>
                  <a:gd name="T15" fmla="*/ 4 h 1272"/>
                  <a:gd name="T16" fmla="*/ 1464 w 1464"/>
                  <a:gd name="T17" fmla="*/ 638 h 1272"/>
                  <a:gd name="T18" fmla="*/ 1464 w 1464"/>
                  <a:gd name="T19" fmla="*/ 638 h 1272"/>
                  <a:gd name="T20" fmla="*/ 1094 w 1464"/>
                  <a:gd name="T21" fmla="*/ 1272 h 1272"/>
                  <a:gd name="T22" fmla="*/ 369 w 1464"/>
                  <a:gd name="T23" fmla="*/ 1267 h 1272"/>
                  <a:gd name="T24" fmla="*/ 1094 w 1464"/>
                  <a:gd name="T25" fmla="*/ 1267 h 1272"/>
                  <a:gd name="T26" fmla="*/ 1459 w 1464"/>
                  <a:gd name="T27" fmla="*/ 638 h 1272"/>
                  <a:gd name="T28" fmla="*/ 1094 w 1464"/>
                  <a:gd name="T29" fmla="*/ 4 h 1272"/>
                  <a:gd name="T30" fmla="*/ 369 w 1464"/>
                  <a:gd name="T31" fmla="*/ 4 h 1272"/>
                  <a:gd name="T32" fmla="*/ 4 w 1464"/>
                  <a:gd name="T33" fmla="*/ 638 h 1272"/>
                  <a:gd name="T34" fmla="*/ 369 w 1464"/>
                  <a:gd name="T35" fmla="*/ 1267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4" h="1272">
                    <a:moveTo>
                      <a:pt x="1094" y="1272"/>
                    </a:moveTo>
                    <a:lnTo>
                      <a:pt x="364" y="1272"/>
                    </a:lnTo>
                    <a:lnTo>
                      <a:pt x="364" y="1272"/>
                    </a:lnTo>
                    <a:lnTo>
                      <a:pt x="0" y="638"/>
                    </a:lnTo>
                    <a:lnTo>
                      <a:pt x="0" y="633"/>
                    </a:lnTo>
                    <a:lnTo>
                      <a:pt x="364" y="0"/>
                    </a:lnTo>
                    <a:lnTo>
                      <a:pt x="1094" y="0"/>
                    </a:lnTo>
                    <a:lnTo>
                      <a:pt x="1099" y="4"/>
                    </a:lnTo>
                    <a:lnTo>
                      <a:pt x="1464" y="638"/>
                    </a:lnTo>
                    <a:lnTo>
                      <a:pt x="1464" y="638"/>
                    </a:lnTo>
                    <a:lnTo>
                      <a:pt x="1094" y="1272"/>
                    </a:lnTo>
                    <a:close/>
                    <a:moveTo>
                      <a:pt x="369" y="1267"/>
                    </a:moveTo>
                    <a:lnTo>
                      <a:pt x="1094" y="1267"/>
                    </a:lnTo>
                    <a:lnTo>
                      <a:pt x="1459" y="638"/>
                    </a:lnTo>
                    <a:lnTo>
                      <a:pt x="1094" y="4"/>
                    </a:lnTo>
                    <a:lnTo>
                      <a:pt x="369" y="4"/>
                    </a:lnTo>
                    <a:lnTo>
                      <a:pt x="4" y="638"/>
                    </a:lnTo>
                    <a:lnTo>
                      <a:pt x="369" y="12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C7E27096-D4EA-4CB3-9021-0B1406B0E4D3}"/>
                  </a:ext>
                </a:extLst>
              </p:cNvPr>
              <p:cNvSpPr>
                <a:spLocks noChangeArrowheads="1"/>
              </p:cNvSpPr>
              <p:nvPr/>
            </p:nvSpPr>
            <p:spPr bwMode="auto">
              <a:xfrm>
                <a:off x="3042180" y="4110236"/>
                <a:ext cx="68904" cy="6890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Oval 89">
                <a:extLst>
                  <a:ext uri="{FF2B5EF4-FFF2-40B4-BE49-F238E27FC236}">
                    <a16:creationId xmlns:a16="http://schemas.microsoft.com/office/drawing/2014/main" id="{B4357E46-8618-4D53-A5BA-F352D3628694}"/>
                  </a:ext>
                </a:extLst>
              </p:cNvPr>
              <p:cNvSpPr>
                <a:spLocks noChangeArrowheads="1"/>
              </p:cNvSpPr>
              <p:nvPr/>
            </p:nvSpPr>
            <p:spPr bwMode="auto">
              <a:xfrm>
                <a:off x="5214143" y="4110236"/>
                <a:ext cx="70402" cy="6890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Oval 90">
                <a:extLst>
                  <a:ext uri="{FF2B5EF4-FFF2-40B4-BE49-F238E27FC236}">
                    <a16:creationId xmlns:a16="http://schemas.microsoft.com/office/drawing/2014/main" id="{873BF4F7-06CF-485F-A1AA-EB26F7053B61}"/>
                  </a:ext>
                </a:extLst>
              </p:cNvPr>
              <p:cNvSpPr>
                <a:spLocks noChangeArrowheads="1"/>
              </p:cNvSpPr>
              <p:nvPr/>
            </p:nvSpPr>
            <p:spPr bwMode="auto">
              <a:xfrm>
                <a:off x="3588916" y="3160564"/>
                <a:ext cx="68904" cy="6890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Oval 91">
                <a:extLst>
                  <a:ext uri="{FF2B5EF4-FFF2-40B4-BE49-F238E27FC236}">
                    <a16:creationId xmlns:a16="http://schemas.microsoft.com/office/drawing/2014/main" id="{7FD7134C-1753-426F-AC50-A65C80AAE85F}"/>
                  </a:ext>
                </a:extLst>
              </p:cNvPr>
              <p:cNvSpPr>
                <a:spLocks noChangeArrowheads="1"/>
              </p:cNvSpPr>
              <p:nvPr/>
            </p:nvSpPr>
            <p:spPr bwMode="auto">
              <a:xfrm>
                <a:off x="4682387" y="3160564"/>
                <a:ext cx="68904" cy="6890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Oval 92">
                <a:extLst>
                  <a:ext uri="{FF2B5EF4-FFF2-40B4-BE49-F238E27FC236}">
                    <a16:creationId xmlns:a16="http://schemas.microsoft.com/office/drawing/2014/main" id="{0B94F6FD-5135-43DA-A87D-9A951FDE4399}"/>
                  </a:ext>
                </a:extLst>
              </p:cNvPr>
              <p:cNvSpPr>
                <a:spLocks noChangeArrowheads="1"/>
              </p:cNvSpPr>
              <p:nvPr/>
            </p:nvSpPr>
            <p:spPr bwMode="auto">
              <a:xfrm>
                <a:off x="3588916" y="5065899"/>
                <a:ext cx="68904" cy="6291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Oval 93">
                <a:extLst>
                  <a:ext uri="{FF2B5EF4-FFF2-40B4-BE49-F238E27FC236}">
                    <a16:creationId xmlns:a16="http://schemas.microsoft.com/office/drawing/2014/main" id="{5EC9B915-6B02-4D4B-A2B5-FED71564BD41}"/>
                  </a:ext>
                </a:extLst>
              </p:cNvPr>
              <p:cNvSpPr>
                <a:spLocks noChangeArrowheads="1"/>
              </p:cNvSpPr>
              <p:nvPr/>
            </p:nvSpPr>
            <p:spPr bwMode="auto">
              <a:xfrm>
                <a:off x="4682387" y="5059907"/>
                <a:ext cx="68904" cy="6890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95" name="Inhaltsplatzhalter 4">
            <a:extLst>
              <a:ext uri="{FF2B5EF4-FFF2-40B4-BE49-F238E27FC236}">
                <a16:creationId xmlns:a16="http://schemas.microsoft.com/office/drawing/2014/main" id="{828BBE31-4B11-45C9-A318-9BA1BB51C3EF}"/>
              </a:ext>
            </a:extLst>
          </p:cNvPr>
          <p:cNvSpPr txBox="1">
            <a:spLocks/>
          </p:cNvSpPr>
          <p:nvPr/>
        </p:nvSpPr>
        <p:spPr>
          <a:xfrm>
            <a:off x="7603338" y="1740139"/>
            <a:ext cx="3058927" cy="94346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1200"/>
              </a:spcAft>
              <a:buNone/>
            </a:pPr>
            <a:r>
              <a:rPr lang="en-US" sz="1200" dirty="0">
                <a:solidFill>
                  <a:srgbClr val="C70039"/>
                </a:solidFill>
                <a:latin typeface="Montserrat" panose="00000500000000000000" pitchFamily="50" charset="0"/>
              </a:rPr>
              <a:t>TITLE GOES HERE</a:t>
            </a:r>
            <a:br>
              <a:rPr lang="en-US" sz="1100" b="1" dirty="0">
                <a:solidFill>
                  <a:schemeClr val="accent1"/>
                </a:solidFill>
                <a:latin typeface="+mj-lt"/>
              </a:rPr>
            </a:br>
            <a:r>
              <a:rPr lang="en-US" sz="1000" dirty="0">
                <a:solidFill>
                  <a:schemeClr val="tx1"/>
                </a:solidFill>
                <a:latin typeface="+mn-lt"/>
              </a:rPr>
              <a:t>This is a sample text. You simply add your own text and description here. This text is fully editable. It can be replaced with your own style. </a:t>
            </a:r>
          </a:p>
        </p:txBody>
      </p:sp>
      <p:sp>
        <p:nvSpPr>
          <p:cNvPr id="96" name="Inhaltsplatzhalter 4">
            <a:extLst>
              <a:ext uri="{FF2B5EF4-FFF2-40B4-BE49-F238E27FC236}">
                <a16:creationId xmlns:a16="http://schemas.microsoft.com/office/drawing/2014/main" id="{93516EB1-B935-48FC-AA52-F471740A847A}"/>
              </a:ext>
            </a:extLst>
          </p:cNvPr>
          <p:cNvSpPr txBox="1">
            <a:spLocks/>
          </p:cNvSpPr>
          <p:nvPr/>
        </p:nvSpPr>
        <p:spPr>
          <a:xfrm>
            <a:off x="1533278" y="5324734"/>
            <a:ext cx="3058927" cy="94346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Aft>
                <a:spcPts val="1200"/>
              </a:spcAft>
              <a:buNone/>
            </a:pPr>
            <a:r>
              <a:rPr lang="en-US" sz="1200" dirty="0">
                <a:solidFill>
                  <a:srgbClr val="FF5733"/>
                </a:solidFill>
                <a:latin typeface="Montserrat" panose="00000500000000000000" pitchFamily="50" charset="0"/>
              </a:rPr>
              <a:t>TITLE GOES HERE</a:t>
            </a:r>
            <a:br>
              <a:rPr lang="en-US" sz="1100" b="1" dirty="0">
                <a:solidFill>
                  <a:schemeClr val="accent1"/>
                </a:solidFill>
                <a:latin typeface="+mj-lt"/>
              </a:rPr>
            </a:br>
            <a:r>
              <a:rPr lang="en-US" sz="1000" dirty="0">
                <a:solidFill>
                  <a:schemeClr val="tx1"/>
                </a:solidFill>
                <a:latin typeface="+mn-lt"/>
              </a:rPr>
              <a:t>This is a sample text. You simply add your own text and description here. This text is fully editable. It can be replaced with your own style. </a:t>
            </a:r>
          </a:p>
        </p:txBody>
      </p:sp>
      <p:sp>
        <p:nvSpPr>
          <p:cNvPr id="97" name="Inhaltsplatzhalter 4">
            <a:extLst>
              <a:ext uri="{FF2B5EF4-FFF2-40B4-BE49-F238E27FC236}">
                <a16:creationId xmlns:a16="http://schemas.microsoft.com/office/drawing/2014/main" id="{2BFA2D1E-2CDC-4163-B311-4913A5092F1A}"/>
              </a:ext>
            </a:extLst>
          </p:cNvPr>
          <p:cNvSpPr txBox="1">
            <a:spLocks/>
          </p:cNvSpPr>
          <p:nvPr/>
        </p:nvSpPr>
        <p:spPr>
          <a:xfrm>
            <a:off x="9345572" y="3532437"/>
            <a:ext cx="2375942" cy="97680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1200"/>
              </a:spcAft>
              <a:buNone/>
            </a:pPr>
            <a:r>
              <a:rPr lang="en-US" sz="1200" dirty="0">
                <a:solidFill>
                  <a:srgbClr val="7F7F7F"/>
                </a:solidFill>
                <a:latin typeface="Montserrat" panose="00000500000000000000" pitchFamily="50" charset="0"/>
              </a:rPr>
              <a:t>TITLE GOES HERE</a:t>
            </a:r>
            <a:br>
              <a:rPr lang="en-US" sz="1100" b="1" dirty="0">
                <a:solidFill>
                  <a:schemeClr val="accent1"/>
                </a:solidFill>
                <a:latin typeface="+mj-lt"/>
              </a:rPr>
            </a:br>
            <a:r>
              <a:rPr lang="en-US" sz="1000" dirty="0">
                <a:solidFill>
                  <a:schemeClr val="tx1"/>
                </a:solidFill>
                <a:latin typeface="+mn-lt"/>
              </a:rPr>
              <a:t>This is a sample text. You simply add your own text and description here. This text is fully editable.</a:t>
            </a:r>
          </a:p>
        </p:txBody>
      </p:sp>
      <p:sp>
        <p:nvSpPr>
          <p:cNvPr id="98" name="Inhaltsplatzhalter 4">
            <a:extLst>
              <a:ext uri="{FF2B5EF4-FFF2-40B4-BE49-F238E27FC236}">
                <a16:creationId xmlns:a16="http://schemas.microsoft.com/office/drawing/2014/main" id="{A5781CE6-7466-45B6-8784-01A044D7DD47}"/>
              </a:ext>
            </a:extLst>
          </p:cNvPr>
          <p:cNvSpPr txBox="1">
            <a:spLocks/>
          </p:cNvSpPr>
          <p:nvPr/>
        </p:nvSpPr>
        <p:spPr>
          <a:xfrm>
            <a:off x="497953" y="3532437"/>
            <a:ext cx="2375942" cy="97680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Aft>
                <a:spcPts val="1200"/>
              </a:spcAft>
              <a:buNone/>
            </a:pPr>
            <a:r>
              <a:rPr lang="en-US" sz="1200" dirty="0">
                <a:solidFill>
                  <a:srgbClr val="425573"/>
                </a:solidFill>
                <a:latin typeface="Montserrat" panose="00000500000000000000" pitchFamily="50" charset="0"/>
              </a:rPr>
              <a:t>TITLE GOES HERE</a:t>
            </a:r>
            <a:br>
              <a:rPr lang="en-US" sz="1100" b="1" dirty="0">
                <a:solidFill>
                  <a:schemeClr val="accent1"/>
                </a:solidFill>
                <a:latin typeface="+mj-lt"/>
              </a:rPr>
            </a:br>
            <a:r>
              <a:rPr lang="en-US" sz="1000" dirty="0">
                <a:solidFill>
                  <a:schemeClr val="tx1"/>
                </a:solidFill>
                <a:latin typeface="+mn-lt"/>
              </a:rPr>
              <a:t>This is a sample text. You simply add your own text and description here. This text is fully editable</a:t>
            </a:r>
            <a:r>
              <a:rPr lang="en-US" sz="1000" dirty="0">
                <a:solidFill>
                  <a:schemeClr val="bg1">
                    <a:lumMod val="65000"/>
                  </a:schemeClr>
                </a:solidFill>
                <a:latin typeface="+mn-lt"/>
              </a:rPr>
              <a:t>.</a:t>
            </a:r>
          </a:p>
        </p:txBody>
      </p:sp>
      <p:sp>
        <p:nvSpPr>
          <p:cNvPr id="99" name="Freeform 1037">
            <a:extLst>
              <a:ext uri="{FF2B5EF4-FFF2-40B4-BE49-F238E27FC236}">
                <a16:creationId xmlns:a16="http://schemas.microsoft.com/office/drawing/2014/main" id="{FE3AFA84-92D4-4B75-9BF7-0EE298E3BCAB}"/>
              </a:ext>
            </a:extLst>
          </p:cNvPr>
          <p:cNvSpPr>
            <a:spLocks noEditPoints="1"/>
          </p:cNvSpPr>
          <p:nvPr/>
        </p:nvSpPr>
        <p:spPr bwMode="auto">
          <a:xfrm>
            <a:off x="5649749" y="2395417"/>
            <a:ext cx="885138" cy="768535"/>
          </a:xfrm>
          <a:custGeom>
            <a:avLst/>
            <a:gdLst>
              <a:gd name="T0" fmla="*/ 436 w 442"/>
              <a:gd name="T1" fmla="*/ 81 h 384"/>
              <a:gd name="T2" fmla="*/ 423 w 442"/>
              <a:gd name="T3" fmla="*/ 77 h 384"/>
              <a:gd name="T4" fmla="*/ 322 w 442"/>
              <a:gd name="T5" fmla="*/ 77 h 384"/>
              <a:gd name="T6" fmla="*/ 322 w 442"/>
              <a:gd name="T7" fmla="*/ 19 h 384"/>
              <a:gd name="T8" fmla="*/ 301 w 442"/>
              <a:gd name="T9" fmla="*/ 0 h 384"/>
              <a:gd name="T10" fmla="*/ 140 w 442"/>
              <a:gd name="T11" fmla="*/ 0 h 384"/>
              <a:gd name="T12" fmla="*/ 120 w 442"/>
              <a:gd name="T13" fmla="*/ 19 h 384"/>
              <a:gd name="T14" fmla="*/ 120 w 442"/>
              <a:gd name="T15" fmla="*/ 77 h 384"/>
              <a:gd name="T16" fmla="*/ 19 w 442"/>
              <a:gd name="T17" fmla="*/ 77 h 384"/>
              <a:gd name="T18" fmla="*/ 0 w 442"/>
              <a:gd name="T19" fmla="*/ 94 h 384"/>
              <a:gd name="T20" fmla="*/ 0 w 442"/>
              <a:gd name="T21" fmla="*/ 365 h 384"/>
              <a:gd name="T22" fmla="*/ 19 w 442"/>
              <a:gd name="T23" fmla="*/ 384 h 384"/>
              <a:gd name="T24" fmla="*/ 422 w 442"/>
              <a:gd name="T25" fmla="*/ 384 h 384"/>
              <a:gd name="T26" fmla="*/ 442 w 442"/>
              <a:gd name="T27" fmla="*/ 365 h 384"/>
              <a:gd name="T28" fmla="*/ 442 w 442"/>
              <a:gd name="T29" fmla="*/ 94 h 384"/>
              <a:gd name="T30" fmla="*/ 436 w 442"/>
              <a:gd name="T31" fmla="*/ 81 h 384"/>
              <a:gd name="T32" fmla="*/ 158 w 442"/>
              <a:gd name="T33" fmla="*/ 38 h 384"/>
              <a:gd name="T34" fmla="*/ 283 w 442"/>
              <a:gd name="T35" fmla="*/ 38 h 384"/>
              <a:gd name="T36" fmla="*/ 283 w 442"/>
              <a:gd name="T37" fmla="*/ 77 h 384"/>
              <a:gd name="T38" fmla="*/ 158 w 442"/>
              <a:gd name="T39" fmla="*/ 77 h 384"/>
              <a:gd name="T40" fmla="*/ 158 w 442"/>
              <a:gd name="T41" fmla="*/ 38 h 384"/>
              <a:gd name="T42" fmla="*/ 403 w 442"/>
              <a:gd name="T43" fmla="*/ 115 h 384"/>
              <a:gd name="T44" fmla="*/ 403 w 442"/>
              <a:gd name="T45" fmla="*/ 216 h 384"/>
              <a:gd name="T46" fmla="*/ 269 w 442"/>
              <a:gd name="T47" fmla="*/ 216 h 384"/>
              <a:gd name="T48" fmla="*/ 269 w 442"/>
              <a:gd name="T49" fmla="*/ 209 h 384"/>
              <a:gd name="T50" fmla="*/ 253 w 442"/>
              <a:gd name="T51" fmla="*/ 197 h 384"/>
              <a:gd name="T52" fmla="*/ 188 w 442"/>
              <a:gd name="T53" fmla="*/ 197 h 384"/>
              <a:gd name="T54" fmla="*/ 173 w 442"/>
              <a:gd name="T55" fmla="*/ 209 h 384"/>
              <a:gd name="T56" fmla="*/ 173 w 442"/>
              <a:gd name="T57" fmla="*/ 216 h 384"/>
              <a:gd name="T58" fmla="*/ 38 w 442"/>
              <a:gd name="T59" fmla="*/ 216 h 384"/>
              <a:gd name="T60" fmla="*/ 38 w 442"/>
              <a:gd name="T61" fmla="*/ 115 h 384"/>
              <a:gd name="T62" fmla="*/ 403 w 442"/>
              <a:gd name="T63" fmla="*/ 115 h 384"/>
              <a:gd name="T64" fmla="*/ 240 w 442"/>
              <a:gd name="T65" fmla="*/ 226 h 384"/>
              <a:gd name="T66" fmla="*/ 240 w 442"/>
              <a:gd name="T67" fmla="*/ 235 h 384"/>
              <a:gd name="T68" fmla="*/ 201 w 442"/>
              <a:gd name="T69" fmla="*/ 235 h 384"/>
              <a:gd name="T70" fmla="*/ 201 w 442"/>
              <a:gd name="T71" fmla="*/ 226 h 384"/>
              <a:gd name="T72" fmla="*/ 240 w 442"/>
              <a:gd name="T73" fmla="*/ 226 h 384"/>
              <a:gd name="T74" fmla="*/ 38 w 442"/>
              <a:gd name="T75" fmla="*/ 346 h 384"/>
              <a:gd name="T76" fmla="*/ 38 w 442"/>
              <a:gd name="T77" fmla="*/ 245 h 384"/>
              <a:gd name="T78" fmla="*/ 173 w 442"/>
              <a:gd name="T79" fmla="*/ 245 h 384"/>
              <a:gd name="T80" fmla="*/ 173 w 442"/>
              <a:gd name="T81" fmla="*/ 250 h 384"/>
              <a:gd name="T82" fmla="*/ 188 w 442"/>
              <a:gd name="T83" fmla="*/ 264 h 384"/>
              <a:gd name="T84" fmla="*/ 253 w 442"/>
              <a:gd name="T85" fmla="*/ 264 h 384"/>
              <a:gd name="T86" fmla="*/ 269 w 442"/>
              <a:gd name="T87" fmla="*/ 250 h 384"/>
              <a:gd name="T88" fmla="*/ 269 w 442"/>
              <a:gd name="T89" fmla="*/ 245 h 384"/>
              <a:gd name="T90" fmla="*/ 403 w 442"/>
              <a:gd name="T91" fmla="*/ 245 h 384"/>
              <a:gd name="T92" fmla="*/ 403 w 442"/>
              <a:gd name="T93" fmla="*/ 346 h 384"/>
              <a:gd name="T94" fmla="*/ 38 w 442"/>
              <a:gd name="T95" fmla="*/ 34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2" h="384">
                <a:moveTo>
                  <a:pt x="436" y="81"/>
                </a:moveTo>
                <a:cubicBezTo>
                  <a:pt x="433" y="78"/>
                  <a:pt x="428" y="77"/>
                  <a:pt x="423" y="77"/>
                </a:cubicBezTo>
                <a:cubicBezTo>
                  <a:pt x="322" y="77"/>
                  <a:pt x="322" y="77"/>
                  <a:pt x="322" y="77"/>
                </a:cubicBezTo>
                <a:cubicBezTo>
                  <a:pt x="322" y="19"/>
                  <a:pt x="322" y="19"/>
                  <a:pt x="322" y="19"/>
                </a:cubicBezTo>
                <a:cubicBezTo>
                  <a:pt x="322" y="8"/>
                  <a:pt x="312" y="0"/>
                  <a:pt x="301" y="0"/>
                </a:cubicBezTo>
                <a:cubicBezTo>
                  <a:pt x="140" y="0"/>
                  <a:pt x="140" y="0"/>
                  <a:pt x="140" y="0"/>
                </a:cubicBezTo>
                <a:cubicBezTo>
                  <a:pt x="129" y="0"/>
                  <a:pt x="120" y="8"/>
                  <a:pt x="120" y="19"/>
                </a:cubicBezTo>
                <a:cubicBezTo>
                  <a:pt x="120" y="77"/>
                  <a:pt x="120" y="77"/>
                  <a:pt x="120" y="77"/>
                </a:cubicBezTo>
                <a:cubicBezTo>
                  <a:pt x="19" y="77"/>
                  <a:pt x="19" y="77"/>
                  <a:pt x="19" y="77"/>
                </a:cubicBezTo>
                <a:cubicBezTo>
                  <a:pt x="8" y="77"/>
                  <a:pt x="0" y="83"/>
                  <a:pt x="0" y="94"/>
                </a:cubicBezTo>
                <a:cubicBezTo>
                  <a:pt x="0" y="365"/>
                  <a:pt x="0" y="365"/>
                  <a:pt x="0" y="365"/>
                </a:cubicBezTo>
                <a:cubicBezTo>
                  <a:pt x="0" y="376"/>
                  <a:pt x="8" y="384"/>
                  <a:pt x="19" y="384"/>
                </a:cubicBezTo>
                <a:cubicBezTo>
                  <a:pt x="422" y="384"/>
                  <a:pt x="422" y="384"/>
                  <a:pt x="422" y="384"/>
                </a:cubicBezTo>
                <a:cubicBezTo>
                  <a:pt x="433" y="384"/>
                  <a:pt x="442" y="376"/>
                  <a:pt x="442" y="365"/>
                </a:cubicBezTo>
                <a:cubicBezTo>
                  <a:pt x="442" y="94"/>
                  <a:pt x="442" y="94"/>
                  <a:pt x="442" y="94"/>
                </a:cubicBezTo>
                <a:cubicBezTo>
                  <a:pt x="442" y="89"/>
                  <a:pt x="440" y="85"/>
                  <a:pt x="436" y="81"/>
                </a:cubicBezTo>
                <a:close/>
                <a:moveTo>
                  <a:pt x="158" y="38"/>
                </a:moveTo>
                <a:cubicBezTo>
                  <a:pt x="283" y="38"/>
                  <a:pt x="283" y="38"/>
                  <a:pt x="283" y="38"/>
                </a:cubicBezTo>
                <a:cubicBezTo>
                  <a:pt x="283" y="77"/>
                  <a:pt x="283" y="77"/>
                  <a:pt x="283" y="77"/>
                </a:cubicBezTo>
                <a:cubicBezTo>
                  <a:pt x="158" y="77"/>
                  <a:pt x="158" y="77"/>
                  <a:pt x="158" y="77"/>
                </a:cubicBezTo>
                <a:lnTo>
                  <a:pt x="158" y="38"/>
                </a:lnTo>
                <a:close/>
                <a:moveTo>
                  <a:pt x="403" y="115"/>
                </a:moveTo>
                <a:cubicBezTo>
                  <a:pt x="403" y="216"/>
                  <a:pt x="403" y="216"/>
                  <a:pt x="403" y="216"/>
                </a:cubicBezTo>
                <a:cubicBezTo>
                  <a:pt x="269" y="216"/>
                  <a:pt x="269" y="216"/>
                  <a:pt x="269" y="216"/>
                </a:cubicBezTo>
                <a:cubicBezTo>
                  <a:pt x="269" y="209"/>
                  <a:pt x="269" y="209"/>
                  <a:pt x="269" y="209"/>
                </a:cubicBezTo>
                <a:cubicBezTo>
                  <a:pt x="269" y="201"/>
                  <a:pt x="261" y="197"/>
                  <a:pt x="253" y="197"/>
                </a:cubicBezTo>
                <a:cubicBezTo>
                  <a:pt x="188" y="197"/>
                  <a:pt x="188" y="197"/>
                  <a:pt x="188" y="197"/>
                </a:cubicBezTo>
                <a:cubicBezTo>
                  <a:pt x="180" y="197"/>
                  <a:pt x="173" y="201"/>
                  <a:pt x="173" y="209"/>
                </a:cubicBezTo>
                <a:cubicBezTo>
                  <a:pt x="173" y="216"/>
                  <a:pt x="173" y="216"/>
                  <a:pt x="173" y="216"/>
                </a:cubicBezTo>
                <a:cubicBezTo>
                  <a:pt x="38" y="216"/>
                  <a:pt x="38" y="216"/>
                  <a:pt x="38" y="216"/>
                </a:cubicBezTo>
                <a:cubicBezTo>
                  <a:pt x="38" y="115"/>
                  <a:pt x="38" y="115"/>
                  <a:pt x="38" y="115"/>
                </a:cubicBezTo>
                <a:lnTo>
                  <a:pt x="403" y="115"/>
                </a:lnTo>
                <a:close/>
                <a:moveTo>
                  <a:pt x="240" y="226"/>
                </a:moveTo>
                <a:cubicBezTo>
                  <a:pt x="240" y="235"/>
                  <a:pt x="240" y="235"/>
                  <a:pt x="240" y="235"/>
                </a:cubicBezTo>
                <a:cubicBezTo>
                  <a:pt x="201" y="235"/>
                  <a:pt x="201" y="235"/>
                  <a:pt x="201" y="235"/>
                </a:cubicBezTo>
                <a:cubicBezTo>
                  <a:pt x="201" y="226"/>
                  <a:pt x="201" y="226"/>
                  <a:pt x="201" y="226"/>
                </a:cubicBezTo>
                <a:lnTo>
                  <a:pt x="240" y="226"/>
                </a:lnTo>
                <a:close/>
                <a:moveTo>
                  <a:pt x="38" y="346"/>
                </a:moveTo>
                <a:cubicBezTo>
                  <a:pt x="38" y="245"/>
                  <a:pt x="38" y="245"/>
                  <a:pt x="38" y="245"/>
                </a:cubicBezTo>
                <a:cubicBezTo>
                  <a:pt x="173" y="245"/>
                  <a:pt x="173" y="245"/>
                  <a:pt x="173" y="245"/>
                </a:cubicBezTo>
                <a:cubicBezTo>
                  <a:pt x="173" y="250"/>
                  <a:pt x="173" y="250"/>
                  <a:pt x="173" y="250"/>
                </a:cubicBezTo>
                <a:cubicBezTo>
                  <a:pt x="173" y="258"/>
                  <a:pt x="180" y="264"/>
                  <a:pt x="188" y="264"/>
                </a:cubicBezTo>
                <a:cubicBezTo>
                  <a:pt x="253" y="264"/>
                  <a:pt x="253" y="264"/>
                  <a:pt x="253" y="264"/>
                </a:cubicBezTo>
                <a:cubicBezTo>
                  <a:pt x="261" y="264"/>
                  <a:pt x="269" y="258"/>
                  <a:pt x="269" y="250"/>
                </a:cubicBezTo>
                <a:cubicBezTo>
                  <a:pt x="269" y="245"/>
                  <a:pt x="269" y="245"/>
                  <a:pt x="269" y="245"/>
                </a:cubicBezTo>
                <a:cubicBezTo>
                  <a:pt x="403" y="245"/>
                  <a:pt x="403" y="245"/>
                  <a:pt x="403" y="245"/>
                </a:cubicBezTo>
                <a:cubicBezTo>
                  <a:pt x="403" y="346"/>
                  <a:pt x="403" y="346"/>
                  <a:pt x="403" y="346"/>
                </a:cubicBezTo>
                <a:lnTo>
                  <a:pt x="38" y="346"/>
                </a:lnTo>
                <a:close/>
              </a:path>
            </a:pathLst>
          </a:custGeom>
          <a:solidFill>
            <a:schemeClr val="bg1"/>
          </a:solidFill>
          <a:ln>
            <a:noFill/>
          </a:ln>
        </p:spPr>
        <p:txBody>
          <a:bodyPr vert="horz" wrap="square" lIns="45842" tIns="22921" rIns="45842" bIns="22921" numCol="1" anchor="t" anchorCtr="0" compatLnSpc="1">
            <a:prstTxWarp prst="textNoShape">
              <a:avLst/>
            </a:prstTxWarp>
          </a:bodyPr>
          <a:lstStyle/>
          <a:p>
            <a:endParaRPr lang="en-US" sz="902"/>
          </a:p>
        </p:txBody>
      </p:sp>
      <p:sp>
        <p:nvSpPr>
          <p:cNvPr id="100" name="Freeform 43">
            <a:extLst>
              <a:ext uri="{FF2B5EF4-FFF2-40B4-BE49-F238E27FC236}">
                <a16:creationId xmlns:a16="http://schemas.microsoft.com/office/drawing/2014/main" id="{91B063FB-2F0E-4EE9-8D77-E7BCA3497BEB}"/>
              </a:ext>
            </a:extLst>
          </p:cNvPr>
          <p:cNvSpPr>
            <a:spLocks noEditPoints="1"/>
          </p:cNvSpPr>
          <p:nvPr/>
        </p:nvSpPr>
        <p:spPr bwMode="auto">
          <a:xfrm>
            <a:off x="5699813" y="4646124"/>
            <a:ext cx="774250" cy="774250"/>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34">
            <a:extLst>
              <a:ext uri="{FF2B5EF4-FFF2-40B4-BE49-F238E27FC236}">
                <a16:creationId xmlns:a16="http://schemas.microsoft.com/office/drawing/2014/main" id="{86C0659D-7F1B-454D-8166-2DD4FAE05618}"/>
              </a:ext>
            </a:extLst>
          </p:cNvPr>
          <p:cNvSpPr>
            <a:spLocks noEditPoints="1"/>
          </p:cNvSpPr>
          <p:nvPr/>
        </p:nvSpPr>
        <p:spPr bwMode="auto">
          <a:xfrm>
            <a:off x="7588014" y="3556791"/>
            <a:ext cx="851974" cy="774250"/>
          </a:xfrm>
          <a:custGeom>
            <a:avLst/>
            <a:gdLst>
              <a:gd name="T0" fmla="*/ 176 w 176"/>
              <a:gd name="T1" fmla="*/ 54 h 160"/>
              <a:gd name="T2" fmla="*/ 112 w 176"/>
              <a:gd name="T3" fmla="*/ 0 h 160"/>
              <a:gd name="T4" fmla="*/ 53 w 176"/>
              <a:gd name="T5" fmla="*/ 33 h 160"/>
              <a:gd name="T6" fmla="*/ 63 w 176"/>
              <a:gd name="T7" fmla="*/ 32 h 160"/>
              <a:gd name="T8" fmla="*/ 112 w 176"/>
              <a:gd name="T9" fmla="*/ 8 h 160"/>
              <a:gd name="T10" fmla="*/ 168 w 176"/>
              <a:gd name="T11" fmla="*/ 54 h 160"/>
              <a:gd name="T12" fmla="*/ 151 w 176"/>
              <a:gd name="T13" fmla="*/ 87 h 160"/>
              <a:gd name="T14" fmla="*/ 149 w 176"/>
              <a:gd name="T15" fmla="*/ 95 h 160"/>
              <a:gd name="T16" fmla="*/ 152 w 176"/>
              <a:gd name="T17" fmla="*/ 107 h 160"/>
              <a:gd name="T18" fmla="*/ 135 w 176"/>
              <a:gd name="T19" fmla="*/ 100 h 160"/>
              <a:gd name="T20" fmla="*/ 134 w 176"/>
              <a:gd name="T21" fmla="*/ 108 h 160"/>
              <a:gd name="T22" fmla="*/ 164 w 176"/>
              <a:gd name="T23" fmla="*/ 120 h 160"/>
              <a:gd name="T24" fmla="*/ 156 w 176"/>
              <a:gd name="T25" fmla="*/ 93 h 160"/>
              <a:gd name="T26" fmla="*/ 176 w 176"/>
              <a:gd name="T27" fmla="*/ 54 h 160"/>
              <a:gd name="T28" fmla="*/ 64 w 176"/>
              <a:gd name="T29" fmla="*/ 40 h 160"/>
              <a:gd name="T30" fmla="*/ 0 w 176"/>
              <a:gd name="T31" fmla="*/ 94 h 160"/>
              <a:gd name="T32" fmla="*/ 20 w 176"/>
              <a:gd name="T33" fmla="*/ 133 h 160"/>
              <a:gd name="T34" fmla="*/ 12 w 176"/>
              <a:gd name="T35" fmla="*/ 160 h 160"/>
              <a:gd name="T36" fmla="*/ 48 w 176"/>
              <a:gd name="T37" fmla="*/ 146 h 160"/>
              <a:gd name="T38" fmla="*/ 64 w 176"/>
              <a:gd name="T39" fmla="*/ 148 h 160"/>
              <a:gd name="T40" fmla="*/ 128 w 176"/>
              <a:gd name="T41" fmla="*/ 94 h 160"/>
              <a:gd name="T42" fmla="*/ 64 w 176"/>
              <a:gd name="T43" fmla="*/ 40 h 160"/>
              <a:gd name="T44" fmla="*/ 64 w 176"/>
              <a:gd name="T45" fmla="*/ 140 h 160"/>
              <a:gd name="T46" fmla="*/ 50 w 176"/>
              <a:gd name="T47" fmla="*/ 138 h 160"/>
              <a:gd name="T48" fmla="*/ 48 w 176"/>
              <a:gd name="T49" fmla="*/ 138 h 160"/>
              <a:gd name="T50" fmla="*/ 45 w 176"/>
              <a:gd name="T51" fmla="*/ 139 h 160"/>
              <a:gd name="T52" fmla="*/ 24 w 176"/>
              <a:gd name="T53" fmla="*/ 147 h 160"/>
              <a:gd name="T54" fmla="*/ 27 w 176"/>
              <a:gd name="T55" fmla="*/ 135 h 160"/>
              <a:gd name="T56" fmla="*/ 25 w 176"/>
              <a:gd name="T57" fmla="*/ 127 h 160"/>
              <a:gd name="T58" fmla="*/ 8 w 176"/>
              <a:gd name="T59" fmla="*/ 94 h 160"/>
              <a:gd name="T60" fmla="*/ 64 w 176"/>
              <a:gd name="T61" fmla="*/ 48 h 160"/>
              <a:gd name="T62" fmla="*/ 120 w 176"/>
              <a:gd name="T63" fmla="*/ 94 h 160"/>
              <a:gd name="T64" fmla="*/ 64 w 176"/>
              <a:gd name="T6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76" y="54"/>
                </a:moveTo>
                <a:cubicBezTo>
                  <a:pt x="176" y="24"/>
                  <a:pt x="147" y="0"/>
                  <a:pt x="112" y="0"/>
                </a:cubicBezTo>
                <a:cubicBezTo>
                  <a:pt x="86" y="0"/>
                  <a:pt x="63" y="13"/>
                  <a:pt x="53" y="33"/>
                </a:cubicBezTo>
                <a:cubicBezTo>
                  <a:pt x="56" y="32"/>
                  <a:pt x="60" y="32"/>
                  <a:pt x="63" y="32"/>
                </a:cubicBezTo>
                <a:cubicBezTo>
                  <a:pt x="72" y="18"/>
                  <a:pt x="91" y="8"/>
                  <a:pt x="112" y="8"/>
                </a:cubicBezTo>
                <a:cubicBezTo>
                  <a:pt x="143" y="8"/>
                  <a:pt x="168" y="29"/>
                  <a:pt x="168" y="54"/>
                </a:cubicBezTo>
                <a:cubicBezTo>
                  <a:pt x="168" y="66"/>
                  <a:pt x="162" y="78"/>
                  <a:pt x="151" y="87"/>
                </a:cubicBezTo>
                <a:cubicBezTo>
                  <a:pt x="149" y="89"/>
                  <a:pt x="148" y="92"/>
                  <a:pt x="149" y="95"/>
                </a:cubicBezTo>
                <a:cubicBezTo>
                  <a:pt x="152" y="107"/>
                  <a:pt x="152" y="107"/>
                  <a:pt x="152" y="107"/>
                </a:cubicBezTo>
                <a:cubicBezTo>
                  <a:pt x="135" y="100"/>
                  <a:pt x="135" y="100"/>
                  <a:pt x="135" y="100"/>
                </a:cubicBezTo>
                <a:cubicBezTo>
                  <a:pt x="135" y="103"/>
                  <a:pt x="134" y="106"/>
                  <a:pt x="134" y="108"/>
                </a:cubicBezTo>
                <a:cubicBezTo>
                  <a:pt x="164" y="120"/>
                  <a:pt x="164" y="120"/>
                  <a:pt x="164" y="120"/>
                </a:cubicBezTo>
                <a:cubicBezTo>
                  <a:pt x="156" y="93"/>
                  <a:pt x="156" y="93"/>
                  <a:pt x="156" y="93"/>
                </a:cubicBezTo>
                <a:cubicBezTo>
                  <a:pt x="168" y="83"/>
                  <a:pt x="176" y="69"/>
                  <a:pt x="176" y="54"/>
                </a:cubicBezTo>
                <a:moveTo>
                  <a:pt x="64" y="40"/>
                </a:moveTo>
                <a:cubicBezTo>
                  <a:pt x="29" y="40"/>
                  <a:pt x="0" y="64"/>
                  <a:pt x="0" y="94"/>
                </a:cubicBezTo>
                <a:cubicBezTo>
                  <a:pt x="0" y="109"/>
                  <a:pt x="8" y="123"/>
                  <a:pt x="20" y="133"/>
                </a:cubicBezTo>
                <a:cubicBezTo>
                  <a:pt x="12" y="160"/>
                  <a:pt x="12" y="160"/>
                  <a:pt x="12" y="160"/>
                </a:cubicBezTo>
                <a:cubicBezTo>
                  <a:pt x="48" y="146"/>
                  <a:pt x="48" y="146"/>
                  <a:pt x="48" y="146"/>
                </a:cubicBezTo>
                <a:cubicBezTo>
                  <a:pt x="53" y="147"/>
                  <a:pt x="58" y="148"/>
                  <a:pt x="64" y="148"/>
                </a:cubicBezTo>
                <a:cubicBezTo>
                  <a:pt x="99" y="148"/>
                  <a:pt x="128" y="124"/>
                  <a:pt x="128" y="94"/>
                </a:cubicBezTo>
                <a:cubicBezTo>
                  <a:pt x="128" y="64"/>
                  <a:pt x="99" y="40"/>
                  <a:pt x="64" y="40"/>
                </a:cubicBezTo>
                <a:moveTo>
                  <a:pt x="64" y="140"/>
                </a:moveTo>
                <a:cubicBezTo>
                  <a:pt x="59" y="140"/>
                  <a:pt x="54" y="139"/>
                  <a:pt x="50" y="138"/>
                </a:cubicBezTo>
                <a:cubicBezTo>
                  <a:pt x="49" y="138"/>
                  <a:pt x="48" y="138"/>
                  <a:pt x="48" y="138"/>
                </a:cubicBezTo>
                <a:cubicBezTo>
                  <a:pt x="47" y="138"/>
                  <a:pt x="46" y="138"/>
                  <a:pt x="45" y="139"/>
                </a:cubicBezTo>
                <a:cubicBezTo>
                  <a:pt x="24" y="147"/>
                  <a:pt x="24" y="147"/>
                  <a:pt x="24" y="147"/>
                </a:cubicBezTo>
                <a:cubicBezTo>
                  <a:pt x="27" y="135"/>
                  <a:pt x="27" y="135"/>
                  <a:pt x="27" y="135"/>
                </a:cubicBezTo>
                <a:cubicBezTo>
                  <a:pt x="28" y="132"/>
                  <a:pt x="27" y="129"/>
                  <a:pt x="25" y="127"/>
                </a:cubicBezTo>
                <a:cubicBezTo>
                  <a:pt x="14" y="118"/>
                  <a:pt x="8" y="106"/>
                  <a:pt x="8" y="94"/>
                </a:cubicBezTo>
                <a:cubicBezTo>
                  <a:pt x="8" y="69"/>
                  <a:pt x="33" y="48"/>
                  <a:pt x="64" y="48"/>
                </a:cubicBezTo>
                <a:cubicBezTo>
                  <a:pt x="95" y="48"/>
                  <a:pt x="120" y="69"/>
                  <a:pt x="120" y="94"/>
                </a:cubicBezTo>
                <a:cubicBezTo>
                  <a:pt x="120" y="119"/>
                  <a:pt x="95" y="140"/>
                  <a:pt x="64" y="140"/>
                </a:cubicBezTo>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2" name="Freeform 7">
            <a:extLst>
              <a:ext uri="{FF2B5EF4-FFF2-40B4-BE49-F238E27FC236}">
                <a16:creationId xmlns:a16="http://schemas.microsoft.com/office/drawing/2014/main" id="{3CB15D11-6E1F-4D9E-94FD-9622206BF4EB}"/>
              </a:ext>
            </a:extLst>
          </p:cNvPr>
          <p:cNvSpPr>
            <a:spLocks noEditPoints="1"/>
          </p:cNvSpPr>
          <p:nvPr/>
        </p:nvSpPr>
        <p:spPr bwMode="auto">
          <a:xfrm>
            <a:off x="3803523" y="3487887"/>
            <a:ext cx="774248" cy="774250"/>
          </a:xfrm>
          <a:custGeom>
            <a:avLst/>
            <a:gdLst>
              <a:gd name="T0" fmla="*/ 39 w 176"/>
              <a:gd name="T1" fmla="*/ 119 h 176"/>
              <a:gd name="T2" fmla="*/ 43 w 176"/>
              <a:gd name="T3" fmla="*/ 115 h 176"/>
              <a:gd name="T4" fmla="*/ 44 w 176"/>
              <a:gd name="T5" fmla="*/ 112 h 176"/>
              <a:gd name="T6" fmla="*/ 40 w 176"/>
              <a:gd name="T7" fmla="*/ 108 h 176"/>
              <a:gd name="T8" fmla="*/ 37 w 176"/>
              <a:gd name="T9" fmla="*/ 109 h 176"/>
              <a:gd name="T10" fmla="*/ 33 w 176"/>
              <a:gd name="T11" fmla="*/ 113 h 176"/>
              <a:gd name="T12" fmla="*/ 32 w 176"/>
              <a:gd name="T13" fmla="*/ 116 h 176"/>
              <a:gd name="T14" fmla="*/ 36 w 176"/>
              <a:gd name="T15" fmla="*/ 120 h 176"/>
              <a:gd name="T16" fmla="*/ 39 w 176"/>
              <a:gd name="T17" fmla="*/ 119 h 176"/>
              <a:gd name="T18" fmla="*/ 64 w 176"/>
              <a:gd name="T19" fmla="*/ 116 h 176"/>
              <a:gd name="T20" fmla="*/ 60 w 176"/>
              <a:gd name="T21" fmla="*/ 112 h 176"/>
              <a:gd name="T22" fmla="*/ 57 w 176"/>
              <a:gd name="T23" fmla="*/ 113 h 176"/>
              <a:gd name="T24" fmla="*/ 17 w 176"/>
              <a:gd name="T25" fmla="*/ 153 h 176"/>
              <a:gd name="T26" fmla="*/ 16 w 176"/>
              <a:gd name="T27" fmla="*/ 156 h 176"/>
              <a:gd name="T28" fmla="*/ 20 w 176"/>
              <a:gd name="T29" fmla="*/ 160 h 176"/>
              <a:gd name="T30" fmla="*/ 23 w 176"/>
              <a:gd name="T31" fmla="*/ 159 h 176"/>
              <a:gd name="T32" fmla="*/ 63 w 176"/>
              <a:gd name="T33" fmla="*/ 119 h 176"/>
              <a:gd name="T34" fmla="*/ 64 w 176"/>
              <a:gd name="T35" fmla="*/ 116 h 176"/>
              <a:gd name="T36" fmla="*/ 64 w 176"/>
              <a:gd name="T37" fmla="*/ 132 h 176"/>
              <a:gd name="T38" fmla="*/ 61 w 176"/>
              <a:gd name="T39" fmla="*/ 133 h 176"/>
              <a:gd name="T40" fmla="*/ 49 w 176"/>
              <a:gd name="T41" fmla="*/ 145 h 176"/>
              <a:gd name="T42" fmla="*/ 48 w 176"/>
              <a:gd name="T43" fmla="*/ 148 h 176"/>
              <a:gd name="T44" fmla="*/ 52 w 176"/>
              <a:gd name="T45" fmla="*/ 152 h 176"/>
              <a:gd name="T46" fmla="*/ 55 w 176"/>
              <a:gd name="T47" fmla="*/ 151 h 176"/>
              <a:gd name="T48" fmla="*/ 67 w 176"/>
              <a:gd name="T49" fmla="*/ 139 h 176"/>
              <a:gd name="T50" fmla="*/ 68 w 176"/>
              <a:gd name="T51" fmla="*/ 136 h 176"/>
              <a:gd name="T52" fmla="*/ 64 w 176"/>
              <a:gd name="T53" fmla="*/ 132 h 176"/>
              <a:gd name="T54" fmla="*/ 176 w 176"/>
              <a:gd name="T55" fmla="*/ 4 h 176"/>
              <a:gd name="T56" fmla="*/ 172 w 176"/>
              <a:gd name="T57" fmla="*/ 0 h 176"/>
              <a:gd name="T58" fmla="*/ 170 w 176"/>
              <a:gd name="T59" fmla="*/ 0 h 176"/>
              <a:gd name="T60" fmla="*/ 170 w 176"/>
              <a:gd name="T61" fmla="*/ 0 h 176"/>
              <a:gd name="T62" fmla="*/ 2 w 176"/>
              <a:gd name="T63" fmla="*/ 72 h 176"/>
              <a:gd name="T64" fmla="*/ 2 w 176"/>
              <a:gd name="T65" fmla="*/ 72 h 176"/>
              <a:gd name="T66" fmla="*/ 2 w 176"/>
              <a:gd name="T67" fmla="*/ 72 h 176"/>
              <a:gd name="T68" fmla="*/ 2 w 176"/>
              <a:gd name="T69" fmla="*/ 72 h 176"/>
              <a:gd name="T70" fmla="*/ 0 w 176"/>
              <a:gd name="T71" fmla="*/ 76 h 176"/>
              <a:gd name="T72" fmla="*/ 3 w 176"/>
              <a:gd name="T73" fmla="*/ 80 h 176"/>
              <a:gd name="T74" fmla="*/ 3 w 176"/>
              <a:gd name="T75" fmla="*/ 80 h 176"/>
              <a:gd name="T76" fmla="*/ 69 w 176"/>
              <a:gd name="T77" fmla="*/ 107 h 176"/>
              <a:gd name="T78" fmla="*/ 96 w 176"/>
              <a:gd name="T79" fmla="*/ 173 h 176"/>
              <a:gd name="T80" fmla="*/ 96 w 176"/>
              <a:gd name="T81" fmla="*/ 173 h 176"/>
              <a:gd name="T82" fmla="*/ 100 w 176"/>
              <a:gd name="T83" fmla="*/ 176 h 176"/>
              <a:gd name="T84" fmla="*/ 104 w 176"/>
              <a:gd name="T85" fmla="*/ 174 h 176"/>
              <a:gd name="T86" fmla="*/ 104 w 176"/>
              <a:gd name="T87" fmla="*/ 174 h 176"/>
              <a:gd name="T88" fmla="*/ 104 w 176"/>
              <a:gd name="T89" fmla="*/ 174 h 176"/>
              <a:gd name="T90" fmla="*/ 104 w 176"/>
              <a:gd name="T91" fmla="*/ 174 h 176"/>
              <a:gd name="T92" fmla="*/ 176 w 176"/>
              <a:gd name="T93" fmla="*/ 6 h 176"/>
              <a:gd name="T94" fmla="*/ 176 w 176"/>
              <a:gd name="T95" fmla="*/ 6 h 176"/>
              <a:gd name="T96" fmla="*/ 176 w 176"/>
              <a:gd name="T97" fmla="*/ 4 h 176"/>
              <a:gd name="T98" fmla="*/ 14 w 176"/>
              <a:gd name="T99" fmla="*/ 76 h 176"/>
              <a:gd name="T100" fmla="*/ 154 w 176"/>
              <a:gd name="T101" fmla="*/ 16 h 176"/>
              <a:gd name="T102" fmla="*/ 71 w 176"/>
              <a:gd name="T103" fmla="*/ 99 h 176"/>
              <a:gd name="T104" fmla="*/ 14 w 176"/>
              <a:gd name="T105" fmla="*/ 76 h 176"/>
              <a:gd name="T106" fmla="*/ 100 w 176"/>
              <a:gd name="T107" fmla="*/ 162 h 176"/>
              <a:gd name="T108" fmla="*/ 77 w 176"/>
              <a:gd name="T109" fmla="*/ 105 h 176"/>
              <a:gd name="T110" fmla="*/ 160 w 176"/>
              <a:gd name="T111" fmla="*/ 22 h 176"/>
              <a:gd name="T112" fmla="*/ 100 w 176"/>
              <a:gd name="T113" fmla="*/ 1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39" y="119"/>
                </a:moveTo>
                <a:cubicBezTo>
                  <a:pt x="43" y="115"/>
                  <a:pt x="43" y="115"/>
                  <a:pt x="43" y="115"/>
                </a:cubicBezTo>
                <a:cubicBezTo>
                  <a:pt x="44" y="114"/>
                  <a:pt x="44" y="113"/>
                  <a:pt x="44" y="112"/>
                </a:cubicBezTo>
                <a:cubicBezTo>
                  <a:pt x="44" y="110"/>
                  <a:pt x="42" y="108"/>
                  <a:pt x="40" y="108"/>
                </a:cubicBezTo>
                <a:cubicBezTo>
                  <a:pt x="39" y="108"/>
                  <a:pt x="38" y="108"/>
                  <a:pt x="37" y="109"/>
                </a:cubicBezTo>
                <a:cubicBezTo>
                  <a:pt x="33" y="113"/>
                  <a:pt x="33" y="113"/>
                  <a:pt x="33" y="113"/>
                </a:cubicBezTo>
                <a:cubicBezTo>
                  <a:pt x="32" y="114"/>
                  <a:pt x="32" y="115"/>
                  <a:pt x="32" y="116"/>
                </a:cubicBezTo>
                <a:cubicBezTo>
                  <a:pt x="32" y="118"/>
                  <a:pt x="34" y="120"/>
                  <a:pt x="36" y="120"/>
                </a:cubicBezTo>
                <a:cubicBezTo>
                  <a:pt x="37" y="120"/>
                  <a:pt x="38" y="120"/>
                  <a:pt x="39" y="119"/>
                </a:cubicBezTo>
                <a:moveTo>
                  <a:pt x="64" y="116"/>
                </a:moveTo>
                <a:cubicBezTo>
                  <a:pt x="64" y="114"/>
                  <a:pt x="62" y="112"/>
                  <a:pt x="60" y="112"/>
                </a:cubicBezTo>
                <a:cubicBezTo>
                  <a:pt x="59" y="112"/>
                  <a:pt x="58" y="112"/>
                  <a:pt x="57" y="113"/>
                </a:cubicBezTo>
                <a:cubicBezTo>
                  <a:pt x="17" y="153"/>
                  <a:pt x="17" y="153"/>
                  <a:pt x="17" y="153"/>
                </a:cubicBezTo>
                <a:cubicBezTo>
                  <a:pt x="16" y="154"/>
                  <a:pt x="16" y="155"/>
                  <a:pt x="16" y="156"/>
                </a:cubicBezTo>
                <a:cubicBezTo>
                  <a:pt x="16" y="158"/>
                  <a:pt x="18" y="160"/>
                  <a:pt x="20" y="160"/>
                </a:cubicBezTo>
                <a:cubicBezTo>
                  <a:pt x="21" y="160"/>
                  <a:pt x="22" y="160"/>
                  <a:pt x="23" y="159"/>
                </a:cubicBezTo>
                <a:cubicBezTo>
                  <a:pt x="63" y="119"/>
                  <a:pt x="63" y="119"/>
                  <a:pt x="63" y="119"/>
                </a:cubicBezTo>
                <a:cubicBezTo>
                  <a:pt x="64" y="118"/>
                  <a:pt x="64" y="117"/>
                  <a:pt x="64" y="116"/>
                </a:cubicBezTo>
                <a:moveTo>
                  <a:pt x="64" y="132"/>
                </a:moveTo>
                <a:cubicBezTo>
                  <a:pt x="63" y="132"/>
                  <a:pt x="62" y="132"/>
                  <a:pt x="61" y="133"/>
                </a:cubicBezTo>
                <a:cubicBezTo>
                  <a:pt x="49" y="145"/>
                  <a:pt x="49" y="145"/>
                  <a:pt x="49" y="145"/>
                </a:cubicBezTo>
                <a:cubicBezTo>
                  <a:pt x="48" y="146"/>
                  <a:pt x="48" y="147"/>
                  <a:pt x="48" y="148"/>
                </a:cubicBezTo>
                <a:cubicBezTo>
                  <a:pt x="48" y="150"/>
                  <a:pt x="50" y="152"/>
                  <a:pt x="52" y="152"/>
                </a:cubicBezTo>
                <a:cubicBezTo>
                  <a:pt x="53" y="152"/>
                  <a:pt x="54" y="152"/>
                  <a:pt x="55" y="151"/>
                </a:cubicBezTo>
                <a:cubicBezTo>
                  <a:pt x="67" y="139"/>
                  <a:pt x="67" y="139"/>
                  <a:pt x="67" y="139"/>
                </a:cubicBezTo>
                <a:cubicBezTo>
                  <a:pt x="68" y="138"/>
                  <a:pt x="68" y="137"/>
                  <a:pt x="68" y="136"/>
                </a:cubicBezTo>
                <a:cubicBezTo>
                  <a:pt x="68" y="134"/>
                  <a:pt x="66" y="132"/>
                  <a:pt x="64" y="132"/>
                </a:cubicBezTo>
                <a:moveTo>
                  <a:pt x="176" y="4"/>
                </a:moveTo>
                <a:cubicBezTo>
                  <a:pt x="176" y="2"/>
                  <a:pt x="174" y="0"/>
                  <a:pt x="172" y="0"/>
                </a:cubicBezTo>
                <a:cubicBezTo>
                  <a:pt x="171" y="0"/>
                  <a:pt x="171" y="0"/>
                  <a:pt x="170" y="0"/>
                </a:cubicBezTo>
                <a:cubicBezTo>
                  <a:pt x="170" y="0"/>
                  <a:pt x="170" y="0"/>
                  <a:pt x="170" y="0"/>
                </a:cubicBezTo>
                <a:cubicBezTo>
                  <a:pt x="2" y="72"/>
                  <a:pt x="2" y="72"/>
                  <a:pt x="2" y="72"/>
                </a:cubicBezTo>
                <a:cubicBezTo>
                  <a:pt x="2" y="72"/>
                  <a:pt x="2" y="72"/>
                  <a:pt x="2" y="72"/>
                </a:cubicBezTo>
                <a:cubicBezTo>
                  <a:pt x="2" y="72"/>
                  <a:pt x="2" y="72"/>
                  <a:pt x="2" y="72"/>
                </a:cubicBezTo>
                <a:cubicBezTo>
                  <a:pt x="2" y="72"/>
                  <a:pt x="2" y="72"/>
                  <a:pt x="2" y="72"/>
                </a:cubicBezTo>
                <a:cubicBezTo>
                  <a:pt x="1" y="73"/>
                  <a:pt x="0" y="74"/>
                  <a:pt x="0" y="76"/>
                </a:cubicBezTo>
                <a:cubicBezTo>
                  <a:pt x="0" y="78"/>
                  <a:pt x="1" y="79"/>
                  <a:pt x="3" y="80"/>
                </a:cubicBezTo>
                <a:cubicBezTo>
                  <a:pt x="3" y="80"/>
                  <a:pt x="3" y="80"/>
                  <a:pt x="3" y="80"/>
                </a:cubicBezTo>
                <a:cubicBezTo>
                  <a:pt x="69" y="107"/>
                  <a:pt x="69" y="107"/>
                  <a:pt x="69" y="107"/>
                </a:cubicBezTo>
                <a:cubicBezTo>
                  <a:pt x="96" y="173"/>
                  <a:pt x="96" y="173"/>
                  <a:pt x="96" y="173"/>
                </a:cubicBezTo>
                <a:cubicBezTo>
                  <a:pt x="96" y="173"/>
                  <a:pt x="96" y="173"/>
                  <a:pt x="96" y="173"/>
                </a:cubicBezTo>
                <a:cubicBezTo>
                  <a:pt x="97" y="175"/>
                  <a:pt x="98" y="176"/>
                  <a:pt x="100" y="176"/>
                </a:cubicBezTo>
                <a:cubicBezTo>
                  <a:pt x="102" y="176"/>
                  <a:pt x="103" y="175"/>
                  <a:pt x="104" y="174"/>
                </a:cubicBezTo>
                <a:cubicBezTo>
                  <a:pt x="104" y="174"/>
                  <a:pt x="104" y="174"/>
                  <a:pt x="104" y="174"/>
                </a:cubicBezTo>
                <a:cubicBezTo>
                  <a:pt x="104" y="174"/>
                  <a:pt x="104" y="174"/>
                  <a:pt x="104" y="174"/>
                </a:cubicBezTo>
                <a:cubicBezTo>
                  <a:pt x="104" y="174"/>
                  <a:pt x="104" y="174"/>
                  <a:pt x="104" y="174"/>
                </a:cubicBezTo>
                <a:cubicBezTo>
                  <a:pt x="176" y="6"/>
                  <a:pt x="176" y="6"/>
                  <a:pt x="176" y="6"/>
                </a:cubicBezTo>
                <a:cubicBezTo>
                  <a:pt x="176" y="6"/>
                  <a:pt x="176" y="6"/>
                  <a:pt x="176" y="6"/>
                </a:cubicBezTo>
                <a:cubicBezTo>
                  <a:pt x="176" y="5"/>
                  <a:pt x="176" y="5"/>
                  <a:pt x="176" y="4"/>
                </a:cubicBezTo>
                <a:moveTo>
                  <a:pt x="14" y="76"/>
                </a:moveTo>
                <a:cubicBezTo>
                  <a:pt x="154" y="16"/>
                  <a:pt x="154" y="16"/>
                  <a:pt x="154" y="16"/>
                </a:cubicBezTo>
                <a:cubicBezTo>
                  <a:pt x="71" y="99"/>
                  <a:pt x="71" y="99"/>
                  <a:pt x="71" y="99"/>
                </a:cubicBezTo>
                <a:lnTo>
                  <a:pt x="14" y="76"/>
                </a:lnTo>
                <a:close/>
                <a:moveTo>
                  <a:pt x="100" y="162"/>
                </a:moveTo>
                <a:cubicBezTo>
                  <a:pt x="77" y="105"/>
                  <a:pt x="77" y="105"/>
                  <a:pt x="77" y="105"/>
                </a:cubicBezTo>
                <a:cubicBezTo>
                  <a:pt x="160" y="22"/>
                  <a:pt x="160" y="22"/>
                  <a:pt x="160" y="22"/>
                </a:cubicBezTo>
                <a:lnTo>
                  <a:pt x="100" y="162"/>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1829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552E99-F535-4C34-82BB-B449D7B07AC1}"/>
              </a:ext>
            </a:extLst>
          </p:cNvPr>
          <p:cNvSpPr>
            <a:spLocks noGrp="1"/>
          </p:cNvSpPr>
          <p:nvPr>
            <p:ph type="title"/>
          </p:nvPr>
        </p:nvSpPr>
        <p:spPr/>
        <p:txBody>
          <a:bodyPr/>
          <a:lstStyle/>
          <a:p>
            <a:r>
              <a:rPr lang="en-US" dirty="0"/>
              <a:t>Infographic Slides</a:t>
            </a:r>
            <a:endParaRPr lang="id-ID" dirty="0"/>
          </a:p>
        </p:txBody>
      </p:sp>
      <p:sp>
        <p:nvSpPr>
          <p:cNvPr id="5" name="Text Placeholder 4">
            <a:extLst>
              <a:ext uri="{FF2B5EF4-FFF2-40B4-BE49-F238E27FC236}">
                <a16:creationId xmlns:a16="http://schemas.microsoft.com/office/drawing/2014/main" id="{086F99E4-0EE5-4DDF-AE0F-E1614565580A}"/>
              </a:ext>
            </a:extLst>
          </p:cNvPr>
          <p:cNvSpPr>
            <a:spLocks noGrp="1"/>
          </p:cNvSpPr>
          <p:nvPr>
            <p:ph type="body" sz="quarter" idx="13"/>
          </p:nvPr>
        </p:nvSpPr>
        <p:spPr>
          <a:xfrm>
            <a:off x="1055688" y="1233294"/>
            <a:ext cx="10080625" cy="257369"/>
          </a:xfrm>
        </p:spPr>
        <p:txBody>
          <a:bodyPr/>
          <a:lstStyle/>
          <a:p>
            <a:r>
              <a:rPr lang="en-US" dirty="0"/>
              <a:t>Replace your short text in here</a:t>
            </a:r>
          </a:p>
        </p:txBody>
      </p:sp>
      <p:sp>
        <p:nvSpPr>
          <p:cNvPr id="286" name="Rectangle 285">
            <a:extLst>
              <a:ext uri="{FF2B5EF4-FFF2-40B4-BE49-F238E27FC236}">
                <a16:creationId xmlns:a16="http://schemas.microsoft.com/office/drawing/2014/main" id="{C45EB8B0-08B5-4C02-AC0D-4D635F8D35E4}"/>
              </a:ext>
            </a:extLst>
          </p:cNvPr>
          <p:cNvSpPr/>
          <p:nvPr/>
        </p:nvSpPr>
        <p:spPr>
          <a:xfrm>
            <a:off x="2858992" y="3199659"/>
            <a:ext cx="2035193" cy="73222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1528D35E-D6C3-43E8-9F0E-4257F1DE888C}"/>
              </a:ext>
            </a:extLst>
          </p:cNvPr>
          <p:cNvSpPr/>
          <p:nvPr/>
        </p:nvSpPr>
        <p:spPr>
          <a:xfrm>
            <a:off x="2831404" y="5005454"/>
            <a:ext cx="2035193" cy="73222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60EDFB3F-90D3-4A04-9C92-7E71ADB096A3}"/>
              </a:ext>
            </a:extLst>
          </p:cNvPr>
          <p:cNvSpPr/>
          <p:nvPr/>
        </p:nvSpPr>
        <p:spPr>
          <a:xfrm>
            <a:off x="7052252" y="3199659"/>
            <a:ext cx="2035193" cy="73222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CC8461D0-AFD1-4B27-B1EA-0508DCBA2FDF}"/>
              </a:ext>
            </a:extLst>
          </p:cNvPr>
          <p:cNvSpPr/>
          <p:nvPr/>
        </p:nvSpPr>
        <p:spPr>
          <a:xfrm>
            <a:off x="7024664" y="5005454"/>
            <a:ext cx="2035193" cy="732220"/>
          </a:xfrm>
          <a:prstGeom prst="rect">
            <a:avLst/>
          </a:prstGeom>
          <a:gradFill flip="none" rotWithShape="1">
            <a:gsLst>
              <a:gs pos="0">
                <a:schemeClr val="accent4"/>
              </a:gs>
              <a:gs pos="97000">
                <a:schemeClr val="accent4">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290">
            <a:extLst>
              <a:ext uri="{FF2B5EF4-FFF2-40B4-BE49-F238E27FC236}">
                <a16:creationId xmlns:a16="http://schemas.microsoft.com/office/drawing/2014/main" id="{F13FE6BE-6EFB-49F2-8FFB-01C70CAABB9B}"/>
              </a:ext>
            </a:extLst>
          </p:cNvPr>
          <p:cNvGrpSpPr/>
          <p:nvPr/>
        </p:nvGrpSpPr>
        <p:grpSpPr>
          <a:xfrm>
            <a:off x="4058864" y="2398320"/>
            <a:ext cx="3741736" cy="3779833"/>
            <a:chOff x="1973263" y="-17463"/>
            <a:chExt cx="5167313" cy="5160963"/>
          </a:xfrm>
        </p:grpSpPr>
        <p:sp>
          <p:nvSpPr>
            <p:cNvPr id="292" name="Freeform 5">
              <a:extLst>
                <a:ext uri="{FF2B5EF4-FFF2-40B4-BE49-F238E27FC236}">
                  <a16:creationId xmlns:a16="http://schemas.microsoft.com/office/drawing/2014/main" id="{8747D915-94F0-4B03-B964-B72444A11CFB}"/>
                </a:ext>
              </a:extLst>
            </p:cNvPr>
            <p:cNvSpPr>
              <a:spLocks/>
            </p:cNvSpPr>
            <p:nvPr/>
          </p:nvSpPr>
          <p:spPr bwMode="auto">
            <a:xfrm>
              <a:off x="2967038" y="2125662"/>
              <a:ext cx="2493963" cy="3009900"/>
            </a:xfrm>
            <a:custGeom>
              <a:avLst/>
              <a:gdLst>
                <a:gd name="T0" fmla="*/ 1021 w 1039"/>
                <a:gd name="T1" fmla="*/ 165 h 1254"/>
                <a:gd name="T2" fmla="*/ 1039 w 1039"/>
                <a:gd name="T3" fmla="*/ 0 h 1254"/>
                <a:gd name="T4" fmla="*/ 0 w 1039"/>
                <a:gd name="T5" fmla="*/ 611 h 1254"/>
                <a:gd name="T6" fmla="*/ 302 w 1039"/>
                <a:gd name="T7" fmla="*/ 1192 h 1254"/>
                <a:gd name="T8" fmla="*/ 1021 w 1039"/>
                <a:gd name="T9" fmla="*/ 165 h 1254"/>
              </a:gdLst>
              <a:ahLst/>
              <a:cxnLst>
                <a:cxn ang="0">
                  <a:pos x="T0" y="T1"/>
                </a:cxn>
                <a:cxn ang="0">
                  <a:pos x="T2" y="T3"/>
                </a:cxn>
                <a:cxn ang="0">
                  <a:pos x="T4" y="T5"/>
                </a:cxn>
                <a:cxn ang="0">
                  <a:pos x="T6" y="T7"/>
                </a:cxn>
                <a:cxn ang="0">
                  <a:pos x="T8" y="T9"/>
                </a:cxn>
              </a:cxnLst>
              <a:rect l="0" t="0" r="r" b="b"/>
              <a:pathLst>
                <a:path w="1039" h="1254">
                  <a:moveTo>
                    <a:pt x="1021" y="165"/>
                  </a:moveTo>
                  <a:cubicBezTo>
                    <a:pt x="1029" y="108"/>
                    <a:pt x="1035" y="53"/>
                    <a:pt x="1039" y="0"/>
                  </a:cubicBezTo>
                  <a:cubicBezTo>
                    <a:pt x="0" y="611"/>
                    <a:pt x="0" y="611"/>
                    <a:pt x="0" y="611"/>
                  </a:cubicBezTo>
                  <a:cubicBezTo>
                    <a:pt x="33" y="1001"/>
                    <a:pt x="152" y="1144"/>
                    <a:pt x="302" y="1192"/>
                  </a:cubicBezTo>
                  <a:cubicBezTo>
                    <a:pt x="493" y="1254"/>
                    <a:pt x="937" y="790"/>
                    <a:pt x="1021" y="165"/>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6">
              <a:extLst>
                <a:ext uri="{FF2B5EF4-FFF2-40B4-BE49-F238E27FC236}">
                  <a16:creationId xmlns:a16="http://schemas.microsoft.com/office/drawing/2014/main" id="{61945F4D-F854-43E6-91CD-5D5CCF58C5AC}"/>
                </a:ext>
              </a:extLst>
            </p:cNvPr>
            <p:cNvSpPr>
              <a:spLocks/>
            </p:cNvSpPr>
            <p:nvPr/>
          </p:nvSpPr>
          <p:spPr bwMode="auto">
            <a:xfrm>
              <a:off x="1973263" y="2076450"/>
              <a:ext cx="3487738" cy="1516063"/>
            </a:xfrm>
            <a:custGeom>
              <a:avLst/>
              <a:gdLst>
                <a:gd name="T0" fmla="*/ 1453 w 1453"/>
                <a:gd name="T1" fmla="*/ 20 h 631"/>
                <a:gd name="T2" fmla="*/ 1090 w 1453"/>
                <a:gd name="T3" fmla="*/ 0 h 631"/>
                <a:gd name="T4" fmla="*/ 24 w 1453"/>
                <a:gd name="T5" fmla="*/ 370 h 631"/>
                <a:gd name="T6" fmla="*/ 414 w 1453"/>
                <a:gd name="T7" fmla="*/ 631 h 631"/>
                <a:gd name="T8" fmla="*/ 414 w 1453"/>
                <a:gd name="T9" fmla="*/ 631 h 631"/>
                <a:gd name="T10" fmla="*/ 1453 w 1453"/>
                <a:gd name="T11" fmla="*/ 20 h 631"/>
              </a:gdLst>
              <a:ahLst/>
              <a:cxnLst>
                <a:cxn ang="0">
                  <a:pos x="T0" y="T1"/>
                </a:cxn>
                <a:cxn ang="0">
                  <a:pos x="T2" y="T3"/>
                </a:cxn>
                <a:cxn ang="0">
                  <a:pos x="T4" y="T5"/>
                </a:cxn>
                <a:cxn ang="0">
                  <a:pos x="T6" y="T7"/>
                </a:cxn>
                <a:cxn ang="0">
                  <a:pos x="T8" y="T9"/>
                </a:cxn>
                <a:cxn ang="0">
                  <a:pos x="T10" y="T11"/>
                </a:cxn>
              </a:cxnLst>
              <a:rect l="0" t="0" r="r" b="b"/>
              <a:pathLst>
                <a:path w="1453" h="631">
                  <a:moveTo>
                    <a:pt x="1453" y="20"/>
                  </a:moveTo>
                  <a:cubicBezTo>
                    <a:pt x="1344" y="7"/>
                    <a:pt x="1223" y="0"/>
                    <a:pt x="1090" y="0"/>
                  </a:cubicBezTo>
                  <a:cubicBezTo>
                    <a:pt x="417" y="0"/>
                    <a:pt x="0" y="201"/>
                    <a:pt x="24" y="370"/>
                  </a:cubicBezTo>
                  <a:cubicBezTo>
                    <a:pt x="38" y="466"/>
                    <a:pt x="185" y="563"/>
                    <a:pt x="414" y="631"/>
                  </a:cubicBezTo>
                  <a:cubicBezTo>
                    <a:pt x="414" y="631"/>
                    <a:pt x="414" y="631"/>
                    <a:pt x="414" y="631"/>
                  </a:cubicBezTo>
                  <a:cubicBezTo>
                    <a:pt x="1453" y="20"/>
                    <a:pt x="1453" y="20"/>
                    <a:pt x="1453" y="2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7">
              <a:extLst>
                <a:ext uri="{FF2B5EF4-FFF2-40B4-BE49-F238E27FC236}">
                  <a16:creationId xmlns:a16="http://schemas.microsoft.com/office/drawing/2014/main" id="{0CD64909-7232-4329-A566-6F42AFCEE93D}"/>
                </a:ext>
              </a:extLst>
            </p:cNvPr>
            <p:cNvSpPr>
              <a:spLocks/>
            </p:cNvSpPr>
            <p:nvPr/>
          </p:nvSpPr>
          <p:spPr bwMode="auto">
            <a:xfrm>
              <a:off x="2030413" y="2968625"/>
              <a:ext cx="1570038" cy="1984375"/>
            </a:xfrm>
            <a:custGeom>
              <a:avLst/>
              <a:gdLst>
                <a:gd name="T0" fmla="*/ 390 w 654"/>
                <a:gd name="T1" fmla="*/ 260 h 827"/>
                <a:gd name="T2" fmla="*/ 0 w 654"/>
                <a:gd name="T3" fmla="*/ 0 h 827"/>
                <a:gd name="T4" fmla="*/ 654 w 654"/>
                <a:gd name="T5" fmla="*/ 827 h 827"/>
                <a:gd name="T6" fmla="*/ 390 w 654"/>
                <a:gd name="T7" fmla="*/ 260 h 827"/>
              </a:gdLst>
              <a:ahLst/>
              <a:cxnLst>
                <a:cxn ang="0">
                  <a:pos x="T0" y="T1"/>
                </a:cxn>
                <a:cxn ang="0">
                  <a:pos x="T2" y="T3"/>
                </a:cxn>
                <a:cxn ang="0">
                  <a:pos x="T4" y="T5"/>
                </a:cxn>
                <a:cxn ang="0">
                  <a:pos x="T6" y="T7"/>
                </a:cxn>
              </a:cxnLst>
              <a:rect l="0" t="0" r="r" b="b"/>
              <a:pathLst>
                <a:path w="654" h="827">
                  <a:moveTo>
                    <a:pt x="390" y="260"/>
                  </a:moveTo>
                  <a:cubicBezTo>
                    <a:pt x="162" y="192"/>
                    <a:pt x="14" y="95"/>
                    <a:pt x="0" y="0"/>
                  </a:cubicBezTo>
                  <a:cubicBezTo>
                    <a:pt x="58" y="376"/>
                    <a:pt x="312" y="687"/>
                    <a:pt x="654" y="827"/>
                  </a:cubicBezTo>
                  <a:cubicBezTo>
                    <a:pt x="522" y="767"/>
                    <a:pt x="420" y="616"/>
                    <a:pt x="390" y="2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8">
              <a:extLst>
                <a:ext uri="{FF2B5EF4-FFF2-40B4-BE49-F238E27FC236}">
                  <a16:creationId xmlns:a16="http://schemas.microsoft.com/office/drawing/2014/main" id="{3621AC37-5140-44EB-9AF0-0402D61801EB}"/>
                </a:ext>
              </a:extLst>
            </p:cNvPr>
            <p:cNvSpPr>
              <a:spLocks/>
            </p:cNvSpPr>
            <p:nvPr/>
          </p:nvSpPr>
          <p:spPr bwMode="auto">
            <a:xfrm>
              <a:off x="3589338" y="2263775"/>
              <a:ext cx="3533775" cy="1541463"/>
            </a:xfrm>
            <a:custGeom>
              <a:avLst/>
              <a:gdLst>
                <a:gd name="T0" fmla="*/ 1466 w 1472"/>
                <a:gd name="T1" fmla="*/ 292 h 642"/>
                <a:gd name="T2" fmla="*/ 1079 w 1472"/>
                <a:gd name="T3" fmla="*/ 0 h 642"/>
                <a:gd name="T4" fmla="*/ 0 w 1472"/>
                <a:gd name="T5" fmla="*/ 611 h 642"/>
                <a:gd name="T6" fmla="*/ 417 w 1472"/>
                <a:gd name="T7" fmla="*/ 642 h 642"/>
                <a:gd name="T8" fmla="*/ 1466 w 1472"/>
                <a:gd name="T9" fmla="*/ 292 h 642"/>
              </a:gdLst>
              <a:ahLst/>
              <a:cxnLst>
                <a:cxn ang="0">
                  <a:pos x="T0" y="T1"/>
                </a:cxn>
                <a:cxn ang="0">
                  <a:pos x="T2" y="T3"/>
                </a:cxn>
                <a:cxn ang="0">
                  <a:pos x="T4" y="T5"/>
                </a:cxn>
                <a:cxn ang="0">
                  <a:pos x="T6" y="T7"/>
                </a:cxn>
                <a:cxn ang="0">
                  <a:pos x="T8" y="T9"/>
                </a:cxn>
              </a:cxnLst>
              <a:rect l="0" t="0" r="r" b="b"/>
              <a:pathLst>
                <a:path w="1472" h="642">
                  <a:moveTo>
                    <a:pt x="1466" y="292"/>
                  </a:moveTo>
                  <a:cubicBezTo>
                    <a:pt x="1472" y="188"/>
                    <a:pt x="1341" y="74"/>
                    <a:pt x="1079" y="0"/>
                  </a:cubicBezTo>
                  <a:cubicBezTo>
                    <a:pt x="0" y="611"/>
                    <a:pt x="0" y="611"/>
                    <a:pt x="0" y="611"/>
                  </a:cubicBezTo>
                  <a:cubicBezTo>
                    <a:pt x="127" y="631"/>
                    <a:pt x="268" y="642"/>
                    <a:pt x="417" y="642"/>
                  </a:cubicBezTo>
                  <a:cubicBezTo>
                    <a:pt x="999" y="642"/>
                    <a:pt x="1455" y="468"/>
                    <a:pt x="1466" y="29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9">
              <a:extLst>
                <a:ext uri="{FF2B5EF4-FFF2-40B4-BE49-F238E27FC236}">
                  <a16:creationId xmlns:a16="http://schemas.microsoft.com/office/drawing/2014/main" id="{07F0F3BE-89D8-41F8-81CD-6CD46E9D8B04}"/>
                </a:ext>
              </a:extLst>
            </p:cNvPr>
            <p:cNvSpPr>
              <a:spLocks/>
            </p:cNvSpPr>
            <p:nvPr/>
          </p:nvSpPr>
          <p:spPr bwMode="auto">
            <a:xfrm>
              <a:off x="3575051" y="2997200"/>
              <a:ext cx="3530600" cy="2146300"/>
            </a:xfrm>
            <a:custGeom>
              <a:avLst/>
              <a:gdLst>
                <a:gd name="T0" fmla="*/ 423 w 1471"/>
                <a:gd name="T1" fmla="*/ 337 h 894"/>
                <a:gd name="T2" fmla="*/ 0 w 1471"/>
                <a:gd name="T3" fmla="*/ 305 h 894"/>
                <a:gd name="T4" fmla="*/ 0 w 1471"/>
                <a:gd name="T5" fmla="*/ 305 h 894"/>
                <a:gd name="T6" fmla="*/ 0 w 1471"/>
                <a:gd name="T7" fmla="*/ 305 h 894"/>
                <a:gd name="T8" fmla="*/ 415 w 1471"/>
                <a:gd name="T9" fmla="*/ 894 h 894"/>
                <a:gd name="T10" fmla="*/ 1471 w 1471"/>
                <a:gd name="T11" fmla="*/ 0 h 894"/>
                <a:gd name="T12" fmla="*/ 423 w 1471"/>
                <a:gd name="T13" fmla="*/ 337 h 894"/>
              </a:gdLst>
              <a:ahLst/>
              <a:cxnLst>
                <a:cxn ang="0">
                  <a:pos x="T0" y="T1"/>
                </a:cxn>
                <a:cxn ang="0">
                  <a:pos x="T2" y="T3"/>
                </a:cxn>
                <a:cxn ang="0">
                  <a:pos x="T4" y="T5"/>
                </a:cxn>
                <a:cxn ang="0">
                  <a:pos x="T6" y="T7"/>
                </a:cxn>
                <a:cxn ang="0">
                  <a:pos x="T8" y="T9"/>
                </a:cxn>
                <a:cxn ang="0">
                  <a:pos x="T10" y="T11"/>
                </a:cxn>
                <a:cxn ang="0">
                  <a:pos x="T12" y="T13"/>
                </a:cxn>
              </a:cxnLst>
              <a:rect l="0" t="0" r="r" b="b"/>
              <a:pathLst>
                <a:path w="1471" h="894">
                  <a:moveTo>
                    <a:pt x="423" y="337"/>
                  </a:moveTo>
                  <a:cubicBezTo>
                    <a:pt x="272" y="337"/>
                    <a:pt x="129" y="325"/>
                    <a:pt x="0" y="305"/>
                  </a:cubicBezTo>
                  <a:cubicBezTo>
                    <a:pt x="0" y="305"/>
                    <a:pt x="0" y="305"/>
                    <a:pt x="0" y="305"/>
                  </a:cubicBezTo>
                  <a:cubicBezTo>
                    <a:pt x="0" y="305"/>
                    <a:pt x="0" y="305"/>
                    <a:pt x="0" y="305"/>
                  </a:cubicBezTo>
                  <a:cubicBezTo>
                    <a:pt x="33" y="755"/>
                    <a:pt x="252" y="894"/>
                    <a:pt x="415" y="894"/>
                  </a:cubicBezTo>
                  <a:cubicBezTo>
                    <a:pt x="946" y="894"/>
                    <a:pt x="1386" y="507"/>
                    <a:pt x="1471" y="0"/>
                  </a:cubicBezTo>
                  <a:cubicBezTo>
                    <a:pt x="1440" y="171"/>
                    <a:pt x="992" y="337"/>
                    <a:pt x="423" y="33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0">
              <a:extLst>
                <a:ext uri="{FF2B5EF4-FFF2-40B4-BE49-F238E27FC236}">
                  <a16:creationId xmlns:a16="http://schemas.microsoft.com/office/drawing/2014/main" id="{05383777-2F55-4A63-BC83-064643FFAD05}"/>
                </a:ext>
              </a:extLst>
            </p:cNvPr>
            <p:cNvSpPr>
              <a:spLocks/>
            </p:cNvSpPr>
            <p:nvPr/>
          </p:nvSpPr>
          <p:spPr bwMode="auto">
            <a:xfrm>
              <a:off x="2016126" y="1587"/>
              <a:ext cx="2619375" cy="2913063"/>
            </a:xfrm>
            <a:custGeom>
              <a:avLst/>
              <a:gdLst>
                <a:gd name="T0" fmla="*/ 1064 w 1091"/>
                <a:gd name="T1" fmla="*/ 0 h 1213"/>
                <a:gd name="T2" fmla="*/ 6 w 1091"/>
                <a:gd name="T3" fmla="*/ 908 h 1213"/>
                <a:gd name="T4" fmla="*/ 6 w 1091"/>
                <a:gd name="T5" fmla="*/ 908 h 1213"/>
                <a:gd name="T6" fmla="*/ 386 w 1091"/>
                <a:gd name="T7" fmla="*/ 1213 h 1213"/>
                <a:gd name="T8" fmla="*/ 1091 w 1091"/>
                <a:gd name="T9" fmla="*/ 0 h 1213"/>
                <a:gd name="T10" fmla="*/ 1064 w 1091"/>
                <a:gd name="T11" fmla="*/ 0 h 1213"/>
              </a:gdLst>
              <a:ahLst/>
              <a:cxnLst>
                <a:cxn ang="0">
                  <a:pos x="T0" y="T1"/>
                </a:cxn>
                <a:cxn ang="0">
                  <a:pos x="T2" y="T3"/>
                </a:cxn>
                <a:cxn ang="0">
                  <a:pos x="T4" y="T5"/>
                </a:cxn>
                <a:cxn ang="0">
                  <a:pos x="T6" y="T7"/>
                </a:cxn>
                <a:cxn ang="0">
                  <a:pos x="T8" y="T9"/>
                </a:cxn>
                <a:cxn ang="0">
                  <a:pos x="T10" y="T11"/>
                </a:cxn>
              </a:cxnLst>
              <a:rect l="0" t="0" r="r" b="b"/>
              <a:pathLst>
                <a:path w="1091" h="1213">
                  <a:moveTo>
                    <a:pt x="1064" y="0"/>
                  </a:moveTo>
                  <a:cubicBezTo>
                    <a:pt x="528" y="0"/>
                    <a:pt x="84" y="394"/>
                    <a:pt x="6" y="908"/>
                  </a:cubicBezTo>
                  <a:cubicBezTo>
                    <a:pt x="6" y="908"/>
                    <a:pt x="6" y="908"/>
                    <a:pt x="6" y="908"/>
                  </a:cubicBezTo>
                  <a:cubicBezTo>
                    <a:pt x="0" y="1039"/>
                    <a:pt x="152" y="1145"/>
                    <a:pt x="386" y="1213"/>
                  </a:cubicBezTo>
                  <a:cubicBezTo>
                    <a:pt x="401" y="646"/>
                    <a:pt x="775" y="21"/>
                    <a:pt x="1091" y="0"/>
                  </a:cubicBezTo>
                  <a:cubicBezTo>
                    <a:pt x="1082" y="0"/>
                    <a:pt x="1073" y="0"/>
                    <a:pt x="1064"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1">
              <a:extLst>
                <a:ext uri="{FF2B5EF4-FFF2-40B4-BE49-F238E27FC236}">
                  <a16:creationId xmlns:a16="http://schemas.microsoft.com/office/drawing/2014/main" id="{44B58652-D1BE-4725-B661-49A03E6FA771}"/>
                </a:ext>
              </a:extLst>
            </p:cNvPr>
            <p:cNvSpPr>
              <a:spLocks/>
            </p:cNvSpPr>
            <p:nvPr/>
          </p:nvSpPr>
          <p:spPr bwMode="auto">
            <a:xfrm>
              <a:off x="2943226" y="-17463"/>
              <a:ext cx="2527300" cy="2932113"/>
            </a:xfrm>
            <a:custGeom>
              <a:avLst/>
              <a:gdLst>
                <a:gd name="T0" fmla="*/ 0 w 1053"/>
                <a:gd name="T1" fmla="*/ 1221 h 1221"/>
                <a:gd name="T2" fmla="*/ 0 w 1053"/>
                <a:gd name="T3" fmla="*/ 1221 h 1221"/>
                <a:gd name="T4" fmla="*/ 1053 w 1053"/>
                <a:gd name="T5" fmla="*/ 590 h 1221"/>
                <a:gd name="T6" fmla="*/ 710 w 1053"/>
                <a:gd name="T7" fmla="*/ 8 h 1221"/>
                <a:gd name="T8" fmla="*/ 0 w 1053"/>
                <a:gd name="T9" fmla="*/ 1221 h 1221"/>
              </a:gdLst>
              <a:ahLst/>
              <a:cxnLst>
                <a:cxn ang="0">
                  <a:pos x="T0" y="T1"/>
                </a:cxn>
                <a:cxn ang="0">
                  <a:pos x="T2" y="T3"/>
                </a:cxn>
                <a:cxn ang="0">
                  <a:pos x="T4" y="T5"/>
                </a:cxn>
                <a:cxn ang="0">
                  <a:pos x="T6" y="T7"/>
                </a:cxn>
                <a:cxn ang="0">
                  <a:pos x="T8" y="T9"/>
                </a:cxn>
              </a:cxnLst>
              <a:rect l="0" t="0" r="r" b="b"/>
              <a:pathLst>
                <a:path w="1053" h="1221">
                  <a:moveTo>
                    <a:pt x="0" y="1221"/>
                  </a:moveTo>
                  <a:cubicBezTo>
                    <a:pt x="0" y="1221"/>
                    <a:pt x="0" y="1221"/>
                    <a:pt x="0" y="1221"/>
                  </a:cubicBezTo>
                  <a:cubicBezTo>
                    <a:pt x="1053" y="590"/>
                    <a:pt x="1053" y="590"/>
                    <a:pt x="1053" y="590"/>
                  </a:cubicBezTo>
                  <a:cubicBezTo>
                    <a:pt x="1030" y="218"/>
                    <a:pt x="898" y="0"/>
                    <a:pt x="710" y="8"/>
                  </a:cubicBezTo>
                  <a:cubicBezTo>
                    <a:pt x="394" y="22"/>
                    <a:pt x="15" y="651"/>
                    <a:pt x="0" y="1221"/>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12">
              <a:extLst>
                <a:ext uri="{FF2B5EF4-FFF2-40B4-BE49-F238E27FC236}">
                  <a16:creationId xmlns:a16="http://schemas.microsoft.com/office/drawing/2014/main" id="{5743E967-62E0-49EE-871E-3F915304032A}"/>
                </a:ext>
              </a:extLst>
            </p:cNvPr>
            <p:cNvSpPr>
              <a:spLocks/>
            </p:cNvSpPr>
            <p:nvPr/>
          </p:nvSpPr>
          <p:spPr bwMode="auto">
            <a:xfrm>
              <a:off x="3579813" y="141287"/>
              <a:ext cx="3560763" cy="2979738"/>
            </a:xfrm>
            <a:custGeom>
              <a:avLst/>
              <a:gdLst>
                <a:gd name="T0" fmla="*/ 1473 w 1483"/>
                <a:gd name="T1" fmla="*/ 867 h 1241"/>
                <a:gd name="T2" fmla="*/ 788 w 1483"/>
                <a:gd name="T3" fmla="*/ 9 h 1241"/>
                <a:gd name="T4" fmla="*/ 788 w 1483"/>
                <a:gd name="T5" fmla="*/ 9 h 1241"/>
                <a:gd name="T6" fmla="*/ 681 w 1483"/>
                <a:gd name="T7" fmla="*/ 3 h 1241"/>
                <a:gd name="T8" fmla="*/ 0 w 1483"/>
                <a:gd name="T9" fmla="*/ 1212 h 1241"/>
                <a:gd name="T10" fmla="*/ 0 w 1483"/>
                <a:gd name="T11" fmla="*/ 1212 h 1241"/>
                <a:gd name="T12" fmla="*/ 0 w 1483"/>
                <a:gd name="T13" fmla="*/ 1212 h 1241"/>
                <a:gd name="T14" fmla="*/ 421 w 1483"/>
                <a:gd name="T15" fmla="*/ 1241 h 1241"/>
                <a:gd name="T16" fmla="*/ 1472 w 1483"/>
                <a:gd name="T17" fmla="*/ 866 h 1241"/>
                <a:gd name="T18" fmla="*/ 1473 w 1483"/>
                <a:gd name="T19" fmla="*/ 86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3" h="1241">
                  <a:moveTo>
                    <a:pt x="1473" y="867"/>
                  </a:moveTo>
                  <a:cubicBezTo>
                    <a:pt x="1420" y="472"/>
                    <a:pt x="1150" y="145"/>
                    <a:pt x="788" y="9"/>
                  </a:cubicBezTo>
                  <a:cubicBezTo>
                    <a:pt x="788" y="9"/>
                    <a:pt x="788" y="9"/>
                    <a:pt x="788" y="9"/>
                  </a:cubicBezTo>
                  <a:cubicBezTo>
                    <a:pt x="755" y="2"/>
                    <a:pt x="719" y="0"/>
                    <a:pt x="681" y="3"/>
                  </a:cubicBezTo>
                  <a:cubicBezTo>
                    <a:pt x="431" y="23"/>
                    <a:pt x="53" y="498"/>
                    <a:pt x="0" y="1212"/>
                  </a:cubicBezTo>
                  <a:cubicBezTo>
                    <a:pt x="0" y="1212"/>
                    <a:pt x="0" y="1212"/>
                    <a:pt x="0" y="1212"/>
                  </a:cubicBezTo>
                  <a:cubicBezTo>
                    <a:pt x="0" y="1212"/>
                    <a:pt x="0" y="1212"/>
                    <a:pt x="0" y="1212"/>
                  </a:cubicBezTo>
                  <a:cubicBezTo>
                    <a:pt x="131" y="1231"/>
                    <a:pt x="274" y="1241"/>
                    <a:pt x="421" y="1241"/>
                  </a:cubicBezTo>
                  <a:cubicBezTo>
                    <a:pt x="1003" y="1241"/>
                    <a:pt x="1483" y="1049"/>
                    <a:pt x="1472" y="866"/>
                  </a:cubicBezTo>
                  <a:lnTo>
                    <a:pt x="1473" y="86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00" name="Oval 299">
            <a:extLst>
              <a:ext uri="{FF2B5EF4-FFF2-40B4-BE49-F238E27FC236}">
                <a16:creationId xmlns:a16="http://schemas.microsoft.com/office/drawing/2014/main" id="{48F2D3ED-E6FB-4DE2-89BD-9212FCCBA886}"/>
              </a:ext>
            </a:extLst>
          </p:cNvPr>
          <p:cNvSpPr/>
          <p:nvPr/>
        </p:nvSpPr>
        <p:spPr>
          <a:xfrm>
            <a:off x="8596365" y="4869772"/>
            <a:ext cx="957279" cy="957279"/>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1" name="Oval 300">
            <a:extLst>
              <a:ext uri="{FF2B5EF4-FFF2-40B4-BE49-F238E27FC236}">
                <a16:creationId xmlns:a16="http://schemas.microsoft.com/office/drawing/2014/main" id="{12C56CD3-28F6-4196-9662-F662FABA01F9}"/>
              </a:ext>
            </a:extLst>
          </p:cNvPr>
          <p:cNvSpPr/>
          <p:nvPr/>
        </p:nvSpPr>
        <p:spPr>
          <a:xfrm>
            <a:off x="8596365" y="3078378"/>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4" name="Oval 303">
            <a:extLst>
              <a:ext uri="{FF2B5EF4-FFF2-40B4-BE49-F238E27FC236}">
                <a16:creationId xmlns:a16="http://schemas.microsoft.com/office/drawing/2014/main" id="{5D4A2D3C-66BA-4927-B6C2-6DFFA4931DCC}"/>
              </a:ext>
            </a:extLst>
          </p:cNvPr>
          <p:cNvSpPr/>
          <p:nvPr/>
        </p:nvSpPr>
        <p:spPr>
          <a:xfrm>
            <a:off x="2444193" y="4896509"/>
            <a:ext cx="957279" cy="957279"/>
          </a:xfrm>
          <a:prstGeom prst="ellipse">
            <a:avLst/>
          </a:prstGeom>
          <a:solidFill>
            <a:schemeClr val="bg1"/>
          </a:solidFill>
          <a:ln w="920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5" name="Oval 304">
            <a:extLst>
              <a:ext uri="{FF2B5EF4-FFF2-40B4-BE49-F238E27FC236}">
                <a16:creationId xmlns:a16="http://schemas.microsoft.com/office/drawing/2014/main" id="{71E69B13-8402-45D7-9955-5472D5FF5858}"/>
              </a:ext>
            </a:extLst>
          </p:cNvPr>
          <p:cNvSpPr/>
          <p:nvPr/>
        </p:nvSpPr>
        <p:spPr>
          <a:xfrm>
            <a:off x="2444193" y="3088201"/>
            <a:ext cx="957279" cy="957279"/>
          </a:xfrm>
          <a:prstGeom prst="ellipse">
            <a:avLst/>
          </a:prstGeom>
          <a:solidFill>
            <a:schemeClr val="bg1"/>
          </a:solidFill>
          <a:ln w="920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8" name="Content Placeholder 2">
            <a:extLst>
              <a:ext uri="{FF2B5EF4-FFF2-40B4-BE49-F238E27FC236}">
                <a16:creationId xmlns:a16="http://schemas.microsoft.com/office/drawing/2014/main" id="{D6A4E959-D563-48BD-AA8E-FE9CEEF36CB2}"/>
              </a:ext>
            </a:extLst>
          </p:cNvPr>
          <p:cNvSpPr txBox="1">
            <a:spLocks/>
          </p:cNvSpPr>
          <p:nvPr/>
        </p:nvSpPr>
        <p:spPr>
          <a:xfrm>
            <a:off x="3294138" y="2879119"/>
            <a:ext cx="1150038" cy="2952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solidFill>
                  <a:schemeClr val="accent6"/>
                </a:solidFill>
              </a:rPr>
              <a:t>Text Here</a:t>
            </a:r>
            <a:endParaRPr lang="en-US" sz="1100" dirty="0">
              <a:solidFill>
                <a:schemeClr val="accent6"/>
              </a:solidFill>
            </a:endParaRPr>
          </a:p>
        </p:txBody>
      </p:sp>
      <p:sp>
        <p:nvSpPr>
          <p:cNvPr id="309" name="Content Placeholder 2">
            <a:extLst>
              <a:ext uri="{FF2B5EF4-FFF2-40B4-BE49-F238E27FC236}">
                <a16:creationId xmlns:a16="http://schemas.microsoft.com/office/drawing/2014/main" id="{7ABF9634-9A3C-40D6-A8F6-0827512288D5}"/>
              </a:ext>
            </a:extLst>
          </p:cNvPr>
          <p:cNvSpPr txBox="1">
            <a:spLocks/>
          </p:cNvSpPr>
          <p:nvPr/>
        </p:nvSpPr>
        <p:spPr>
          <a:xfrm>
            <a:off x="3400610" y="5706954"/>
            <a:ext cx="1150038" cy="2952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chemeClr val="accent5"/>
                </a:solidFill>
              </a:rPr>
              <a:t>Text Here</a:t>
            </a:r>
          </a:p>
        </p:txBody>
      </p:sp>
      <p:sp>
        <p:nvSpPr>
          <p:cNvPr id="310" name="Content Placeholder 2">
            <a:extLst>
              <a:ext uri="{FF2B5EF4-FFF2-40B4-BE49-F238E27FC236}">
                <a16:creationId xmlns:a16="http://schemas.microsoft.com/office/drawing/2014/main" id="{B2ED5B3F-3CB5-4055-A341-F8014455FC68}"/>
              </a:ext>
            </a:extLst>
          </p:cNvPr>
          <p:cNvSpPr txBox="1">
            <a:spLocks/>
          </p:cNvSpPr>
          <p:nvPr/>
        </p:nvSpPr>
        <p:spPr>
          <a:xfrm>
            <a:off x="7683643" y="2871961"/>
            <a:ext cx="1000617" cy="3473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b="1" dirty="0">
                <a:solidFill>
                  <a:schemeClr val="accent1"/>
                </a:solidFill>
              </a:rPr>
              <a:t>Text Here</a:t>
            </a:r>
          </a:p>
        </p:txBody>
      </p:sp>
      <p:sp>
        <p:nvSpPr>
          <p:cNvPr id="311" name="Content Placeholder 2">
            <a:extLst>
              <a:ext uri="{FF2B5EF4-FFF2-40B4-BE49-F238E27FC236}">
                <a16:creationId xmlns:a16="http://schemas.microsoft.com/office/drawing/2014/main" id="{B84FD0AB-E619-4274-A0B6-2F775CE11669}"/>
              </a:ext>
            </a:extLst>
          </p:cNvPr>
          <p:cNvSpPr txBox="1">
            <a:spLocks/>
          </p:cNvSpPr>
          <p:nvPr/>
        </p:nvSpPr>
        <p:spPr>
          <a:xfrm>
            <a:off x="7683644" y="5719390"/>
            <a:ext cx="1000617" cy="3473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b="1" dirty="0">
                <a:solidFill>
                  <a:schemeClr val="accent4"/>
                </a:solidFill>
              </a:rPr>
              <a:t>Text Here</a:t>
            </a:r>
          </a:p>
        </p:txBody>
      </p:sp>
      <p:sp>
        <p:nvSpPr>
          <p:cNvPr id="312" name="Content Placeholder 2">
            <a:extLst>
              <a:ext uri="{FF2B5EF4-FFF2-40B4-BE49-F238E27FC236}">
                <a16:creationId xmlns:a16="http://schemas.microsoft.com/office/drawing/2014/main" id="{03BEB82B-F3DB-4721-96B7-3CCC63961649}"/>
              </a:ext>
            </a:extLst>
          </p:cNvPr>
          <p:cNvSpPr txBox="1">
            <a:spLocks/>
          </p:cNvSpPr>
          <p:nvPr/>
        </p:nvSpPr>
        <p:spPr>
          <a:xfrm>
            <a:off x="338669" y="3088201"/>
            <a:ext cx="1883468" cy="10940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id-ID" b="1" dirty="0">
                <a:solidFill>
                  <a:schemeClr val="accent6"/>
                </a:solidFill>
              </a:rPr>
              <a:t>Lorem Ipsum</a:t>
            </a:r>
            <a:br>
              <a:rPr lang="en-US" b="1" dirty="0"/>
            </a:br>
            <a:r>
              <a:rPr lang="en-US" sz="1100" dirty="0">
                <a:solidFill>
                  <a:schemeClr val="tx1"/>
                </a:solidFill>
              </a:rPr>
              <a:t>Lorem ipsum dolor sit amet, consectetur adipiscing elit. </a:t>
            </a:r>
            <a:r>
              <a:rPr lang="en-US" sz="1100" dirty="0" err="1">
                <a:solidFill>
                  <a:schemeClr val="tx1"/>
                </a:solidFill>
              </a:rPr>
              <a:t>Curabitur</a:t>
            </a:r>
            <a:endParaRPr lang="en-US" sz="1100" dirty="0">
              <a:solidFill>
                <a:schemeClr val="tx1"/>
              </a:solidFill>
            </a:endParaRPr>
          </a:p>
        </p:txBody>
      </p:sp>
      <p:sp>
        <p:nvSpPr>
          <p:cNvPr id="313" name="Content Placeholder 2">
            <a:extLst>
              <a:ext uri="{FF2B5EF4-FFF2-40B4-BE49-F238E27FC236}">
                <a16:creationId xmlns:a16="http://schemas.microsoft.com/office/drawing/2014/main" id="{C103F826-A435-4D33-BA6B-8A738E3FCC4E}"/>
              </a:ext>
            </a:extLst>
          </p:cNvPr>
          <p:cNvSpPr txBox="1">
            <a:spLocks/>
          </p:cNvSpPr>
          <p:nvPr/>
        </p:nvSpPr>
        <p:spPr>
          <a:xfrm>
            <a:off x="427265" y="4997033"/>
            <a:ext cx="1794637" cy="104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id-ID" b="1" dirty="0">
                <a:solidFill>
                  <a:schemeClr val="accent5"/>
                </a:solidFill>
              </a:rPr>
              <a:t>Lorem Ipsum</a:t>
            </a:r>
            <a:br>
              <a:rPr lang="en-US" b="1" dirty="0"/>
            </a:br>
            <a:r>
              <a:rPr lang="en-US" sz="1100" dirty="0">
                <a:solidFill>
                  <a:schemeClr val="tx1"/>
                </a:solidFill>
              </a:rPr>
              <a:t>Lorem ipsum dolor sit amet, consectetur adipiscing elit. </a:t>
            </a:r>
            <a:r>
              <a:rPr lang="en-US" sz="1100" dirty="0" err="1">
                <a:solidFill>
                  <a:schemeClr val="tx1"/>
                </a:solidFill>
              </a:rPr>
              <a:t>Curabitur</a:t>
            </a:r>
            <a:endParaRPr lang="en-US" sz="1100" dirty="0">
              <a:solidFill>
                <a:schemeClr val="tx1"/>
              </a:solidFill>
            </a:endParaRPr>
          </a:p>
        </p:txBody>
      </p:sp>
      <p:sp>
        <p:nvSpPr>
          <p:cNvPr id="314" name="Content Placeholder 2">
            <a:extLst>
              <a:ext uri="{FF2B5EF4-FFF2-40B4-BE49-F238E27FC236}">
                <a16:creationId xmlns:a16="http://schemas.microsoft.com/office/drawing/2014/main" id="{7B52FFC4-EABD-4950-8843-921C464B5611}"/>
              </a:ext>
            </a:extLst>
          </p:cNvPr>
          <p:cNvSpPr txBox="1">
            <a:spLocks/>
          </p:cNvSpPr>
          <p:nvPr/>
        </p:nvSpPr>
        <p:spPr>
          <a:xfrm>
            <a:off x="9733537" y="3066550"/>
            <a:ext cx="2234345"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b="1" dirty="0">
                <a:solidFill>
                  <a:schemeClr val="accent1"/>
                </a:solidFill>
              </a:rPr>
              <a:t>Lorem Ipsum</a:t>
            </a:r>
            <a:br>
              <a:rPr lang="en-US" b="1" dirty="0"/>
            </a:br>
            <a:r>
              <a:rPr lang="en-US" sz="1100" dirty="0">
                <a:solidFill>
                  <a:schemeClr val="tx1"/>
                </a:solidFill>
              </a:rPr>
              <a:t>Lorem ipsum dolor sit amet, consectetur adipiscing elit. </a:t>
            </a:r>
            <a:r>
              <a:rPr lang="en-US" sz="1100" dirty="0" err="1">
                <a:solidFill>
                  <a:schemeClr val="tx1"/>
                </a:solidFill>
              </a:rPr>
              <a:t>Curabitur</a:t>
            </a:r>
            <a:r>
              <a:rPr lang="en-US" sz="1100" dirty="0">
                <a:solidFill>
                  <a:schemeClr val="tx1"/>
                </a:solidFill>
              </a:rPr>
              <a:t> </a:t>
            </a:r>
            <a:r>
              <a:rPr lang="en-US" sz="1100" dirty="0" err="1">
                <a:solidFill>
                  <a:schemeClr val="tx1"/>
                </a:solidFill>
              </a:rPr>
              <a:t>elementum</a:t>
            </a:r>
            <a:endParaRPr lang="en-US" sz="1100" dirty="0">
              <a:solidFill>
                <a:schemeClr val="tx1"/>
              </a:solidFill>
            </a:endParaRPr>
          </a:p>
        </p:txBody>
      </p:sp>
      <p:sp>
        <p:nvSpPr>
          <p:cNvPr id="315" name="Content Placeholder 2">
            <a:extLst>
              <a:ext uri="{FF2B5EF4-FFF2-40B4-BE49-F238E27FC236}">
                <a16:creationId xmlns:a16="http://schemas.microsoft.com/office/drawing/2014/main" id="{711B4D51-6133-46C0-88F8-9BB65FD90F0C}"/>
              </a:ext>
            </a:extLst>
          </p:cNvPr>
          <p:cNvSpPr txBox="1">
            <a:spLocks/>
          </p:cNvSpPr>
          <p:nvPr/>
        </p:nvSpPr>
        <p:spPr>
          <a:xfrm>
            <a:off x="9733537" y="4866945"/>
            <a:ext cx="2234345" cy="890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id-ID" b="1" dirty="0">
                <a:solidFill>
                  <a:schemeClr val="accent4"/>
                </a:solidFill>
              </a:rPr>
              <a:t>Lorem Ipsum</a:t>
            </a:r>
            <a:br>
              <a:rPr lang="en-US" b="1" dirty="0"/>
            </a:br>
            <a:r>
              <a:rPr lang="en-US" sz="1100" dirty="0">
                <a:solidFill>
                  <a:schemeClr val="tx1"/>
                </a:solidFill>
              </a:rPr>
              <a:t>Lorem ipsum dolor sit amet, consectetur adipiscing elit. </a:t>
            </a:r>
            <a:r>
              <a:rPr lang="en-US" sz="1100" dirty="0" err="1">
                <a:solidFill>
                  <a:schemeClr val="tx1"/>
                </a:solidFill>
              </a:rPr>
              <a:t>Curabitur</a:t>
            </a:r>
            <a:r>
              <a:rPr lang="en-US" sz="1100" dirty="0">
                <a:solidFill>
                  <a:schemeClr val="tx1"/>
                </a:solidFill>
              </a:rPr>
              <a:t> </a:t>
            </a:r>
            <a:r>
              <a:rPr lang="en-US" sz="1100" dirty="0" err="1">
                <a:solidFill>
                  <a:schemeClr val="tx1"/>
                </a:solidFill>
              </a:rPr>
              <a:t>elementum</a:t>
            </a:r>
            <a:endParaRPr lang="en-US" sz="1100" dirty="0">
              <a:solidFill>
                <a:schemeClr val="tx1"/>
              </a:solidFill>
            </a:endParaRPr>
          </a:p>
        </p:txBody>
      </p:sp>
      <p:grpSp>
        <p:nvGrpSpPr>
          <p:cNvPr id="596" name="그룹 285">
            <a:extLst>
              <a:ext uri="{FF2B5EF4-FFF2-40B4-BE49-F238E27FC236}">
                <a16:creationId xmlns:a16="http://schemas.microsoft.com/office/drawing/2014/main" id="{B941882D-23F3-4A1A-9FEC-476D820D23A3}"/>
              </a:ext>
            </a:extLst>
          </p:cNvPr>
          <p:cNvGrpSpPr/>
          <p:nvPr/>
        </p:nvGrpSpPr>
        <p:grpSpPr>
          <a:xfrm>
            <a:off x="2652794" y="3311504"/>
            <a:ext cx="561710" cy="489318"/>
            <a:chOff x="9743214" y="1152815"/>
            <a:chExt cx="839705" cy="731487"/>
          </a:xfrm>
        </p:grpSpPr>
        <p:sp>
          <p:nvSpPr>
            <p:cNvPr id="597" name="Freeform 154">
              <a:extLst>
                <a:ext uri="{FF2B5EF4-FFF2-40B4-BE49-F238E27FC236}">
                  <a16:creationId xmlns:a16="http://schemas.microsoft.com/office/drawing/2014/main" id="{3AFAB8F3-85D6-4458-ADF2-7B7E627552A2}"/>
                </a:ext>
              </a:extLst>
            </p:cNvPr>
            <p:cNvSpPr>
              <a:spLocks/>
            </p:cNvSpPr>
            <p:nvPr/>
          </p:nvSpPr>
          <p:spPr bwMode="auto">
            <a:xfrm>
              <a:off x="10294334" y="1309133"/>
              <a:ext cx="268546" cy="328667"/>
            </a:xfrm>
            <a:custGeom>
              <a:avLst/>
              <a:gdLst>
                <a:gd name="T0" fmla="*/ 70 w 85"/>
                <a:gd name="T1" fmla="*/ 103 h 103"/>
                <a:gd name="T2" fmla="*/ 85 w 85"/>
                <a:gd name="T3" fmla="*/ 91 h 103"/>
                <a:gd name="T4" fmla="*/ 85 w 85"/>
                <a:gd name="T5" fmla="*/ 22 h 103"/>
                <a:gd name="T6" fmla="*/ 74 w 85"/>
                <a:gd name="T7" fmla="*/ 6 h 103"/>
                <a:gd name="T8" fmla="*/ 11 w 85"/>
                <a:gd name="T9" fmla="*/ 6 h 103"/>
                <a:gd name="T10" fmla="*/ 0 w 85"/>
                <a:gd name="T11" fmla="*/ 22 h 103"/>
                <a:gd name="T12" fmla="*/ 0 w 85"/>
                <a:gd name="T13" fmla="*/ 91 h 103"/>
                <a:gd name="T14" fmla="*/ 15 w 85"/>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03">
                  <a:moveTo>
                    <a:pt x="70" y="103"/>
                  </a:moveTo>
                  <a:cubicBezTo>
                    <a:pt x="76" y="103"/>
                    <a:pt x="85" y="98"/>
                    <a:pt x="85" y="91"/>
                  </a:cubicBezTo>
                  <a:cubicBezTo>
                    <a:pt x="85" y="68"/>
                    <a:pt x="85" y="45"/>
                    <a:pt x="85" y="22"/>
                  </a:cubicBezTo>
                  <a:cubicBezTo>
                    <a:pt x="85" y="15"/>
                    <a:pt x="80" y="8"/>
                    <a:pt x="74" y="6"/>
                  </a:cubicBezTo>
                  <a:cubicBezTo>
                    <a:pt x="53" y="0"/>
                    <a:pt x="31" y="0"/>
                    <a:pt x="11" y="6"/>
                  </a:cubicBezTo>
                  <a:cubicBezTo>
                    <a:pt x="5" y="8"/>
                    <a:pt x="0" y="15"/>
                    <a:pt x="0" y="22"/>
                  </a:cubicBezTo>
                  <a:cubicBezTo>
                    <a:pt x="0" y="45"/>
                    <a:pt x="0" y="68"/>
                    <a:pt x="0" y="91"/>
                  </a:cubicBezTo>
                  <a:cubicBezTo>
                    <a:pt x="0" y="98"/>
                    <a:pt x="9" y="103"/>
                    <a:pt x="15"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98" name="Freeform 155">
              <a:extLst>
                <a:ext uri="{FF2B5EF4-FFF2-40B4-BE49-F238E27FC236}">
                  <a16:creationId xmlns:a16="http://schemas.microsoft.com/office/drawing/2014/main" id="{042CFAF8-7984-4B9A-BD24-EE255AAFB014}"/>
                </a:ext>
              </a:extLst>
            </p:cNvPr>
            <p:cNvSpPr>
              <a:spLocks noEditPoints="1"/>
            </p:cNvSpPr>
            <p:nvPr/>
          </p:nvSpPr>
          <p:spPr bwMode="auto">
            <a:xfrm>
              <a:off x="10274293" y="1293101"/>
              <a:ext cx="308626" cy="364741"/>
            </a:xfrm>
            <a:custGeom>
              <a:avLst/>
              <a:gdLst>
                <a:gd name="T0" fmla="*/ 76 w 97"/>
                <a:gd name="T1" fmla="*/ 114 h 114"/>
                <a:gd name="T2" fmla="*/ 76 w 97"/>
                <a:gd name="T3" fmla="*/ 114 h 114"/>
                <a:gd name="T4" fmla="*/ 76 w 97"/>
                <a:gd name="T5" fmla="*/ 114 h 114"/>
                <a:gd name="T6" fmla="*/ 76 w 97"/>
                <a:gd name="T7" fmla="*/ 114 h 114"/>
                <a:gd name="T8" fmla="*/ 76 w 97"/>
                <a:gd name="T9" fmla="*/ 114 h 114"/>
                <a:gd name="T10" fmla="*/ 8 w 97"/>
                <a:gd name="T11" fmla="*/ 109 h 114"/>
                <a:gd name="T12" fmla="*/ 0 w 97"/>
                <a:gd name="T13" fmla="*/ 96 h 114"/>
                <a:gd name="T14" fmla="*/ 0 w 97"/>
                <a:gd name="T15" fmla="*/ 96 h 114"/>
                <a:gd name="T16" fmla="*/ 0 w 97"/>
                <a:gd name="T17" fmla="*/ 96 h 114"/>
                <a:gd name="T18" fmla="*/ 0 w 97"/>
                <a:gd name="T19" fmla="*/ 96 h 114"/>
                <a:gd name="T20" fmla="*/ 0 w 97"/>
                <a:gd name="T21" fmla="*/ 96 h 114"/>
                <a:gd name="T22" fmla="*/ 0 w 97"/>
                <a:gd name="T23" fmla="*/ 27 h 114"/>
                <a:gd name="T24" fmla="*/ 0 w 97"/>
                <a:gd name="T25" fmla="*/ 27 h 114"/>
                <a:gd name="T26" fmla="*/ 15 w 97"/>
                <a:gd name="T27" fmla="*/ 5 h 114"/>
                <a:gd name="T28" fmla="*/ 15 w 97"/>
                <a:gd name="T29" fmla="*/ 5 h 114"/>
                <a:gd name="T30" fmla="*/ 48 w 97"/>
                <a:gd name="T31" fmla="*/ 0 h 114"/>
                <a:gd name="T32" fmla="*/ 48 w 97"/>
                <a:gd name="T33" fmla="*/ 0 h 114"/>
                <a:gd name="T34" fmla="*/ 82 w 97"/>
                <a:gd name="T35" fmla="*/ 5 h 114"/>
                <a:gd name="T36" fmla="*/ 82 w 97"/>
                <a:gd name="T37" fmla="*/ 5 h 114"/>
                <a:gd name="T38" fmla="*/ 97 w 97"/>
                <a:gd name="T39" fmla="*/ 27 h 114"/>
                <a:gd name="T40" fmla="*/ 97 w 97"/>
                <a:gd name="T41" fmla="*/ 27 h 114"/>
                <a:gd name="T42" fmla="*/ 97 w 97"/>
                <a:gd name="T43" fmla="*/ 96 h 114"/>
                <a:gd name="T44" fmla="*/ 97 w 97"/>
                <a:gd name="T45" fmla="*/ 96 h 114"/>
                <a:gd name="T46" fmla="*/ 97 w 97"/>
                <a:gd name="T47" fmla="*/ 103 h 114"/>
                <a:gd name="T48" fmla="*/ 95 w 97"/>
                <a:gd name="T49" fmla="*/ 103 h 114"/>
                <a:gd name="T50" fmla="*/ 89 w 97"/>
                <a:gd name="T51" fmla="*/ 109 h 114"/>
                <a:gd name="T52" fmla="*/ 89 w 97"/>
                <a:gd name="T53" fmla="*/ 109 h 114"/>
                <a:gd name="T54" fmla="*/ 76 w 97"/>
                <a:gd name="T55" fmla="*/ 114 h 114"/>
                <a:gd name="T56" fmla="*/ 76 w 97"/>
                <a:gd name="T57" fmla="*/ 114 h 114"/>
                <a:gd name="T58" fmla="*/ 76 w 97"/>
                <a:gd name="T59" fmla="*/ 102 h 114"/>
                <a:gd name="T60" fmla="*/ 82 w 97"/>
                <a:gd name="T61" fmla="*/ 99 h 114"/>
                <a:gd name="T62" fmla="*/ 82 w 97"/>
                <a:gd name="T63" fmla="*/ 99 h 114"/>
                <a:gd name="T64" fmla="*/ 85 w 97"/>
                <a:gd name="T65" fmla="*/ 96 h 114"/>
                <a:gd name="T66" fmla="*/ 85 w 97"/>
                <a:gd name="T67" fmla="*/ 96 h 114"/>
                <a:gd name="T68" fmla="*/ 85 w 97"/>
                <a:gd name="T69" fmla="*/ 96 h 114"/>
                <a:gd name="T70" fmla="*/ 85 w 97"/>
                <a:gd name="T71" fmla="*/ 96 h 114"/>
                <a:gd name="T72" fmla="*/ 85 w 97"/>
                <a:gd name="T73" fmla="*/ 96 h 114"/>
                <a:gd name="T74" fmla="*/ 85 w 97"/>
                <a:gd name="T75" fmla="*/ 96 h 114"/>
                <a:gd name="T76" fmla="*/ 85 w 97"/>
                <a:gd name="T77" fmla="*/ 96 h 114"/>
                <a:gd name="T78" fmla="*/ 85 w 97"/>
                <a:gd name="T79" fmla="*/ 96 h 114"/>
                <a:gd name="T80" fmla="*/ 85 w 97"/>
                <a:gd name="T81" fmla="*/ 27 h 114"/>
                <a:gd name="T82" fmla="*/ 85 w 97"/>
                <a:gd name="T83" fmla="*/ 27 h 114"/>
                <a:gd name="T84" fmla="*/ 78 w 97"/>
                <a:gd name="T85" fmla="*/ 17 h 114"/>
                <a:gd name="T86" fmla="*/ 78 w 97"/>
                <a:gd name="T87" fmla="*/ 17 h 114"/>
                <a:gd name="T88" fmla="*/ 48 w 97"/>
                <a:gd name="T89" fmla="*/ 12 h 114"/>
                <a:gd name="T90" fmla="*/ 48 w 97"/>
                <a:gd name="T91" fmla="*/ 12 h 114"/>
                <a:gd name="T92" fmla="*/ 19 w 97"/>
                <a:gd name="T93" fmla="*/ 17 h 114"/>
                <a:gd name="T94" fmla="*/ 19 w 97"/>
                <a:gd name="T95" fmla="*/ 17 h 114"/>
                <a:gd name="T96" fmla="*/ 12 w 97"/>
                <a:gd name="T97" fmla="*/ 27 h 114"/>
                <a:gd name="T98" fmla="*/ 12 w 97"/>
                <a:gd name="T99" fmla="*/ 27 h 114"/>
                <a:gd name="T100" fmla="*/ 12 w 97"/>
                <a:gd name="T101" fmla="*/ 96 h 114"/>
                <a:gd name="T102" fmla="*/ 12 w 97"/>
                <a:gd name="T103" fmla="*/ 96 h 114"/>
                <a:gd name="T104" fmla="*/ 12 w 97"/>
                <a:gd name="T105" fmla="*/ 97 h 114"/>
                <a:gd name="T106" fmla="*/ 15 w 97"/>
                <a:gd name="T107" fmla="*/ 99 h 114"/>
                <a:gd name="T108" fmla="*/ 15 w 97"/>
                <a:gd name="T109" fmla="*/ 99 h 114"/>
                <a:gd name="T110" fmla="*/ 21 w 97"/>
                <a:gd name="T111" fmla="*/ 102 h 114"/>
                <a:gd name="T112" fmla="*/ 21 w 97"/>
                <a:gd name="T113" fmla="*/ 102 h 114"/>
                <a:gd name="T114" fmla="*/ 21 w 97"/>
                <a:gd name="T115" fmla="*/ 114 h 114"/>
                <a:gd name="T116" fmla="*/ 8 w 97"/>
                <a:gd name="T117" fmla="*/ 10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14">
                  <a:moveTo>
                    <a:pt x="76" y="114"/>
                  </a:moveTo>
                  <a:cubicBezTo>
                    <a:pt x="76" y="114"/>
                    <a:pt x="76" y="114"/>
                    <a:pt x="76" y="114"/>
                  </a:cubicBezTo>
                  <a:cubicBezTo>
                    <a:pt x="76" y="114"/>
                    <a:pt x="76" y="114"/>
                    <a:pt x="76" y="114"/>
                  </a:cubicBezTo>
                  <a:cubicBezTo>
                    <a:pt x="76" y="114"/>
                    <a:pt x="76" y="114"/>
                    <a:pt x="76" y="114"/>
                  </a:cubicBezTo>
                  <a:cubicBezTo>
                    <a:pt x="76" y="114"/>
                    <a:pt x="76" y="114"/>
                    <a:pt x="76" y="114"/>
                  </a:cubicBezTo>
                  <a:close/>
                  <a:moveTo>
                    <a:pt x="8" y="109"/>
                  </a:moveTo>
                  <a:cubicBezTo>
                    <a:pt x="4" y="106"/>
                    <a:pt x="0" y="102"/>
                    <a:pt x="0" y="96"/>
                  </a:cubicBezTo>
                  <a:cubicBezTo>
                    <a:pt x="0" y="96"/>
                    <a:pt x="0" y="96"/>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0" y="18"/>
                    <a:pt x="6" y="9"/>
                    <a:pt x="15" y="5"/>
                  </a:cubicBezTo>
                  <a:cubicBezTo>
                    <a:pt x="15" y="5"/>
                    <a:pt x="15" y="5"/>
                    <a:pt x="15" y="5"/>
                  </a:cubicBezTo>
                  <a:cubicBezTo>
                    <a:pt x="26" y="2"/>
                    <a:pt x="37" y="0"/>
                    <a:pt x="48" y="0"/>
                  </a:cubicBezTo>
                  <a:cubicBezTo>
                    <a:pt x="48" y="0"/>
                    <a:pt x="48" y="0"/>
                    <a:pt x="48" y="0"/>
                  </a:cubicBezTo>
                  <a:cubicBezTo>
                    <a:pt x="60" y="0"/>
                    <a:pt x="71" y="2"/>
                    <a:pt x="82" y="5"/>
                  </a:cubicBezTo>
                  <a:cubicBezTo>
                    <a:pt x="82" y="5"/>
                    <a:pt x="82" y="5"/>
                    <a:pt x="82" y="5"/>
                  </a:cubicBezTo>
                  <a:cubicBezTo>
                    <a:pt x="91" y="9"/>
                    <a:pt x="96" y="18"/>
                    <a:pt x="97" y="27"/>
                  </a:cubicBezTo>
                  <a:cubicBezTo>
                    <a:pt x="97" y="27"/>
                    <a:pt x="97" y="27"/>
                    <a:pt x="97" y="27"/>
                  </a:cubicBezTo>
                  <a:cubicBezTo>
                    <a:pt x="97" y="50"/>
                    <a:pt x="97" y="73"/>
                    <a:pt x="97" y="96"/>
                  </a:cubicBezTo>
                  <a:cubicBezTo>
                    <a:pt x="97" y="96"/>
                    <a:pt x="97" y="96"/>
                    <a:pt x="97" y="96"/>
                  </a:cubicBezTo>
                  <a:cubicBezTo>
                    <a:pt x="97" y="103"/>
                    <a:pt x="97" y="103"/>
                    <a:pt x="97" y="103"/>
                  </a:cubicBezTo>
                  <a:cubicBezTo>
                    <a:pt x="95" y="103"/>
                    <a:pt x="95" y="103"/>
                    <a:pt x="95" y="103"/>
                  </a:cubicBezTo>
                  <a:cubicBezTo>
                    <a:pt x="93" y="106"/>
                    <a:pt x="91" y="108"/>
                    <a:pt x="89" y="109"/>
                  </a:cubicBezTo>
                  <a:cubicBezTo>
                    <a:pt x="89" y="109"/>
                    <a:pt x="89" y="109"/>
                    <a:pt x="89" y="109"/>
                  </a:cubicBezTo>
                  <a:cubicBezTo>
                    <a:pt x="85" y="112"/>
                    <a:pt x="81" y="114"/>
                    <a:pt x="76" y="114"/>
                  </a:cubicBezTo>
                  <a:cubicBezTo>
                    <a:pt x="76" y="114"/>
                    <a:pt x="76" y="114"/>
                    <a:pt x="76" y="114"/>
                  </a:cubicBezTo>
                  <a:cubicBezTo>
                    <a:pt x="76" y="102"/>
                    <a:pt x="76" y="102"/>
                    <a:pt x="76" y="102"/>
                  </a:cubicBezTo>
                  <a:cubicBezTo>
                    <a:pt x="77" y="102"/>
                    <a:pt x="80" y="101"/>
                    <a:pt x="82" y="99"/>
                  </a:cubicBezTo>
                  <a:cubicBezTo>
                    <a:pt x="82" y="99"/>
                    <a:pt x="82" y="99"/>
                    <a:pt x="82" y="99"/>
                  </a:cubicBezTo>
                  <a:cubicBezTo>
                    <a:pt x="84" y="98"/>
                    <a:pt x="85" y="97"/>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73"/>
                    <a:pt x="85" y="50"/>
                    <a:pt x="85" y="27"/>
                  </a:cubicBezTo>
                  <a:cubicBezTo>
                    <a:pt x="85" y="27"/>
                    <a:pt x="85" y="27"/>
                    <a:pt x="85" y="27"/>
                  </a:cubicBezTo>
                  <a:cubicBezTo>
                    <a:pt x="85" y="23"/>
                    <a:pt x="81" y="17"/>
                    <a:pt x="78" y="17"/>
                  </a:cubicBezTo>
                  <a:cubicBezTo>
                    <a:pt x="78" y="17"/>
                    <a:pt x="78" y="17"/>
                    <a:pt x="78" y="17"/>
                  </a:cubicBezTo>
                  <a:cubicBezTo>
                    <a:pt x="68" y="14"/>
                    <a:pt x="58" y="12"/>
                    <a:pt x="48" y="12"/>
                  </a:cubicBezTo>
                  <a:cubicBezTo>
                    <a:pt x="48" y="12"/>
                    <a:pt x="48" y="12"/>
                    <a:pt x="48" y="12"/>
                  </a:cubicBezTo>
                  <a:cubicBezTo>
                    <a:pt x="38" y="12"/>
                    <a:pt x="28" y="14"/>
                    <a:pt x="19" y="17"/>
                  </a:cubicBezTo>
                  <a:cubicBezTo>
                    <a:pt x="19" y="17"/>
                    <a:pt x="19" y="17"/>
                    <a:pt x="19" y="17"/>
                  </a:cubicBezTo>
                  <a:cubicBezTo>
                    <a:pt x="16" y="17"/>
                    <a:pt x="12" y="23"/>
                    <a:pt x="12" y="27"/>
                  </a:cubicBezTo>
                  <a:cubicBezTo>
                    <a:pt x="12" y="27"/>
                    <a:pt x="12" y="27"/>
                    <a:pt x="12" y="27"/>
                  </a:cubicBezTo>
                  <a:cubicBezTo>
                    <a:pt x="12" y="50"/>
                    <a:pt x="12" y="73"/>
                    <a:pt x="12" y="96"/>
                  </a:cubicBezTo>
                  <a:cubicBezTo>
                    <a:pt x="12" y="96"/>
                    <a:pt x="12" y="96"/>
                    <a:pt x="12" y="96"/>
                  </a:cubicBezTo>
                  <a:cubicBezTo>
                    <a:pt x="12" y="97"/>
                    <a:pt x="12" y="97"/>
                    <a:pt x="12" y="97"/>
                  </a:cubicBezTo>
                  <a:cubicBezTo>
                    <a:pt x="12" y="97"/>
                    <a:pt x="13" y="98"/>
                    <a:pt x="15" y="99"/>
                  </a:cubicBezTo>
                  <a:cubicBezTo>
                    <a:pt x="15" y="99"/>
                    <a:pt x="15" y="99"/>
                    <a:pt x="15" y="99"/>
                  </a:cubicBezTo>
                  <a:cubicBezTo>
                    <a:pt x="17" y="101"/>
                    <a:pt x="19" y="102"/>
                    <a:pt x="21" y="102"/>
                  </a:cubicBezTo>
                  <a:cubicBezTo>
                    <a:pt x="21" y="102"/>
                    <a:pt x="21" y="102"/>
                    <a:pt x="21" y="102"/>
                  </a:cubicBezTo>
                  <a:cubicBezTo>
                    <a:pt x="21" y="114"/>
                    <a:pt x="21" y="114"/>
                    <a:pt x="21" y="114"/>
                  </a:cubicBezTo>
                  <a:cubicBezTo>
                    <a:pt x="16" y="114"/>
                    <a:pt x="12" y="112"/>
                    <a:pt x="8" y="10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99" name="Freeform 156">
              <a:extLst>
                <a:ext uri="{FF2B5EF4-FFF2-40B4-BE49-F238E27FC236}">
                  <a16:creationId xmlns:a16="http://schemas.microsoft.com/office/drawing/2014/main" id="{B29C7C60-0E27-487F-BDEA-7000305034EE}"/>
                </a:ext>
              </a:extLst>
            </p:cNvPr>
            <p:cNvSpPr>
              <a:spLocks/>
            </p:cNvSpPr>
            <p:nvPr/>
          </p:nvSpPr>
          <p:spPr bwMode="auto">
            <a:xfrm>
              <a:off x="10354455"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0" name="Line 157">
              <a:extLst>
                <a:ext uri="{FF2B5EF4-FFF2-40B4-BE49-F238E27FC236}">
                  <a16:creationId xmlns:a16="http://schemas.microsoft.com/office/drawing/2014/main" id="{CCA9E80D-EA88-48E4-B142-865895DC2E21}"/>
                </a:ext>
              </a:extLst>
            </p:cNvPr>
            <p:cNvSpPr>
              <a:spLocks noChangeShapeType="1"/>
            </p:cNvSpPr>
            <p:nvPr/>
          </p:nvSpPr>
          <p:spPr bwMode="auto">
            <a:xfrm>
              <a:off x="10354455"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1" name="Freeform 158">
              <a:extLst>
                <a:ext uri="{FF2B5EF4-FFF2-40B4-BE49-F238E27FC236}">
                  <a16:creationId xmlns:a16="http://schemas.microsoft.com/office/drawing/2014/main" id="{BDD1E71B-BA2C-4EC9-AEEE-09CE71EFDDEA}"/>
                </a:ext>
              </a:extLst>
            </p:cNvPr>
            <p:cNvSpPr>
              <a:spLocks/>
            </p:cNvSpPr>
            <p:nvPr/>
          </p:nvSpPr>
          <p:spPr bwMode="auto">
            <a:xfrm>
              <a:off x="10502755"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2" name="Line 159">
              <a:extLst>
                <a:ext uri="{FF2B5EF4-FFF2-40B4-BE49-F238E27FC236}">
                  <a16:creationId xmlns:a16="http://schemas.microsoft.com/office/drawing/2014/main" id="{E751D9A3-C615-40A1-96C2-34FB3F90FFA3}"/>
                </a:ext>
              </a:extLst>
            </p:cNvPr>
            <p:cNvSpPr>
              <a:spLocks noChangeShapeType="1"/>
            </p:cNvSpPr>
            <p:nvPr/>
          </p:nvSpPr>
          <p:spPr bwMode="auto">
            <a:xfrm>
              <a:off x="10502755"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3" name="Freeform 160">
              <a:extLst>
                <a:ext uri="{FF2B5EF4-FFF2-40B4-BE49-F238E27FC236}">
                  <a16:creationId xmlns:a16="http://schemas.microsoft.com/office/drawing/2014/main" id="{B44B97FA-BAB9-40A5-9120-EDCDB637337E}"/>
                </a:ext>
              </a:extLst>
            </p:cNvPr>
            <p:cNvSpPr>
              <a:spLocks/>
            </p:cNvSpPr>
            <p:nvPr/>
          </p:nvSpPr>
          <p:spPr bwMode="auto">
            <a:xfrm>
              <a:off x="10426601"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4" name="Line 161">
              <a:extLst>
                <a:ext uri="{FF2B5EF4-FFF2-40B4-BE49-F238E27FC236}">
                  <a16:creationId xmlns:a16="http://schemas.microsoft.com/office/drawing/2014/main" id="{B2750824-E0DA-4257-B793-67BF8A002223}"/>
                </a:ext>
              </a:extLst>
            </p:cNvPr>
            <p:cNvSpPr>
              <a:spLocks noChangeShapeType="1"/>
            </p:cNvSpPr>
            <p:nvPr/>
          </p:nvSpPr>
          <p:spPr bwMode="auto">
            <a:xfrm>
              <a:off x="10426601"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5" name="Oval 162">
              <a:extLst>
                <a:ext uri="{FF2B5EF4-FFF2-40B4-BE49-F238E27FC236}">
                  <a16:creationId xmlns:a16="http://schemas.microsoft.com/office/drawing/2014/main" id="{BABC148B-37CE-4E80-85DC-0CBD00E6F132}"/>
                </a:ext>
              </a:extLst>
            </p:cNvPr>
            <p:cNvSpPr>
              <a:spLocks noChangeArrowheads="1"/>
            </p:cNvSpPr>
            <p:nvPr/>
          </p:nvSpPr>
          <p:spPr bwMode="auto">
            <a:xfrm>
              <a:off x="10356458" y="1172856"/>
              <a:ext cx="144293" cy="1402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6" name="Freeform 163">
              <a:extLst>
                <a:ext uri="{FF2B5EF4-FFF2-40B4-BE49-F238E27FC236}">
                  <a16:creationId xmlns:a16="http://schemas.microsoft.com/office/drawing/2014/main" id="{A3001210-E4B0-4ACC-91C6-41395E52F2D3}"/>
                </a:ext>
              </a:extLst>
            </p:cNvPr>
            <p:cNvSpPr>
              <a:spLocks noEditPoints="1"/>
            </p:cNvSpPr>
            <p:nvPr/>
          </p:nvSpPr>
          <p:spPr bwMode="auto">
            <a:xfrm>
              <a:off x="10338421" y="1152815"/>
              <a:ext cx="180366" cy="178362"/>
            </a:xfrm>
            <a:custGeom>
              <a:avLst/>
              <a:gdLst>
                <a:gd name="T0" fmla="*/ 0 w 57"/>
                <a:gd name="T1" fmla="*/ 28 h 56"/>
                <a:gd name="T2" fmla="*/ 28 w 57"/>
                <a:gd name="T3" fmla="*/ 0 h 56"/>
                <a:gd name="T4" fmla="*/ 28 w 57"/>
                <a:gd name="T5" fmla="*/ 0 h 56"/>
                <a:gd name="T6" fmla="*/ 57 w 57"/>
                <a:gd name="T7" fmla="*/ 28 h 56"/>
                <a:gd name="T8" fmla="*/ 57 w 57"/>
                <a:gd name="T9" fmla="*/ 28 h 56"/>
                <a:gd name="T10" fmla="*/ 28 w 57"/>
                <a:gd name="T11" fmla="*/ 56 h 56"/>
                <a:gd name="T12" fmla="*/ 28 w 57"/>
                <a:gd name="T13" fmla="*/ 56 h 56"/>
                <a:gd name="T14" fmla="*/ 0 w 57"/>
                <a:gd name="T15" fmla="*/ 28 h 56"/>
                <a:gd name="T16" fmla="*/ 12 w 57"/>
                <a:gd name="T17" fmla="*/ 28 h 56"/>
                <a:gd name="T18" fmla="*/ 28 w 57"/>
                <a:gd name="T19" fmla="*/ 44 h 56"/>
                <a:gd name="T20" fmla="*/ 28 w 57"/>
                <a:gd name="T21" fmla="*/ 44 h 56"/>
                <a:gd name="T22" fmla="*/ 45 w 57"/>
                <a:gd name="T23" fmla="*/ 28 h 56"/>
                <a:gd name="T24" fmla="*/ 45 w 57"/>
                <a:gd name="T25" fmla="*/ 28 h 56"/>
                <a:gd name="T26" fmla="*/ 28 w 57"/>
                <a:gd name="T27" fmla="*/ 12 h 56"/>
                <a:gd name="T28" fmla="*/ 28 w 57"/>
                <a:gd name="T29" fmla="*/ 12 h 56"/>
                <a:gd name="T30" fmla="*/ 12 w 57"/>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6">
                  <a:moveTo>
                    <a:pt x="0" y="28"/>
                  </a:moveTo>
                  <a:cubicBezTo>
                    <a:pt x="0" y="12"/>
                    <a:pt x="13" y="0"/>
                    <a:pt x="28" y="0"/>
                  </a:cubicBezTo>
                  <a:cubicBezTo>
                    <a:pt x="28" y="0"/>
                    <a:pt x="28" y="0"/>
                    <a:pt x="28" y="0"/>
                  </a:cubicBezTo>
                  <a:cubicBezTo>
                    <a:pt x="44" y="0"/>
                    <a:pt x="57" y="12"/>
                    <a:pt x="57" y="28"/>
                  </a:cubicBezTo>
                  <a:cubicBezTo>
                    <a:pt x="57" y="28"/>
                    <a:pt x="57" y="28"/>
                    <a:pt x="57" y="28"/>
                  </a:cubicBezTo>
                  <a:cubicBezTo>
                    <a:pt x="57" y="44"/>
                    <a:pt x="44" y="56"/>
                    <a:pt x="28" y="56"/>
                  </a:cubicBezTo>
                  <a:cubicBezTo>
                    <a:pt x="28" y="56"/>
                    <a:pt x="28" y="56"/>
                    <a:pt x="28" y="56"/>
                  </a:cubicBezTo>
                  <a:cubicBezTo>
                    <a:pt x="13" y="56"/>
                    <a:pt x="0" y="44"/>
                    <a:pt x="0" y="28"/>
                  </a:cubicBezTo>
                  <a:close/>
                  <a:moveTo>
                    <a:pt x="12" y="28"/>
                  </a:moveTo>
                  <a:cubicBezTo>
                    <a:pt x="12" y="37"/>
                    <a:pt x="19" y="44"/>
                    <a:pt x="28" y="44"/>
                  </a:cubicBezTo>
                  <a:cubicBezTo>
                    <a:pt x="28" y="44"/>
                    <a:pt x="28" y="44"/>
                    <a:pt x="28" y="44"/>
                  </a:cubicBezTo>
                  <a:cubicBezTo>
                    <a:pt x="37" y="44"/>
                    <a:pt x="45" y="37"/>
                    <a:pt x="45" y="28"/>
                  </a:cubicBezTo>
                  <a:cubicBezTo>
                    <a:pt x="45" y="28"/>
                    <a:pt x="45" y="28"/>
                    <a:pt x="45" y="28"/>
                  </a:cubicBezTo>
                  <a:cubicBezTo>
                    <a:pt x="45" y="19"/>
                    <a:pt x="37" y="12"/>
                    <a:pt x="28" y="12"/>
                  </a:cubicBezTo>
                  <a:cubicBezTo>
                    <a:pt x="28" y="12"/>
                    <a:pt x="28" y="12"/>
                    <a:pt x="28" y="12"/>
                  </a:cubicBezTo>
                  <a:cubicBezTo>
                    <a:pt x="19"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7" name="Rectangle 164">
              <a:extLst>
                <a:ext uri="{FF2B5EF4-FFF2-40B4-BE49-F238E27FC236}">
                  <a16:creationId xmlns:a16="http://schemas.microsoft.com/office/drawing/2014/main" id="{DBF827A7-2B66-4E2E-8D83-E92440ABCA8E}"/>
                </a:ext>
              </a:extLst>
            </p:cNvPr>
            <p:cNvSpPr>
              <a:spLocks noChangeArrowheads="1"/>
            </p:cNvSpPr>
            <p:nvPr/>
          </p:nvSpPr>
          <p:spPr bwMode="auto">
            <a:xfrm>
              <a:off x="10354455" y="1389296"/>
              <a:ext cx="148301" cy="4749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8" name="Freeform 165">
              <a:extLst>
                <a:ext uri="{FF2B5EF4-FFF2-40B4-BE49-F238E27FC236}">
                  <a16:creationId xmlns:a16="http://schemas.microsoft.com/office/drawing/2014/main" id="{E5618713-CD7F-435A-90F2-E39B0BE1A129}"/>
                </a:ext>
              </a:extLst>
            </p:cNvPr>
            <p:cNvSpPr>
              <a:spLocks/>
            </p:cNvSpPr>
            <p:nvPr/>
          </p:nvSpPr>
          <p:spPr bwMode="auto">
            <a:xfrm>
              <a:off x="10354455" y="1389296"/>
              <a:ext cx="148301" cy="474965"/>
            </a:xfrm>
            <a:custGeom>
              <a:avLst/>
              <a:gdLst>
                <a:gd name="T0" fmla="*/ 0 w 74"/>
                <a:gd name="T1" fmla="*/ 0 h 237"/>
                <a:gd name="T2" fmla="*/ 0 w 74"/>
                <a:gd name="T3" fmla="*/ 237 h 237"/>
                <a:gd name="T4" fmla="*/ 74 w 74"/>
                <a:gd name="T5" fmla="*/ 237 h 237"/>
                <a:gd name="T6" fmla="*/ 74 w 74"/>
                <a:gd name="T7" fmla="*/ 0 h 237"/>
              </a:gdLst>
              <a:ahLst/>
              <a:cxnLst>
                <a:cxn ang="0">
                  <a:pos x="T0" y="T1"/>
                </a:cxn>
                <a:cxn ang="0">
                  <a:pos x="T2" y="T3"/>
                </a:cxn>
                <a:cxn ang="0">
                  <a:pos x="T4" y="T5"/>
                </a:cxn>
                <a:cxn ang="0">
                  <a:pos x="T6" y="T7"/>
                </a:cxn>
              </a:cxnLst>
              <a:rect l="0" t="0" r="r" b="b"/>
              <a:pathLst>
                <a:path w="74" h="237">
                  <a:moveTo>
                    <a:pt x="0" y="0"/>
                  </a:moveTo>
                  <a:lnTo>
                    <a:pt x="0" y="237"/>
                  </a:lnTo>
                  <a:lnTo>
                    <a:pt x="74" y="237"/>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09" name="Freeform 166">
              <a:extLst>
                <a:ext uri="{FF2B5EF4-FFF2-40B4-BE49-F238E27FC236}">
                  <a16:creationId xmlns:a16="http://schemas.microsoft.com/office/drawing/2014/main" id="{E9A222B6-3479-4411-AFAC-BBAB625167DF}"/>
                </a:ext>
              </a:extLst>
            </p:cNvPr>
            <p:cNvSpPr>
              <a:spLocks/>
            </p:cNvSpPr>
            <p:nvPr/>
          </p:nvSpPr>
          <p:spPr bwMode="auto">
            <a:xfrm>
              <a:off x="10334414" y="1389296"/>
              <a:ext cx="188383" cy="495006"/>
            </a:xfrm>
            <a:custGeom>
              <a:avLst/>
              <a:gdLst>
                <a:gd name="T0" fmla="*/ 0 w 94"/>
                <a:gd name="T1" fmla="*/ 247 h 247"/>
                <a:gd name="T2" fmla="*/ 0 w 94"/>
                <a:gd name="T3" fmla="*/ 0 h 247"/>
                <a:gd name="T4" fmla="*/ 19 w 94"/>
                <a:gd name="T5" fmla="*/ 0 h 247"/>
                <a:gd name="T6" fmla="*/ 19 w 94"/>
                <a:gd name="T7" fmla="*/ 227 h 247"/>
                <a:gd name="T8" fmla="*/ 75 w 94"/>
                <a:gd name="T9" fmla="*/ 227 h 247"/>
                <a:gd name="T10" fmla="*/ 75 w 94"/>
                <a:gd name="T11" fmla="*/ 0 h 247"/>
                <a:gd name="T12" fmla="*/ 94 w 94"/>
                <a:gd name="T13" fmla="*/ 0 h 247"/>
                <a:gd name="T14" fmla="*/ 94 w 94"/>
                <a:gd name="T15" fmla="*/ 247 h 247"/>
                <a:gd name="T16" fmla="*/ 0 w 94"/>
                <a:gd name="T17" fmla="*/ 247 h 247"/>
                <a:gd name="T18" fmla="*/ 0 w 94"/>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247">
                  <a:moveTo>
                    <a:pt x="0" y="247"/>
                  </a:moveTo>
                  <a:lnTo>
                    <a:pt x="0" y="0"/>
                  </a:lnTo>
                  <a:lnTo>
                    <a:pt x="19" y="0"/>
                  </a:lnTo>
                  <a:lnTo>
                    <a:pt x="19" y="227"/>
                  </a:lnTo>
                  <a:lnTo>
                    <a:pt x="75" y="227"/>
                  </a:lnTo>
                  <a:lnTo>
                    <a:pt x="75" y="0"/>
                  </a:lnTo>
                  <a:lnTo>
                    <a:pt x="94" y="0"/>
                  </a:lnTo>
                  <a:lnTo>
                    <a:pt x="94"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0" name="Freeform 167">
              <a:extLst>
                <a:ext uri="{FF2B5EF4-FFF2-40B4-BE49-F238E27FC236}">
                  <a16:creationId xmlns:a16="http://schemas.microsoft.com/office/drawing/2014/main" id="{6F5C7B92-81DC-47D6-9913-790DCDED24B0}"/>
                </a:ext>
              </a:extLst>
            </p:cNvPr>
            <p:cNvSpPr>
              <a:spLocks/>
            </p:cNvSpPr>
            <p:nvPr/>
          </p:nvSpPr>
          <p:spPr bwMode="auto">
            <a:xfrm>
              <a:off x="10426601"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1" name="Line 168">
              <a:extLst>
                <a:ext uri="{FF2B5EF4-FFF2-40B4-BE49-F238E27FC236}">
                  <a16:creationId xmlns:a16="http://schemas.microsoft.com/office/drawing/2014/main" id="{DF3BED71-DE96-4AA6-8002-DAC440E9EF1B}"/>
                </a:ext>
              </a:extLst>
            </p:cNvPr>
            <p:cNvSpPr>
              <a:spLocks noChangeShapeType="1"/>
            </p:cNvSpPr>
            <p:nvPr/>
          </p:nvSpPr>
          <p:spPr bwMode="auto">
            <a:xfrm>
              <a:off x="10426601"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2" name="Freeform 169">
              <a:extLst>
                <a:ext uri="{FF2B5EF4-FFF2-40B4-BE49-F238E27FC236}">
                  <a16:creationId xmlns:a16="http://schemas.microsoft.com/office/drawing/2014/main" id="{CB2701C0-C057-4490-BFE6-1E409DE91E62}"/>
                </a:ext>
              </a:extLst>
            </p:cNvPr>
            <p:cNvSpPr>
              <a:spLocks/>
            </p:cNvSpPr>
            <p:nvPr/>
          </p:nvSpPr>
          <p:spPr bwMode="auto">
            <a:xfrm>
              <a:off x="10408564"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3" name="Freeform 170">
              <a:extLst>
                <a:ext uri="{FF2B5EF4-FFF2-40B4-BE49-F238E27FC236}">
                  <a16:creationId xmlns:a16="http://schemas.microsoft.com/office/drawing/2014/main" id="{F55C6123-38A8-40D4-BB92-751C555B65D2}"/>
                </a:ext>
              </a:extLst>
            </p:cNvPr>
            <p:cNvSpPr>
              <a:spLocks/>
            </p:cNvSpPr>
            <p:nvPr/>
          </p:nvSpPr>
          <p:spPr bwMode="auto">
            <a:xfrm>
              <a:off x="10025788" y="1309133"/>
              <a:ext cx="270550" cy="328667"/>
            </a:xfrm>
            <a:custGeom>
              <a:avLst/>
              <a:gdLst>
                <a:gd name="T0" fmla="*/ 70 w 85"/>
                <a:gd name="T1" fmla="*/ 103 h 103"/>
                <a:gd name="T2" fmla="*/ 85 w 85"/>
                <a:gd name="T3" fmla="*/ 91 h 103"/>
                <a:gd name="T4" fmla="*/ 85 w 85"/>
                <a:gd name="T5" fmla="*/ 22 h 103"/>
                <a:gd name="T6" fmla="*/ 74 w 85"/>
                <a:gd name="T7" fmla="*/ 6 h 103"/>
                <a:gd name="T8" fmla="*/ 11 w 85"/>
                <a:gd name="T9" fmla="*/ 6 h 103"/>
                <a:gd name="T10" fmla="*/ 0 w 85"/>
                <a:gd name="T11" fmla="*/ 22 h 103"/>
                <a:gd name="T12" fmla="*/ 0 w 85"/>
                <a:gd name="T13" fmla="*/ 91 h 103"/>
                <a:gd name="T14" fmla="*/ 15 w 85"/>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03">
                  <a:moveTo>
                    <a:pt x="70" y="103"/>
                  </a:moveTo>
                  <a:cubicBezTo>
                    <a:pt x="76" y="103"/>
                    <a:pt x="85" y="98"/>
                    <a:pt x="85" y="91"/>
                  </a:cubicBezTo>
                  <a:cubicBezTo>
                    <a:pt x="85" y="68"/>
                    <a:pt x="85" y="45"/>
                    <a:pt x="85" y="22"/>
                  </a:cubicBezTo>
                  <a:cubicBezTo>
                    <a:pt x="85" y="15"/>
                    <a:pt x="80" y="8"/>
                    <a:pt x="74" y="6"/>
                  </a:cubicBezTo>
                  <a:cubicBezTo>
                    <a:pt x="54" y="0"/>
                    <a:pt x="32" y="0"/>
                    <a:pt x="11" y="6"/>
                  </a:cubicBezTo>
                  <a:cubicBezTo>
                    <a:pt x="5" y="8"/>
                    <a:pt x="0" y="15"/>
                    <a:pt x="0" y="22"/>
                  </a:cubicBezTo>
                  <a:cubicBezTo>
                    <a:pt x="0" y="45"/>
                    <a:pt x="0" y="68"/>
                    <a:pt x="0" y="91"/>
                  </a:cubicBezTo>
                  <a:cubicBezTo>
                    <a:pt x="0" y="98"/>
                    <a:pt x="9" y="103"/>
                    <a:pt x="15" y="103"/>
                  </a:cubicBezTo>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4" name="Freeform 171">
              <a:extLst>
                <a:ext uri="{FF2B5EF4-FFF2-40B4-BE49-F238E27FC236}">
                  <a16:creationId xmlns:a16="http://schemas.microsoft.com/office/drawing/2014/main" id="{B1A622C1-CF16-44D8-885F-3A4F424F5BC1}"/>
                </a:ext>
              </a:extLst>
            </p:cNvPr>
            <p:cNvSpPr>
              <a:spLocks noEditPoints="1"/>
            </p:cNvSpPr>
            <p:nvPr/>
          </p:nvSpPr>
          <p:spPr bwMode="auto">
            <a:xfrm>
              <a:off x="10007751" y="1293101"/>
              <a:ext cx="308626" cy="364741"/>
            </a:xfrm>
            <a:custGeom>
              <a:avLst/>
              <a:gdLst>
                <a:gd name="T0" fmla="*/ 82 w 97"/>
                <a:gd name="T1" fmla="*/ 99 h 114"/>
                <a:gd name="T2" fmla="*/ 85 w 97"/>
                <a:gd name="T3" fmla="*/ 96 h 114"/>
                <a:gd name="T4" fmla="*/ 85 w 97"/>
                <a:gd name="T5" fmla="*/ 96 h 114"/>
                <a:gd name="T6" fmla="*/ 85 w 97"/>
                <a:gd name="T7" fmla="*/ 96 h 114"/>
                <a:gd name="T8" fmla="*/ 85 w 97"/>
                <a:gd name="T9" fmla="*/ 96 h 114"/>
                <a:gd name="T10" fmla="*/ 85 w 97"/>
                <a:gd name="T11" fmla="*/ 96 h 114"/>
                <a:gd name="T12" fmla="*/ 85 w 97"/>
                <a:gd name="T13" fmla="*/ 96 h 114"/>
                <a:gd name="T14" fmla="*/ 85 w 97"/>
                <a:gd name="T15" fmla="*/ 27 h 114"/>
                <a:gd name="T16" fmla="*/ 78 w 97"/>
                <a:gd name="T17" fmla="*/ 17 h 114"/>
                <a:gd name="T18" fmla="*/ 49 w 97"/>
                <a:gd name="T19" fmla="*/ 12 h 114"/>
                <a:gd name="T20" fmla="*/ 19 w 97"/>
                <a:gd name="T21" fmla="*/ 17 h 114"/>
                <a:gd name="T22" fmla="*/ 12 w 97"/>
                <a:gd name="T23" fmla="*/ 27 h 114"/>
                <a:gd name="T24" fmla="*/ 12 w 97"/>
                <a:gd name="T25" fmla="*/ 96 h 114"/>
                <a:gd name="T26" fmla="*/ 12 w 97"/>
                <a:gd name="T27" fmla="*/ 97 h 114"/>
                <a:gd name="T28" fmla="*/ 15 w 97"/>
                <a:gd name="T29" fmla="*/ 99 h 114"/>
                <a:gd name="T30" fmla="*/ 21 w 97"/>
                <a:gd name="T31" fmla="*/ 102 h 114"/>
                <a:gd name="T32" fmla="*/ 8 w 97"/>
                <a:gd name="T33" fmla="*/ 109 h 114"/>
                <a:gd name="T34" fmla="*/ 0 w 97"/>
                <a:gd name="T35" fmla="*/ 96 h 114"/>
                <a:gd name="T36" fmla="*/ 0 w 97"/>
                <a:gd name="T37" fmla="*/ 96 h 114"/>
                <a:gd name="T38" fmla="*/ 0 w 97"/>
                <a:gd name="T39" fmla="*/ 27 h 114"/>
                <a:gd name="T40" fmla="*/ 15 w 97"/>
                <a:gd name="T41" fmla="*/ 5 h 114"/>
                <a:gd name="T42" fmla="*/ 49 w 97"/>
                <a:gd name="T43" fmla="*/ 0 h 114"/>
                <a:gd name="T44" fmla="*/ 82 w 97"/>
                <a:gd name="T45" fmla="*/ 5 h 114"/>
                <a:gd name="T46" fmla="*/ 97 w 97"/>
                <a:gd name="T47" fmla="*/ 27 h 114"/>
                <a:gd name="T48" fmla="*/ 97 w 97"/>
                <a:gd name="T49" fmla="*/ 96 h 114"/>
                <a:gd name="T50" fmla="*/ 97 w 97"/>
                <a:gd name="T51" fmla="*/ 103 h 114"/>
                <a:gd name="T52" fmla="*/ 89 w 97"/>
                <a:gd name="T53" fmla="*/ 109 h 114"/>
                <a:gd name="T54" fmla="*/ 76 w 97"/>
                <a:gd name="T55" fmla="*/ 114 h 114"/>
                <a:gd name="T56" fmla="*/ 76 w 97"/>
                <a:gd name="T57" fmla="*/ 102 h 114"/>
                <a:gd name="T58" fmla="*/ 87 w 97"/>
                <a:gd name="T59" fmla="*/ 101 h 114"/>
                <a:gd name="T60" fmla="*/ 86 w 97"/>
                <a:gd name="T61" fmla="*/ 100 h 114"/>
                <a:gd name="T62" fmla="*/ 87 w 97"/>
                <a:gd name="T63" fmla="*/ 101 h 114"/>
                <a:gd name="T64" fmla="*/ 97 w 97"/>
                <a:gd name="T65" fmla="*/ 96 h 114"/>
                <a:gd name="T66" fmla="*/ 97 w 97"/>
                <a:gd name="T67"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114">
                  <a:moveTo>
                    <a:pt x="76" y="102"/>
                  </a:moveTo>
                  <a:cubicBezTo>
                    <a:pt x="78" y="102"/>
                    <a:pt x="80" y="101"/>
                    <a:pt x="82" y="99"/>
                  </a:cubicBezTo>
                  <a:cubicBezTo>
                    <a:pt x="82" y="99"/>
                    <a:pt x="82" y="99"/>
                    <a:pt x="82" y="99"/>
                  </a:cubicBezTo>
                  <a:cubicBezTo>
                    <a:pt x="84" y="98"/>
                    <a:pt x="85" y="97"/>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96"/>
                    <a:pt x="85" y="96"/>
                    <a:pt x="85" y="96"/>
                  </a:cubicBezTo>
                  <a:cubicBezTo>
                    <a:pt x="85" y="73"/>
                    <a:pt x="85" y="50"/>
                    <a:pt x="85" y="27"/>
                  </a:cubicBezTo>
                  <a:cubicBezTo>
                    <a:pt x="85" y="27"/>
                    <a:pt x="85" y="27"/>
                    <a:pt x="85" y="27"/>
                  </a:cubicBezTo>
                  <a:cubicBezTo>
                    <a:pt x="85" y="23"/>
                    <a:pt x="81" y="17"/>
                    <a:pt x="78" y="17"/>
                  </a:cubicBezTo>
                  <a:cubicBezTo>
                    <a:pt x="78" y="17"/>
                    <a:pt x="78" y="17"/>
                    <a:pt x="78" y="17"/>
                  </a:cubicBezTo>
                  <a:cubicBezTo>
                    <a:pt x="69" y="14"/>
                    <a:pt x="59" y="12"/>
                    <a:pt x="49" y="12"/>
                  </a:cubicBezTo>
                  <a:cubicBezTo>
                    <a:pt x="49" y="12"/>
                    <a:pt x="49" y="12"/>
                    <a:pt x="49" y="12"/>
                  </a:cubicBezTo>
                  <a:cubicBezTo>
                    <a:pt x="39" y="12"/>
                    <a:pt x="29" y="14"/>
                    <a:pt x="19" y="17"/>
                  </a:cubicBezTo>
                  <a:cubicBezTo>
                    <a:pt x="19" y="17"/>
                    <a:pt x="19" y="17"/>
                    <a:pt x="19" y="17"/>
                  </a:cubicBezTo>
                  <a:cubicBezTo>
                    <a:pt x="16" y="17"/>
                    <a:pt x="12" y="23"/>
                    <a:pt x="12" y="27"/>
                  </a:cubicBezTo>
                  <a:cubicBezTo>
                    <a:pt x="12" y="27"/>
                    <a:pt x="12" y="27"/>
                    <a:pt x="12" y="27"/>
                  </a:cubicBezTo>
                  <a:cubicBezTo>
                    <a:pt x="12" y="50"/>
                    <a:pt x="12" y="73"/>
                    <a:pt x="12" y="96"/>
                  </a:cubicBezTo>
                  <a:cubicBezTo>
                    <a:pt x="12" y="96"/>
                    <a:pt x="12" y="96"/>
                    <a:pt x="12" y="96"/>
                  </a:cubicBezTo>
                  <a:cubicBezTo>
                    <a:pt x="12" y="97"/>
                    <a:pt x="12" y="97"/>
                    <a:pt x="12" y="97"/>
                  </a:cubicBezTo>
                  <a:cubicBezTo>
                    <a:pt x="13" y="97"/>
                    <a:pt x="13" y="98"/>
                    <a:pt x="15" y="99"/>
                  </a:cubicBezTo>
                  <a:cubicBezTo>
                    <a:pt x="15" y="99"/>
                    <a:pt x="15" y="99"/>
                    <a:pt x="15" y="99"/>
                  </a:cubicBezTo>
                  <a:cubicBezTo>
                    <a:pt x="17" y="101"/>
                    <a:pt x="20" y="102"/>
                    <a:pt x="21" y="102"/>
                  </a:cubicBezTo>
                  <a:cubicBezTo>
                    <a:pt x="21" y="102"/>
                    <a:pt x="21" y="102"/>
                    <a:pt x="21" y="102"/>
                  </a:cubicBezTo>
                  <a:cubicBezTo>
                    <a:pt x="21" y="114"/>
                    <a:pt x="21" y="114"/>
                    <a:pt x="21" y="114"/>
                  </a:cubicBezTo>
                  <a:cubicBezTo>
                    <a:pt x="16" y="114"/>
                    <a:pt x="12" y="112"/>
                    <a:pt x="8" y="109"/>
                  </a:cubicBezTo>
                  <a:cubicBezTo>
                    <a:pt x="8" y="109"/>
                    <a:pt x="8" y="109"/>
                    <a:pt x="8" y="109"/>
                  </a:cubicBezTo>
                  <a:cubicBezTo>
                    <a:pt x="4" y="106"/>
                    <a:pt x="1" y="102"/>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1" y="18"/>
                    <a:pt x="6" y="9"/>
                    <a:pt x="15" y="5"/>
                  </a:cubicBezTo>
                  <a:cubicBezTo>
                    <a:pt x="15" y="5"/>
                    <a:pt x="15" y="5"/>
                    <a:pt x="15" y="5"/>
                  </a:cubicBezTo>
                  <a:cubicBezTo>
                    <a:pt x="26" y="2"/>
                    <a:pt x="37" y="0"/>
                    <a:pt x="49" y="0"/>
                  </a:cubicBezTo>
                  <a:cubicBezTo>
                    <a:pt x="49" y="0"/>
                    <a:pt x="49" y="0"/>
                    <a:pt x="49" y="0"/>
                  </a:cubicBezTo>
                  <a:cubicBezTo>
                    <a:pt x="60" y="0"/>
                    <a:pt x="71" y="2"/>
                    <a:pt x="82" y="5"/>
                  </a:cubicBezTo>
                  <a:cubicBezTo>
                    <a:pt x="82" y="5"/>
                    <a:pt x="82" y="5"/>
                    <a:pt x="82" y="5"/>
                  </a:cubicBezTo>
                  <a:cubicBezTo>
                    <a:pt x="91" y="9"/>
                    <a:pt x="97" y="18"/>
                    <a:pt x="97" y="27"/>
                  </a:cubicBezTo>
                  <a:cubicBezTo>
                    <a:pt x="97" y="27"/>
                    <a:pt x="97" y="27"/>
                    <a:pt x="97" y="27"/>
                  </a:cubicBezTo>
                  <a:cubicBezTo>
                    <a:pt x="97" y="50"/>
                    <a:pt x="97" y="73"/>
                    <a:pt x="97" y="96"/>
                  </a:cubicBezTo>
                  <a:cubicBezTo>
                    <a:pt x="97" y="96"/>
                    <a:pt x="97" y="96"/>
                    <a:pt x="97" y="96"/>
                  </a:cubicBezTo>
                  <a:cubicBezTo>
                    <a:pt x="97" y="103"/>
                    <a:pt x="97" y="103"/>
                    <a:pt x="97" y="103"/>
                  </a:cubicBezTo>
                  <a:cubicBezTo>
                    <a:pt x="95" y="103"/>
                    <a:pt x="95" y="103"/>
                    <a:pt x="95" y="103"/>
                  </a:cubicBezTo>
                  <a:cubicBezTo>
                    <a:pt x="94" y="106"/>
                    <a:pt x="92" y="108"/>
                    <a:pt x="89" y="109"/>
                  </a:cubicBezTo>
                  <a:cubicBezTo>
                    <a:pt x="89" y="109"/>
                    <a:pt x="89" y="109"/>
                    <a:pt x="89" y="109"/>
                  </a:cubicBezTo>
                  <a:cubicBezTo>
                    <a:pt x="85" y="112"/>
                    <a:pt x="81" y="114"/>
                    <a:pt x="76" y="114"/>
                  </a:cubicBezTo>
                  <a:cubicBezTo>
                    <a:pt x="76" y="114"/>
                    <a:pt x="76" y="114"/>
                    <a:pt x="76" y="114"/>
                  </a:cubicBezTo>
                  <a:cubicBezTo>
                    <a:pt x="76" y="102"/>
                    <a:pt x="76" y="102"/>
                    <a:pt x="76" y="102"/>
                  </a:cubicBezTo>
                  <a:close/>
                  <a:moveTo>
                    <a:pt x="87" y="101"/>
                  </a:moveTo>
                  <a:cubicBezTo>
                    <a:pt x="87" y="101"/>
                    <a:pt x="87" y="101"/>
                    <a:pt x="87" y="101"/>
                  </a:cubicBezTo>
                  <a:cubicBezTo>
                    <a:pt x="87" y="101"/>
                    <a:pt x="87" y="101"/>
                    <a:pt x="87" y="101"/>
                  </a:cubicBezTo>
                  <a:cubicBezTo>
                    <a:pt x="87" y="100"/>
                    <a:pt x="87" y="100"/>
                    <a:pt x="86" y="100"/>
                  </a:cubicBezTo>
                  <a:cubicBezTo>
                    <a:pt x="86" y="100"/>
                    <a:pt x="86" y="100"/>
                    <a:pt x="86" y="100"/>
                  </a:cubicBezTo>
                  <a:cubicBezTo>
                    <a:pt x="87" y="101"/>
                    <a:pt x="87" y="101"/>
                    <a:pt x="87" y="101"/>
                  </a:cubicBezTo>
                  <a:close/>
                  <a:moveTo>
                    <a:pt x="97" y="97"/>
                  </a:moveTo>
                  <a:cubicBezTo>
                    <a:pt x="97" y="97"/>
                    <a:pt x="97" y="97"/>
                    <a:pt x="97" y="96"/>
                  </a:cubicBezTo>
                  <a:cubicBezTo>
                    <a:pt x="97" y="96"/>
                    <a:pt x="97" y="96"/>
                    <a:pt x="97" y="96"/>
                  </a:cubicBezTo>
                  <a:cubicBezTo>
                    <a:pt x="97" y="97"/>
                    <a:pt x="97" y="97"/>
                    <a:pt x="97" y="9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5" name="Freeform 172">
              <a:extLst>
                <a:ext uri="{FF2B5EF4-FFF2-40B4-BE49-F238E27FC236}">
                  <a16:creationId xmlns:a16="http://schemas.microsoft.com/office/drawing/2014/main" id="{46E84410-D48C-4461-8D88-19AC4F1C9A6A}"/>
                </a:ext>
              </a:extLst>
            </p:cNvPr>
            <p:cNvSpPr>
              <a:spLocks/>
            </p:cNvSpPr>
            <p:nvPr/>
          </p:nvSpPr>
          <p:spPr bwMode="auto">
            <a:xfrm>
              <a:off x="10087913"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6" name="Line 173">
              <a:extLst>
                <a:ext uri="{FF2B5EF4-FFF2-40B4-BE49-F238E27FC236}">
                  <a16:creationId xmlns:a16="http://schemas.microsoft.com/office/drawing/2014/main" id="{5B2704C0-888A-44CA-83DC-31B11FBA5C94}"/>
                </a:ext>
              </a:extLst>
            </p:cNvPr>
            <p:cNvSpPr>
              <a:spLocks noChangeShapeType="1"/>
            </p:cNvSpPr>
            <p:nvPr/>
          </p:nvSpPr>
          <p:spPr bwMode="auto">
            <a:xfrm>
              <a:off x="10087913"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7" name="Freeform 174">
              <a:extLst>
                <a:ext uri="{FF2B5EF4-FFF2-40B4-BE49-F238E27FC236}">
                  <a16:creationId xmlns:a16="http://schemas.microsoft.com/office/drawing/2014/main" id="{C9BBE17A-FF34-4F57-B7A0-9A1D65A72DC8}"/>
                </a:ext>
              </a:extLst>
            </p:cNvPr>
            <p:cNvSpPr>
              <a:spLocks/>
            </p:cNvSpPr>
            <p:nvPr/>
          </p:nvSpPr>
          <p:spPr bwMode="auto">
            <a:xfrm>
              <a:off x="10240222"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8" name="Line 175">
              <a:extLst>
                <a:ext uri="{FF2B5EF4-FFF2-40B4-BE49-F238E27FC236}">
                  <a16:creationId xmlns:a16="http://schemas.microsoft.com/office/drawing/2014/main" id="{1A0D5839-C816-48AA-B30E-34FE734FC832}"/>
                </a:ext>
              </a:extLst>
            </p:cNvPr>
            <p:cNvSpPr>
              <a:spLocks noChangeShapeType="1"/>
            </p:cNvSpPr>
            <p:nvPr/>
          </p:nvSpPr>
          <p:spPr bwMode="auto">
            <a:xfrm>
              <a:off x="10240222"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9" name="Freeform 176">
              <a:extLst>
                <a:ext uri="{FF2B5EF4-FFF2-40B4-BE49-F238E27FC236}">
                  <a16:creationId xmlns:a16="http://schemas.microsoft.com/office/drawing/2014/main" id="{0F398100-B36F-42F0-BCD0-A222E86C6087}"/>
                </a:ext>
              </a:extLst>
            </p:cNvPr>
            <p:cNvSpPr>
              <a:spLocks/>
            </p:cNvSpPr>
            <p:nvPr/>
          </p:nvSpPr>
          <p:spPr bwMode="auto">
            <a:xfrm>
              <a:off x="10164067"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0" name="Line 177">
              <a:extLst>
                <a:ext uri="{FF2B5EF4-FFF2-40B4-BE49-F238E27FC236}">
                  <a16:creationId xmlns:a16="http://schemas.microsoft.com/office/drawing/2014/main" id="{8B568648-1F9F-44BD-912C-ED6115B3C584}"/>
                </a:ext>
              </a:extLst>
            </p:cNvPr>
            <p:cNvSpPr>
              <a:spLocks noChangeShapeType="1"/>
            </p:cNvSpPr>
            <p:nvPr/>
          </p:nvSpPr>
          <p:spPr bwMode="auto">
            <a:xfrm>
              <a:off x="10164067"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1" name="Oval 178">
              <a:extLst>
                <a:ext uri="{FF2B5EF4-FFF2-40B4-BE49-F238E27FC236}">
                  <a16:creationId xmlns:a16="http://schemas.microsoft.com/office/drawing/2014/main" id="{3300F9F7-F898-4527-8917-F763688F26AD}"/>
                </a:ext>
              </a:extLst>
            </p:cNvPr>
            <p:cNvSpPr>
              <a:spLocks noChangeArrowheads="1"/>
            </p:cNvSpPr>
            <p:nvPr/>
          </p:nvSpPr>
          <p:spPr bwMode="auto">
            <a:xfrm>
              <a:off x="10089918" y="1172856"/>
              <a:ext cx="144293" cy="140284"/>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2" name="Freeform 179">
              <a:extLst>
                <a:ext uri="{FF2B5EF4-FFF2-40B4-BE49-F238E27FC236}">
                  <a16:creationId xmlns:a16="http://schemas.microsoft.com/office/drawing/2014/main" id="{33A5567C-26B5-495F-8B00-E37125A7C58D}"/>
                </a:ext>
              </a:extLst>
            </p:cNvPr>
            <p:cNvSpPr>
              <a:spLocks noEditPoints="1"/>
            </p:cNvSpPr>
            <p:nvPr/>
          </p:nvSpPr>
          <p:spPr bwMode="auto">
            <a:xfrm>
              <a:off x="10071881" y="1152815"/>
              <a:ext cx="180366" cy="178362"/>
            </a:xfrm>
            <a:custGeom>
              <a:avLst/>
              <a:gdLst>
                <a:gd name="T0" fmla="*/ 0 w 57"/>
                <a:gd name="T1" fmla="*/ 28 h 56"/>
                <a:gd name="T2" fmla="*/ 29 w 57"/>
                <a:gd name="T3" fmla="*/ 0 h 56"/>
                <a:gd name="T4" fmla="*/ 29 w 57"/>
                <a:gd name="T5" fmla="*/ 0 h 56"/>
                <a:gd name="T6" fmla="*/ 57 w 57"/>
                <a:gd name="T7" fmla="*/ 28 h 56"/>
                <a:gd name="T8" fmla="*/ 57 w 57"/>
                <a:gd name="T9" fmla="*/ 28 h 56"/>
                <a:gd name="T10" fmla="*/ 29 w 57"/>
                <a:gd name="T11" fmla="*/ 56 h 56"/>
                <a:gd name="T12" fmla="*/ 29 w 57"/>
                <a:gd name="T13" fmla="*/ 56 h 56"/>
                <a:gd name="T14" fmla="*/ 0 w 57"/>
                <a:gd name="T15" fmla="*/ 28 h 56"/>
                <a:gd name="T16" fmla="*/ 12 w 57"/>
                <a:gd name="T17" fmla="*/ 28 h 56"/>
                <a:gd name="T18" fmla="*/ 29 w 57"/>
                <a:gd name="T19" fmla="*/ 44 h 56"/>
                <a:gd name="T20" fmla="*/ 29 w 57"/>
                <a:gd name="T21" fmla="*/ 44 h 56"/>
                <a:gd name="T22" fmla="*/ 45 w 57"/>
                <a:gd name="T23" fmla="*/ 28 h 56"/>
                <a:gd name="T24" fmla="*/ 45 w 57"/>
                <a:gd name="T25" fmla="*/ 28 h 56"/>
                <a:gd name="T26" fmla="*/ 29 w 57"/>
                <a:gd name="T27" fmla="*/ 12 h 56"/>
                <a:gd name="T28" fmla="*/ 29 w 57"/>
                <a:gd name="T29" fmla="*/ 12 h 56"/>
                <a:gd name="T30" fmla="*/ 12 w 57"/>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6">
                  <a:moveTo>
                    <a:pt x="0" y="28"/>
                  </a:moveTo>
                  <a:cubicBezTo>
                    <a:pt x="0" y="12"/>
                    <a:pt x="13" y="0"/>
                    <a:pt x="29" y="0"/>
                  </a:cubicBezTo>
                  <a:cubicBezTo>
                    <a:pt x="29" y="0"/>
                    <a:pt x="29" y="0"/>
                    <a:pt x="29" y="0"/>
                  </a:cubicBezTo>
                  <a:cubicBezTo>
                    <a:pt x="44" y="0"/>
                    <a:pt x="57" y="12"/>
                    <a:pt x="57" y="28"/>
                  </a:cubicBezTo>
                  <a:cubicBezTo>
                    <a:pt x="57" y="28"/>
                    <a:pt x="57" y="28"/>
                    <a:pt x="57" y="28"/>
                  </a:cubicBezTo>
                  <a:cubicBezTo>
                    <a:pt x="57" y="44"/>
                    <a:pt x="44" y="56"/>
                    <a:pt x="29" y="56"/>
                  </a:cubicBezTo>
                  <a:cubicBezTo>
                    <a:pt x="29" y="56"/>
                    <a:pt x="29" y="56"/>
                    <a:pt x="29" y="56"/>
                  </a:cubicBezTo>
                  <a:cubicBezTo>
                    <a:pt x="13" y="56"/>
                    <a:pt x="0" y="44"/>
                    <a:pt x="0" y="28"/>
                  </a:cubicBezTo>
                  <a:close/>
                  <a:moveTo>
                    <a:pt x="12" y="28"/>
                  </a:moveTo>
                  <a:cubicBezTo>
                    <a:pt x="12" y="37"/>
                    <a:pt x="20" y="44"/>
                    <a:pt x="29" y="44"/>
                  </a:cubicBezTo>
                  <a:cubicBezTo>
                    <a:pt x="29" y="44"/>
                    <a:pt x="29" y="44"/>
                    <a:pt x="29" y="44"/>
                  </a:cubicBezTo>
                  <a:cubicBezTo>
                    <a:pt x="38" y="44"/>
                    <a:pt x="45" y="37"/>
                    <a:pt x="45" y="28"/>
                  </a:cubicBezTo>
                  <a:cubicBezTo>
                    <a:pt x="45" y="28"/>
                    <a:pt x="45" y="28"/>
                    <a:pt x="45" y="28"/>
                  </a:cubicBezTo>
                  <a:cubicBezTo>
                    <a:pt x="45" y="19"/>
                    <a:pt x="38" y="12"/>
                    <a:pt x="29" y="12"/>
                  </a:cubicBezTo>
                  <a:cubicBezTo>
                    <a:pt x="29" y="12"/>
                    <a:pt x="29" y="12"/>
                    <a:pt x="29" y="12"/>
                  </a:cubicBezTo>
                  <a:cubicBezTo>
                    <a:pt x="20"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3" name="Rectangle 180">
              <a:extLst>
                <a:ext uri="{FF2B5EF4-FFF2-40B4-BE49-F238E27FC236}">
                  <a16:creationId xmlns:a16="http://schemas.microsoft.com/office/drawing/2014/main" id="{52C131B4-610D-4CEB-886E-A02B10C98F39}"/>
                </a:ext>
              </a:extLst>
            </p:cNvPr>
            <p:cNvSpPr>
              <a:spLocks noChangeArrowheads="1"/>
            </p:cNvSpPr>
            <p:nvPr/>
          </p:nvSpPr>
          <p:spPr bwMode="auto">
            <a:xfrm>
              <a:off x="10087913" y="1389296"/>
              <a:ext cx="152310" cy="47496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4" name="Freeform 181">
              <a:extLst>
                <a:ext uri="{FF2B5EF4-FFF2-40B4-BE49-F238E27FC236}">
                  <a16:creationId xmlns:a16="http://schemas.microsoft.com/office/drawing/2014/main" id="{7D5A47CA-F4CA-4449-B60C-D124C2EB4DCD}"/>
                </a:ext>
              </a:extLst>
            </p:cNvPr>
            <p:cNvSpPr>
              <a:spLocks/>
            </p:cNvSpPr>
            <p:nvPr/>
          </p:nvSpPr>
          <p:spPr bwMode="auto">
            <a:xfrm>
              <a:off x="10087913" y="1389296"/>
              <a:ext cx="152310" cy="474965"/>
            </a:xfrm>
            <a:custGeom>
              <a:avLst/>
              <a:gdLst>
                <a:gd name="T0" fmla="*/ 0 w 76"/>
                <a:gd name="T1" fmla="*/ 0 h 237"/>
                <a:gd name="T2" fmla="*/ 0 w 76"/>
                <a:gd name="T3" fmla="*/ 237 h 237"/>
                <a:gd name="T4" fmla="*/ 76 w 76"/>
                <a:gd name="T5" fmla="*/ 237 h 237"/>
                <a:gd name="T6" fmla="*/ 76 w 76"/>
                <a:gd name="T7" fmla="*/ 0 h 237"/>
              </a:gdLst>
              <a:ahLst/>
              <a:cxnLst>
                <a:cxn ang="0">
                  <a:pos x="T0" y="T1"/>
                </a:cxn>
                <a:cxn ang="0">
                  <a:pos x="T2" y="T3"/>
                </a:cxn>
                <a:cxn ang="0">
                  <a:pos x="T4" y="T5"/>
                </a:cxn>
                <a:cxn ang="0">
                  <a:pos x="T6" y="T7"/>
                </a:cxn>
              </a:cxnLst>
              <a:rect l="0" t="0" r="r" b="b"/>
              <a:pathLst>
                <a:path w="76" h="237">
                  <a:moveTo>
                    <a:pt x="0" y="0"/>
                  </a:moveTo>
                  <a:lnTo>
                    <a:pt x="0" y="237"/>
                  </a:lnTo>
                  <a:lnTo>
                    <a:pt x="76" y="237"/>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5" name="Freeform 182">
              <a:extLst>
                <a:ext uri="{FF2B5EF4-FFF2-40B4-BE49-F238E27FC236}">
                  <a16:creationId xmlns:a16="http://schemas.microsoft.com/office/drawing/2014/main" id="{203ABD14-09E7-4711-9084-63A5D97A750A}"/>
                </a:ext>
              </a:extLst>
            </p:cNvPr>
            <p:cNvSpPr>
              <a:spLocks/>
            </p:cNvSpPr>
            <p:nvPr/>
          </p:nvSpPr>
          <p:spPr bwMode="auto">
            <a:xfrm>
              <a:off x="10067873" y="1389296"/>
              <a:ext cx="190388" cy="495006"/>
            </a:xfrm>
            <a:custGeom>
              <a:avLst/>
              <a:gdLst>
                <a:gd name="T0" fmla="*/ 0 w 95"/>
                <a:gd name="T1" fmla="*/ 247 h 247"/>
                <a:gd name="T2" fmla="*/ 0 w 95"/>
                <a:gd name="T3" fmla="*/ 0 h 247"/>
                <a:gd name="T4" fmla="*/ 0 w 95"/>
                <a:gd name="T5" fmla="*/ 0 h 247"/>
                <a:gd name="T6" fmla="*/ 19 w 95"/>
                <a:gd name="T7" fmla="*/ 0 h 247"/>
                <a:gd name="T8" fmla="*/ 19 w 95"/>
                <a:gd name="T9" fmla="*/ 227 h 247"/>
                <a:gd name="T10" fmla="*/ 76 w 95"/>
                <a:gd name="T11" fmla="*/ 227 h 247"/>
                <a:gd name="T12" fmla="*/ 76 w 95"/>
                <a:gd name="T13" fmla="*/ 0 h 247"/>
                <a:gd name="T14" fmla="*/ 95 w 95"/>
                <a:gd name="T15" fmla="*/ 0 h 247"/>
                <a:gd name="T16" fmla="*/ 95 w 95"/>
                <a:gd name="T17" fmla="*/ 247 h 247"/>
                <a:gd name="T18" fmla="*/ 0 w 95"/>
                <a:gd name="T19" fmla="*/ 247 h 247"/>
                <a:gd name="T20" fmla="*/ 0 w 95"/>
                <a:gd name="T21"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247">
                  <a:moveTo>
                    <a:pt x="0" y="247"/>
                  </a:moveTo>
                  <a:lnTo>
                    <a:pt x="0" y="0"/>
                  </a:lnTo>
                  <a:lnTo>
                    <a:pt x="0" y="0"/>
                  </a:lnTo>
                  <a:lnTo>
                    <a:pt x="19" y="0"/>
                  </a:lnTo>
                  <a:lnTo>
                    <a:pt x="19" y="227"/>
                  </a:lnTo>
                  <a:lnTo>
                    <a:pt x="76" y="227"/>
                  </a:lnTo>
                  <a:lnTo>
                    <a:pt x="76" y="0"/>
                  </a:lnTo>
                  <a:lnTo>
                    <a:pt x="95" y="0"/>
                  </a:lnTo>
                  <a:lnTo>
                    <a:pt x="95"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6" name="Freeform 183">
              <a:extLst>
                <a:ext uri="{FF2B5EF4-FFF2-40B4-BE49-F238E27FC236}">
                  <a16:creationId xmlns:a16="http://schemas.microsoft.com/office/drawing/2014/main" id="{E6354681-795A-4B16-96A1-A0F0DC41378F}"/>
                </a:ext>
              </a:extLst>
            </p:cNvPr>
            <p:cNvSpPr>
              <a:spLocks/>
            </p:cNvSpPr>
            <p:nvPr/>
          </p:nvSpPr>
          <p:spPr bwMode="auto">
            <a:xfrm>
              <a:off x="10164067"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84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7" name="Line 184">
              <a:extLst>
                <a:ext uri="{FF2B5EF4-FFF2-40B4-BE49-F238E27FC236}">
                  <a16:creationId xmlns:a16="http://schemas.microsoft.com/office/drawing/2014/main" id="{70DA611C-AB66-419B-B3D2-2087BDE15EAD}"/>
                </a:ext>
              </a:extLst>
            </p:cNvPr>
            <p:cNvSpPr>
              <a:spLocks noChangeShapeType="1"/>
            </p:cNvSpPr>
            <p:nvPr/>
          </p:nvSpPr>
          <p:spPr bwMode="auto">
            <a:xfrm>
              <a:off x="10164067"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8" name="Freeform 185">
              <a:extLst>
                <a:ext uri="{FF2B5EF4-FFF2-40B4-BE49-F238E27FC236}">
                  <a16:creationId xmlns:a16="http://schemas.microsoft.com/office/drawing/2014/main" id="{1A06E38B-36F2-4826-B2DB-75BB8D0E86F4}"/>
                </a:ext>
              </a:extLst>
            </p:cNvPr>
            <p:cNvSpPr>
              <a:spLocks/>
            </p:cNvSpPr>
            <p:nvPr/>
          </p:nvSpPr>
          <p:spPr bwMode="auto">
            <a:xfrm>
              <a:off x="10144027"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9" name="Freeform 186">
              <a:extLst>
                <a:ext uri="{FF2B5EF4-FFF2-40B4-BE49-F238E27FC236}">
                  <a16:creationId xmlns:a16="http://schemas.microsoft.com/office/drawing/2014/main" id="{8287464F-B528-4422-B721-EDF23734CC41}"/>
                </a:ext>
              </a:extLst>
            </p:cNvPr>
            <p:cNvSpPr>
              <a:spLocks/>
            </p:cNvSpPr>
            <p:nvPr/>
          </p:nvSpPr>
          <p:spPr bwMode="auto">
            <a:xfrm>
              <a:off x="9763253" y="1309133"/>
              <a:ext cx="266542" cy="328667"/>
            </a:xfrm>
            <a:custGeom>
              <a:avLst/>
              <a:gdLst>
                <a:gd name="T0" fmla="*/ 70 w 84"/>
                <a:gd name="T1" fmla="*/ 103 h 103"/>
                <a:gd name="T2" fmla="*/ 84 w 84"/>
                <a:gd name="T3" fmla="*/ 91 h 103"/>
                <a:gd name="T4" fmla="*/ 84 w 84"/>
                <a:gd name="T5" fmla="*/ 22 h 103"/>
                <a:gd name="T6" fmla="*/ 73 w 84"/>
                <a:gd name="T7" fmla="*/ 6 h 103"/>
                <a:gd name="T8" fmla="*/ 10 w 84"/>
                <a:gd name="T9" fmla="*/ 6 h 103"/>
                <a:gd name="T10" fmla="*/ 0 w 84"/>
                <a:gd name="T11" fmla="*/ 22 h 103"/>
                <a:gd name="T12" fmla="*/ 0 w 84"/>
                <a:gd name="T13" fmla="*/ 91 h 103"/>
                <a:gd name="T14" fmla="*/ 14 w 84"/>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3">
                  <a:moveTo>
                    <a:pt x="70" y="103"/>
                  </a:moveTo>
                  <a:cubicBezTo>
                    <a:pt x="76" y="103"/>
                    <a:pt x="84" y="98"/>
                    <a:pt x="84" y="91"/>
                  </a:cubicBezTo>
                  <a:cubicBezTo>
                    <a:pt x="84" y="68"/>
                    <a:pt x="84" y="45"/>
                    <a:pt x="84" y="22"/>
                  </a:cubicBezTo>
                  <a:cubicBezTo>
                    <a:pt x="84" y="15"/>
                    <a:pt x="79" y="8"/>
                    <a:pt x="73" y="6"/>
                  </a:cubicBezTo>
                  <a:cubicBezTo>
                    <a:pt x="53" y="0"/>
                    <a:pt x="31" y="0"/>
                    <a:pt x="10" y="6"/>
                  </a:cubicBezTo>
                  <a:cubicBezTo>
                    <a:pt x="4" y="8"/>
                    <a:pt x="0" y="15"/>
                    <a:pt x="0" y="22"/>
                  </a:cubicBezTo>
                  <a:cubicBezTo>
                    <a:pt x="0" y="45"/>
                    <a:pt x="0" y="68"/>
                    <a:pt x="0" y="91"/>
                  </a:cubicBezTo>
                  <a:cubicBezTo>
                    <a:pt x="0" y="98"/>
                    <a:pt x="8" y="103"/>
                    <a:pt x="14"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0" name="Freeform 187">
              <a:extLst>
                <a:ext uri="{FF2B5EF4-FFF2-40B4-BE49-F238E27FC236}">
                  <a16:creationId xmlns:a16="http://schemas.microsoft.com/office/drawing/2014/main" id="{B2D0321D-6900-4B9A-B9FF-012D6257753F}"/>
                </a:ext>
              </a:extLst>
            </p:cNvPr>
            <p:cNvSpPr>
              <a:spLocks noEditPoints="1"/>
            </p:cNvSpPr>
            <p:nvPr/>
          </p:nvSpPr>
          <p:spPr bwMode="auto">
            <a:xfrm>
              <a:off x="9743214" y="1293101"/>
              <a:ext cx="306624" cy="364741"/>
            </a:xfrm>
            <a:custGeom>
              <a:avLst/>
              <a:gdLst>
                <a:gd name="T0" fmla="*/ 76 w 96"/>
                <a:gd name="T1" fmla="*/ 114 h 114"/>
                <a:gd name="T2" fmla="*/ 76 w 96"/>
                <a:gd name="T3" fmla="*/ 114 h 114"/>
                <a:gd name="T4" fmla="*/ 76 w 96"/>
                <a:gd name="T5" fmla="*/ 114 h 114"/>
                <a:gd name="T6" fmla="*/ 76 w 96"/>
                <a:gd name="T7" fmla="*/ 114 h 114"/>
                <a:gd name="T8" fmla="*/ 76 w 96"/>
                <a:gd name="T9" fmla="*/ 114 h 114"/>
                <a:gd name="T10" fmla="*/ 7 w 96"/>
                <a:gd name="T11" fmla="*/ 109 h 114"/>
                <a:gd name="T12" fmla="*/ 0 w 96"/>
                <a:gd name="T13" fmla="*/ 96 h 114"/>
                <a:gd name="T14" fmla="*/ 0 w 96"/>
                <a:gd name="T15" fmla="*/ 96 h 114"/>
                <a:gd name="T16" fmla="*/ 0 w 96"/>
                <a:gd name="T17" fmla="*/ 96 h 114"/>
                <a:gd name="T18" fmla="*/ 0 w 96"/>
                <a:gd name="T19" fmla="*/ 96 h 114"/>
                <a:gd name="T20" fmla="*/ 0 w 96"/>
                <a:gd name="T21" fmla="*/ 27 h 114"/>
                <a:gd name="T22" fmla="*/ 0 w 96"/>
                <a:gd name="T23" fmla="*/ 27 h 114"/>
                <a:gd name="T24" fmla="*/ 15 w 96"/>
                <a:gd name="T25" fmla="*/ 5 h 114"/>
                <a:gd name="T26" fmla="*/ 15 w 96"/>
                <a:gd name="T27" fmla="*/ 5 h 114"/>
                <a:gd name="T28" fmla="*/ 48 w 96"/>
                <a:gd name="T29" fmla="*/ 0 h 114"/>
                <a:gd name="T30" fmla="*/ 48 w 96"/>
                <a:gd name="T31" fmla="*/ 0 h 114"/>
                <a:gd name="T32" fmla="*/ 81 w 96"/>
                <a:gd name="T33" fmla="*/ 5 h 114"/>
                <a:gd name="T34" fmla="*/ 81 w 96"/>
                <a:gd name="T35" fmla="*/ 5 h 114"/>
                <a:gd name="T36" fmla="*/ 96 w 96"/>
                <a:gd name="T37" fmla="*/ 27 h 114"/>
                <a:gd name="T38" fmla="*/ 96 w 96"/>
                <a:gd name="T39" fmla="*/ 27 h 114"/>
                <a:gd name="T40" fmla="*/ 96 w 96"/>
                <a:gd name="T41" fmla="*/ 96 h 114"/>
                <a:gd name="T42" fmla="*/ 96 w 96"/>
                <a:gd name="T43" fmla="*/ 96 h 114"/>
                <a:gd name="T44" fmla="*/ 96 w 96"/>
                <a:gd name="T45" fmla="*/ 102 h 114"/>
                <a:gd name="T46" fmla="*/ 95 w 96"/>
                <a:gd name="T47" fmla="*/ 102 h 114"/>
                <a:gd name="T48" fmla="*/ 89 w 96"/>
                <a:gd name="T49" fmla="*/ 109 h 114"/>
                <a:gd name="T50" fmla="*/ 89 w 96"/>
                <a:gd name="T51" fmla="*/ 109 h 114"/>
                <a:gd name="T52" fmla="*/ 76 w 96"/>
                <a:gd name="T53" fmla="*/ 114 h 114"/>
                <a:gd name="T54" fmla="*/ 76 w 96"/>
                <a:gd name="T55" fmla="*/ 114 h 114"/>
                <a:gd name="T56" fmla="*/ 75 w 96"/>
                <a:gd name="T57" fmla="*/ 102 h 114"/>
                <a:gd name="T58" fmla="*/ 82 w 96"/>
                <a:gd name="T59" fmla="*/ 99 h 114"/>
                <a:gd name="T60" fmla="*/ 82 w 96"/>
                <a:gd name="T61" fmla="*/ 99 h 114"/>
                <a:gd name="T62" fmla="*/ 84 w 96"/>
                <a:gd name="T63" fmla="*/ 96 h 114"/>
                <a:gd name="T64" fmla="*/ 84 w 96"/>
                <a:gd name="T65" fmla="*/ 96 h 114"/>
                <a:gd name="T66" fmla="*/ 84 w 96"/>
                <a:gd name="T67" fmla="*/ 96 h 114"/>
                <a:gd name="T68" fmla="*/ 84 w 96"/>
                <a:gd name="T69" fmla="*/ 96 h 114"/>
                <a:gd name="T70" fmla="*/ 84 w 96"/>
                <a:gd name="T71" fmla="*/ 27 h 114"/>
                <a:gd name="T72" fmla="*/ 84 w 96"/>
                <a:gd name="T73" fmla="*/ 27 h 114"/>
                <a:gd name="T74" fmla="*/ 78 w 96"/>
                <a:gd name="T75" fmla="*/ 17 h 114"/>
                <a:gd name="T76" fmla="*/ 78 w 96"/>
                <a:gd name="T77" fmla="*/ 17 h 114"/>
                <a:gd name="T78" fmla="*/ 48 w 96"/>
                <a:gd name="T79" fmla="*/ 12 h 114"/>
                <a:gd name="T80" fmla="*/ 48 w 96"/>
                <a:gd name="T81" fmla="*/ 12 h 114"/>
                <a:gd name="T82" fmla="*/ 18 w 96"/>
                <a:gd name="T83" fmla="*/ 17 h 114"/>
                <a:gd name="T84" fmla="*/ 18 w 96"/>
                <a:gd name="T85" fmla="*/ 17 h 114"/>
                <a:gd name="T86" fmla="*/ 12 w 96"/>
                <a:gd name="T87" fmla="*/ 27 h 114"/>
                <a:gd name="T88" fmla="*/ 12 w 96"/>
                <a:gd name="T89" fmla="*/ 27 h 114"/>
                <a:gd name="T90" fmla="*/ 12 w 96"/>
                <a:gd name="T91" fmla="*/ 96 h 114"/>
                <a:gd name="T92" fmla="*/ 12 w 96"/>
                <a:gd name="T93" fmla="*/ 96 h 114"/>
                <a:gd name="T94" fmla="*/ 12 w 96"/>
                <a:gd name="T95" fmla="*/ 96 h 114"/>
                <a:gd name="T96" fmla="*/ 14 w 96"/>
                <a:gd name="T97" fmla="*/ 99 h 114"/>
                <a:gd name="T98" fmla="*/ 14 w 96"/>
                <a:gd name="T99" fmla="*/ 99 h 114"/>
                <a:gd name="T100" fmla="*/ 20 w 96"/>
                <a:gd name="T101" fmla="*/ 102 h 114"/>
                <a:gd name="T102" fmla="*/ 20 w 96"/>
                <a:gd name="T103" fmla="*/ 102 h 114"/>
                <a:gd name="T104" fmla="*/ 20 w 96"/>
                <a:gd name="T105" fmla="*/ 114 h 114"/>
                <a:gd name="T106" fmla="*/ 7 w 96"/>
                <a:gd name="T107" fmla="*/ 109 h 114"/>
                <a:gd name="T108" fmla="*/ 96 w 96"/>
                <a:gd name="T109" fmla="*/ 97 h 114"/>
                <a:gd name="T110" fmla="*/ 96 w 96"/>
                <a:gd name="T111" fmla="*/ 96 h 114"/>
                <a:gd name="T112" fmla="*/ 96 w 96"/>
                <a:gd name="T113" fmla="*/ 96 h 114"/>
                <a:gd name="T114" fmla="*/ 96 w 96"/>
                <a:gd name="T115"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 h="114">
                  <a:moveTo>
                    <a:pt x="76" y="114"/>
                  </a:moveTo>
                  <a:cubicBezTo>
                    <a:pt x="76" y="114"/>
                    <a:pt x="76" y="114"/>
                    <a:pt x="76" y="114"/>
                  </a:cubicBezTo>
                  <a:cubicBezTo>
                    <a:pt x="76" y="114"/>
                    <a:pt x="76" y="114"/>
                    <a:pt x="76" y="114"/>
                  </a:cubicBezTo>
                  <a:cubicBezTo>
                    <a:pt x="76" y="114"/>
                    <a:pt x="76" y="114"/>
                    <a:pt x="76" y="114"/>
                  </a:cubicBezTo>
                  <a:cubicBezTo>
                    <a:pt x="76" y="114"/>
                    <a:pt x="76" y="114"/>
                    <a:pt x="76" y="114"/>
                  </a:cubicBezTo>
                  <a:close/>
                  <a:moveTo>
                    <a:pt x="7" y="109"/>
                  </a:moveTo>
                  <a:cubicBezTo>
                    <a:pt x="4" y="106"/>
                    <a:pt x="0" y="102"/>
                    <a:pt x="0" y="96"/>
                  </a:cubicBezTo>
                  <a:cubicBezTo>
                    <a:pt x="0" y="96"/>
                    <a:pt x="0" y="96"/>
                    <a:pt x="0" y="96"/>
                  </a:cubicBezTo>
                  <a:cubicBezTo>
                    <a:pt x="0" y="96"/>
                    <a:pt x="0" y="96"/>
                    <a:pt x="0" y="96"/>
                  </a:cubicBezTo>
                  <a:cubicBezTo>
                    <a:pt x="0" y="96"/>
                    <a:pt x="0" y="96"/>
                    <a:pt x="0" y="96"/>
                  </a:cubicBezTo>
                  <a:cubicBezTo>
                    <a:pt x="0" y="73"/>
                    <a:pt x="0" y="50"/>
                    <a:pt x="0" y="27"/>
                  </a:cubicBezTo>
                  <a:cubicBezTo>
                    <a:pt x="0" y="27"/>
                    <a:pt x="0" y="27"/>
                    <a:pt x="0" y="27"/>
                  </a:cubicBezTo>
                  <a:cubicBezTo>
                    <a:pt x="0" y="18"/>
                    <a:pt x="5" y="9"/>
                    <a:pt x="15" y="5"/>
                  </a:cubicBezTo>
                  <a:cubicBezTo>
                    <a:pt x="15" y="5"/>
                    <a:pt x="15" y="5"/>
                    <a:pt x="15" y="5"/>
                  </a:cubicBezTo>
                  <a:cubicBezTo>
                    <a:pt x="25" y="2"/>
                    <a:pt x="37" y="0"/>
                    <a:pt x="48" y="0"/>
                  </a:cubicBezTo>
                  <a:cubicBezTo>
                    <a:pt x="48" y="0"/>
                    <a:pt x="48" y="0"/>
                    <a:pt x="48" y="0"/>
                  </a:cubicBezTo>
                  <a:cubicBezTo>
                    <a:pt x="59" y="0"/>
                    <a:pt x="70" y="2"/>
                    <a:pt x="81" y="5"/>
                  </a:cubicBezTo>
                  <a:cubicBezTo>
                    <a:pt x="81" y="5"/>
                    <a:pt x="81" y="5"/>
                    <a:pt x="81" y="5"/>
                  </a:cubicBezTo>
                  <a:cubicBezTo>
                    <a:pt x="90" y="9"/>
                    <a:pt x="96" y="18"/>
                    <a:pt x="96" y="27"/>
                  </a:cubicBezTo>
                  <a:cubicBezTo>
                    <a:pt x="96" y="27"/>
                    <a:pt x="96" y="27"/>
                    <a:pt x="96" y="27"/>
                  </a:cubicBezTo>
                  <a:cubicBezTo>
                    <a:pt x="96" y="50"/>
                    <a:pt x="96" y="73"/>
                    <a:pt x="96" y="96"/>
                  </a:cubicBezTo>
                  <a:cubicBezTo>
                    <a:pt x="96" y="96"/>
                    <a:pt x="96" y="96"/>
                    <a:pt x="96" y="96"/>
                  </a:cubicBezTo>
                  <a:cubicBezTo>
                    <a:pt x="96" y="102"/>
                    <a:pt x="96" y="102"/>
                    <a:pt x="96" y="102"/>
                  </a:cubicBezTo>
                  <a:cubicBezTo>
                    <a:pt x="95" y="102"/>
                    <a:pt x="95" y="102"/>
                    <a:pt x="95" y="102"/>
                  </a:cubicBezTo>
                  <a:cubicBezTo>
                    <a:pt x="93" y="105"/>
                    <a:pt x="91" y="108"/>
                    <a:pt x="89" y="109"/>
                  </a:cubicBezTo>
                  <a:cubicBezTo>
                    <a:pt x="89" y="109"/>
                    <a:pt x="89" y="109"/>
                    <a:pt x="89" y="109"/>
                  </a:cubicBezTo>
                  <a:cubicBezTo>
                    <a:pt x="85" y="112"/>
                    <a:pt x="80" y="114"/>
                    <a:pt x="76" y="114"/>
                  </a:cubicBezTo>
                  <a:cubicBezTo>
                    <a:pt x="76" y="114"/>
                    <a:pt x="76" y="114"/>
                    <a:pt x="76" y="114"/>
                  </a:cubicBezTo>
                  <a:cubicBezTo>
                    <a:pt x="75" y="102"/>
                    <a:pt x="75" y="102"/>
                    <a:pt x="75" y="102"/>
                  </a:cubicBezTo>
                  <a:cubicBezTo>
                    <a:pt x="77" y="102"/>
                    <a:pt x="80" y="101"/>
                    <a:pt x="82" y="99"/>
                  </a:cubicBezTo>
                  <a:cubicBezTo>
                    <a:pt x="82" y="99"/>
                    <a:pt x="82" y="99"/>
                    <a:pt x="82" y="99"/>
                  </a:cubicBezTo>
                  <a:cubicBezTo>
                    <a:pt x="83" y="98"/>
                    <a:pt x="84" y="97"/>
                    <a:pt x="84" y="96"/>
                  </a:cubicBezTo>
                  <a:cubicBezTo>
                    <a:pt x="84" y="96"/>
                    <a:pt x="84" y="96"/>
                    <a:pt x="84" y="96"/>
                  </a:cubicBezTo>
                  <a:cubicBezTo>
                    <a:pt x="84" y="96"/>
                    <a:pt x="84" y="96"/>
                    <a:pt x="84" y="96"/>
                  </a:cubicBezTo>
                  <a:cubicBezTo>
                    <a:pt x="84" y="96"/>
                    <a:pt x="84" y="96"/>
                    <a:pt x="84" y="96"/>
                  </a:cubicBezTo>
                  <a:cubicBezTo>
                    <a:pt x="84" y="73"/>
                    <a:pt x="84" y="50"/>
                    <a:pt x="84" y="27"/>
                  </a:cubicBezTo>
                  <a:cubicBezTo>
                    <a:pt x="84" y="27"/>
                    <a:pt x="84" y="27"/>
                    <a:pt x="84" y="27"/>
                  </a:cubicBezTo>
                  <a:cubicBezTo>
                    <a:pt x="84" y="23"/>
                    <a:pt x="80" y="17"/>
                    <a:pt x="78" y="17"/>
                  </a:cubicBezTo>
                  <a:cubicBezTo>
                    <a:pt x="78" y="17"/>
                    <a:pt x="78" y="17"/>
                    <a:pt x="78" y="17"/>
                  </a:cubicBezTo>
                  <a:cubicBezTo>
                    <a:pt x="68" y="14"/>
                    <a:pt x="58" y="12"/>
                    <a:pt x="48" y="12"/>
                  </a:cubicBezTo>
                  <a:cubicBezTo>
                    <a:pt x="48" y="12"/>
                    <a:pt x="48" y="12"/>
                    <a:pt x="48" y="12"/>
                  </a:cubicBezTo>
                  <a:cubicBezTo>
                    <a:pt x="38" y="12"/>
                    <a:pt x="28" y="14"/>
                    <a:pt x="18" y="17"/>
                  </a:cubicBezTo>
                  <a:cubicBezTo>
                    <a:pt x="18" y="17"/>
                    <a:pt x="18" y="17"/>
                    <a:pt x="18" y="17"/>
                  </a:cubicBezTo>
                  <a:cubicBezTo>
                    <a:pt x="15" y="17"/>
                    <a:pt x="11" y="23"/>
                    <a:pt x="12" y="27"/>
                  </a:cubicBezTo>
                  <a:cubicBezTo>
                    <a:pt x="12" y="27"/>
                    <a:pt x="12" y="27"/>
                    <a:pt x="12" y="27"/>
                  </a:cubicBezTo>
                  <a:cubicBezTo>
                    <a:pt x="12" y="50"/>
                    <a:pt x="12" y="73"/>
                    <a:pt x="12" y="96"/>
                  </a:cubicBezTo>
                  <a:cubicBezTo>
                    <a:pt x="12" y="96"/>
                    <a:pt x="12" y="96"/>
                    <a:pt x="12" y="96"/>
                  </a:cubicBezTo>
                  <a:cubicBezTo>
                    <a:pt x="12" y="96"/>
                    <a:pt x="12" y="96"/>
                    <a:pt x="12" y="96"/>
                  </a:cubicBezTo>
                  <a:cubicBezTo>
                    <a:pt x="12" y="97"/>
                    <a:pt x="13" y="98"/>
                    <a:pt x="14" y="99"/>
                  </a:cubicBezTo>
                  <a:cubicBezTo>
                    <a:pt x="14" y="99"/>
                    <a:pt x="14" y="99"/>
                    <a:pt x="14" y="99"/>
                  </a:cubicBezTo>
                  <a:cubicBezTo>
                    <a:pt x="16" y="101"/>
                    <a:pt x="19" y="102"/>
                    <a:pt x="20" y="102"/>
                  </a:cubicBezTo>
                  <a:cubicBezTo>
                    <a:pt x="20" y="102"/>
                    <a:pt x="20" y="102"/>
                    <a:pt x="20" y="102"/>
                  </a:cubicBezTo>
                  <a:cubicBezTo>
                    <a:pt x="20" y="114"/>
                    <a:pt x="20" y="114"/>
                    <a:pt x="20" y="114"/>
                  </a:cubicBezTo>
                  <a:cubicBezTo>
                    <a:pt x="16" y="114"/>
                    <a:pt x="11" y="112"/>
                    <a:pt x="7" y="109"/>
                  </a:cubicBezTo>
                  <a:close/>
                  <a:moveTo>
                    <a:pt x="96" y="97"/>
                  </a:moveTo>
                  <a:cubicBezTo>
                    <a:pt x="96" y="97"/>
                    <a:pt x="96" y="97"/>
                    <a:pt x="96" y="96"/>
                  </a:cubicBezTo>
                  <a:cubicBezTo>
                    <a:pt x="96" y="96"/>
                    <a:pt x="96" y="96"/>
                    <a:pt x="96" y="96"/>
                  </a:cubicBezTo>
                  <a:cubicBezTo>
                    <a:pt x="96" y="97"/>
                    <a:pt x="96" y="97"/>
                    <a:pt x="96" y="9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1" name="Freeform 188">
              <a:extLst>
                <a:ext uri="{FF2B5EF4-FFF2-40B4-BE49-F238E27FC236}">
                  <a16:creationId xmlns:a16="http://schemas.microsoft.com/office/drawing/2014/main" id="{CFFC7BAD-C7CD-42A3-B26A-033596B10617}"/>
                </a:ext>
              </a:extLst>
            </p:cNvPr>
            <p:cNvSpPr>
              <a:spLocks/>
            </p:cNvSpPr>
            <p:nvPr/>
          </p:nvSpPr>
          <p:spPr bwMode="auto">
            <a:xfrm>
              <a:off x="9819368"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2" name="Line 189">
              <a:extLst>
                <a:ext uri="{FF2B5EF4-FFF2-40B4-BE49-F238E27FC236}">
                  <a16:creationId xmlns:a16="http://schemas.microsoft.com/office/drawing/2014/main" id="{56A75359-11B4-4278-BA82-719C0D2D7E11}"/>
                </a:ext>
              </a:extLst>
            </p:cNvPr>
            <p:cNvSpPr>
              <a:spLocks noChangeShapeType="1"/>
            </p:cNvSpPr>
            <p:nvPr/>
          </p:nvSpPr>
          <p:spPr bwMode="auto">
            <a:xfrm>
              <a:off x="9819368"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3" name="Freeform 190">
              <a:extLst>
                <a:ext uri="{FF2B5EF4-FFF2-40B4-BE49-F238E27FC236}">
                  <a16:creationId xmlns:a16="http://schemas.microsoft.com/office/drawing/2014/main" id="{393C290D-56DD-4F6D-ABCB-95D743E4C390}"/>
                </a:ext>
              </a:extLst>
            </p:cNvPr>
            <p:cNvSpPr>
              <a:spLocks/>
            </p:cNvSpPr>
            <p:nvPr/>
          </p:nvSpPr>
          <p:spPr bwMode="auto">
            <a:xfrm>
              <a:off x="9971677" y="1389296"/>
              <a:ext cx="0" cy="474965"/>
            </a:xfrm>
            <a:custGeom>
              <a:avLst/>
              <a:gdLst>
                <a:gd name="T0" fmla="*/ 0 h 237"/>
                <a:gd name="T1" fmla="*/ 237 h 237"/>
                <a:gd name="T2" fmla="*/ 0 h 237"/>
              </a:gdLst>
              <a:ahLst/>
              <a:cxnLst>
                <a:cxn ang="0">
                  <a:pos x="0" y="T0"/>
                </a:cxn>
                <a:cxn ang="0">
                  <a:pos x="0" y="T1"/>
                </a:cxn>
                <a:cxn ang="0">
                  <a:pos x="0" y="T2"/>
                </a:cxn>
              </a:cxnLst>
              <a:rect l="0" t="0" r="r" b="b"/>
              <a:pathLst>
                <a:path h="237">
                  <a:moveTo>
                    <a:pt x="0" y="0"/>
                  </a:moveTo>
                  <a:lnTo>
                    <a:pt x="0" y="237"/>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4" name="Line 191">
              <a:extLst>
                <a:ext uri="{FF2B5EF4-FFF2-40B4-BE49-F238E27FC236}">
                  <a16:creationId xmlns:a16="http://schemas.microsoft.com/office/drawing/2014/main" id="{DA0CE515-9253-4C73-B0F7-72AAD282A0A5}"/>
                </a:ext>
              </a:extLst>
            </p:cNvPr>
            <p:cNvSpPr>
              <a:spLocks noChangeShapeType="1"/>
            </p:cNvSpPr>
            <p:nvPr/>
          </p:nvSpPr>
          <p:spPr bwMode="auto">
            <a:xfrm>
              <a:off x="9971677" y="1389296"/>
              <a:ext cx="0" cy="47496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5" name="Freeform 192">
              <a:extLst>
                <a:ext uri="{FF2B5EF4-FFF2-40B4-BE49-F238E27FC236}">
                  <a16:creationId xmlns:a16="http://schemas.microsoft.com/office/drawing/2014/main" id="{FCCED3B3-2B07-43A8-BEAC-81E9F411AC12}"/>
                </a:ext>
              </a:extLst>
            </p:cNvPr>
            <p:cNvSpPr>
              <a:spLocks/>
            </p:cNvSpPr>
            <p:nvPr/>
          </p:nvSpPr>
          <p:spPr bwMode="auto">
            <a:xfrm>
              <a:off x="9895523"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6" name="Line 193">
              <a:extLst>
                <a:ext uri="{FF2B5EF4-FFF2-40B4-BE49-F238E27FC236}">
                  <a16:creationId xmlns:a16="http://schemas.microsoft.com/office/drawing/2014/main" id="{737F44BF-9030-4804-B92C-0BD64FB8FE68}"/>
                </a:ext>
              </a:extLst>
            </p:cNvPr>
            <p:cNvSpPr>
              <a:spLocks noChangeShapeType="1"/>
            </p:cNvSpPr>
            <p:nvPr/>
          </p:nvSpPr>
          <p:spPr bwMode="auto">
            <a:xfrm>
              <a:off x="9895523"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7" name="Oval 194">
              <a:extLst>
                <a:ext uri="{FF2B5EF4-FFF2-40B4-BE49-F238E27FC236}">
                  <a16:creationId xmlns:a16="http://schemas.microsoft.com/office/drawing/2014/main" id="{41DD5C7A-CFE6-4521-99FD-6BA1C500B949}"/>
                </a:ext>
              </a:extLst>
            </p:cNvPr>
            <p:cNvSpPr>
              <a:spLocks noChangeArrowheads="1"/>
            </p:cNvSpPr>
            <p:nvPr/>
          </p:nvSpPr>
          <p:spPr bwMode="auto">
            <a:xfrm>
              <a:off x="9825381" y="1172856"/>
              <a:ext cx="140284" cy="1402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8" name="Freeform 195">
              <a:extLst>
                <a:ext uri="{FF2B5EF4-FFF2-40B4-BE49-F238E27FC236}">
                  <a16:creationId xmlns:a16="http://schemas.microsoft.com/office/drawing/2014/main" id="{64F09B14-3592-4120-B7CD-65787022ADE3}"/>
                </a:ext>
              </a:extLst>
            </p:cNvPr>
            <p:cNvSpPr>
              <a:spLocks noEditPoints="1"/>
            </p:cNvSpPr>
            <p:nvPr/>
          </p:nvSpPr>
          <p:spPr bwMode="auto">
            <a:xfrm>
              <a:off x="9807344" y="1152815"/>
              <a:ext cx="178362" cy="178362"/>
            </a:xfrm>
            <a:custGeom>
              <a:avLst/>
              <a:gdLst>
                <a:gd name="T0" fmla="*/ 0 w 56"/>
                <a:gd name="T1" fmla="*/ 28 h 56"/>
                <a:gd name="T2" fmla="*/ 28 w 56"/>
                <a:gd name="T3" fmla="*/ 0 h 56"/>
                <a:gd name="T4" fmla="*/ 28 w 56"/>
                <a:gd name="T5" fmla="*/ 0 h 56"/>
                <a:gd name="T6" fmla="*/ 56 w 56"/>
                <a:gd name="T7" fmla="*/ 28 h 56"/>
                <a:gd name="T8" fmla="*/ 56 w 56"/>
                <a:gd name="T9" fmla="*/ 28 h 56"/>
                <a:gd name="T10" fmla="*/ 28 w 56"/>
                <a:gd name="T11" fmla="*/ 56 h 56"/>
                <a:gd name="T12" fmla="*/ 28 w 56"/>
                <a:gd name="T13" fmla="*/ 56 h 56"/>
                <a:gd name="T14" fmla="*/ 0 w 56"/>
                <a:gd name="T15" fmla="*/ 28 h 56"/>
                <a:gd name="T16" fmla="*/ 12 w 56"/>
                <a:gd name="T17" fmla="*/ 28 h 56"/>
                <a:gd name="T18" fmla="*/ 28 w 56"/>
                <a:gd name="T19" fmla="*/ 44 h 56"/>
                <a:gd name="T20" fmla="*/ 28 w 56"/>
                <a:gd name="T21" fmla="*/ 44 h 56"/>
                <a:gd name="T22" fmla="*/ 44 w 56"/>
                <a:gd name="T23" fmla="*/ 28 h 56"/>
                <a:gd name="T24" fmla="*/ 44 w 56"/>
                <a:gd name="T25" fmla="*/ 28 h 56"/>
                <a:gd name="T26" fmla="*/ 28 w 56"/>
                <a:gd name="T27" fmla="*/ 12 h 56"/>
                <a:gd name="T28" fmla="*/ 28 w 56"/>
                <a:gd name="T29" fmla="*/ 12 h 56"/>
                <a:gd name="T30" fmla="*/ 12 w 56"/>
                <a:gd name="T3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0" y="28"/>
                  </a:moveTo>
                  <a:cubicBezTo>
                    <a:pt x="0" y="12"/>
                    <a:pt x="12" y="0"/>
                    <a:pt x="28" y="0"/>
                  </a:cubicBezTo>
                  <a:cubicBezTo>
                    <a:pt x="28" y="0"/>
                    <a:pt x="28" y="0"/>
                    <a:pt x="28" y="0"/>
                  </a:cubicBezTo>
                  <a:cubicBezTo>
                    <a:pt x="44" y="0"/>
                    <a:pt x="56" y="12"/>
                    <a:pt x="56" y="28"/>
                  </a:cubicBezTo>
                  <a:cubicBezTo>
                    <a:pt x="56" y="28"/>
                    <a:pt x="56" y="28"/>
                    <a:pt x="56" y="28"/>
                  </a:cubicBezTo>
                  <a:cubicBezTo>
                    <a:pt x="56" y="44"/>
                    <a:pt x="44" y="56"/>
                    <a:pt x="28" y="56"/>
                  </a:cubicBezTo>
                  <a:cubicBezTo>
                    <a:pt x="28" y="56"/>
                    <a:pt x="28" y="56"/>
                    <a:pt x="28" y="56"/>
                  </a:cubicBezTo>
                  <a:cubicBezTo>
                    <a:pt x="12" y="56"/>
                    <a:pt x="0" y="44"/>
                    <a:pt x="0" y="28"/>
                  </a:cubicBezTo>
                  <a:close/>
                  <a:moveTo>
                    <a:pt x="12" y="28"/>
                  </a:moveTo>
                  <a:cubicBezTo>
                    <a:pt x="12" y="37"/>
                    <a:pt x="19" y="44"/>
                    <a:pt x="28" y="44"/>
                  </a:cubicBezTo>
                  <a:cubicBezTo>
                    <a:pt x="28" y="44"/>
                    <a:pt x="28" y="44"/>
                    <a:pt x="28" y="44"/>
                  </a:cubicBezTo>
                  <a:cubicBezTo>
                    <a:pt x="37" y="44"/>
                    <a:pt x="44" y="37"/>
                    <a:pt x="44" y="28"/>
                  </a:cubicBezTo>
                  <a:cubicBezTo>
                    <a:pt x="44" y="28"/>
                    <a:pt x="44" y="28"/>
                    <a:pt x="44" y="28"/>
                  </a:cubicBezTo>
                  <a:cubicBezTo>
                    <a:pt x="44" y="19"/>
                    <a:pt x="37" y="12"/>
                    <a:pt x="28" y="12"/>
                  </a:cubicBezTo>
                  <a:cubicBezTo>
                    <a:pt x="28" y="12"/>
                    <a:pt x="28" y="12"/>
                    <a:pt x="28" y="12"/>
                  </a:cubicBezTo>
                  <a:cubicBezTo>
                    <a:pt x="19" y="12"/>
                    <a:pt x="12" y="19"/>
                    <a:pt x="12" y="2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9" name="Rectangle 196">
              <a:extLst>
                <a:ext uri="{FF2B5EF4-FFF2-40B4-BE49-F238E27FC236}">
                  <a16:creationId xmlns:a16="http://schemas.microsoft.com/office/drawing/2014/main" id="{198BEEDE-A2AE-429D-9434-FC9E87A6A0BD}"/>
                </a:ext>
              </a:extLst>
            </p:cNvPr>
            <p:cNvSpPr>
              <a:spLocks noChangeArrowheads="1"/>
            </p:cNvSpPr>
            <p:nvPr/>
          </p:nvSpPr>
          <p:spPr bwMode="auto">
            <a:xfrm>
              <a:off x="9819368" y="1389296"/>
              <a:ext cx="152310" cy="4749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0" name="Freeform 197">
              <a:extLst>
                <a:ext uri="{FF2B5EF4-FFF2-40B4-BE49-F238E27FC236}">
                  <a16:creationId xmlns:a16="http://schemas.microsoft.com/office/drawing/2014/main" id="{CAFB90D6-ACC5-4628-B529-8BDAD4F5563E}"/>
                </a:ext>
              </a:extLst>
            </p:cNvPr>
            <p:cNvSpPr>
              <a:spLocks/>
            </p:cNvSpPr>
            <p:nvPr/>
          </p:nvSpPr>
          <p:spPr bwMode="auto">
            <a:xfrm>
              <a:off x="9819368" y="1389296"/>
              <a:ext cx="152310" cy="474965"/>
            </a:xfrm>
            <a:custGeom>
              <a:avLst/>
              <a:gdLst>
                <a:gd name="T0" fmla="*/ 0 w 76"/>
                <a:gd name="T1" fmla="*/ 0 h 237"/>
                <a:gd name="T2" fmla="*/ 0 w 76"/>
                <a:gd name="T3" fmla="*/ 237 h 237"/>
                <a:gd name="T4" fmla="*/ 76 w 76"/>
                <a:gd name="T5" fmla="*/ 237 h 237"/>
                <a:gd name="T6" fmla="*/ 76 w 76"/>
                <a:gd name="T7" fmla="*/ 0 h 237"/>
              </a:gdLst>
              <a:ahLst/>
              <a:cxnLst>
                <a:cxn ang="0">
                  <a:pos x="T0" y="T1"/>
                </a:cxn>
                <a:cxn ang="0">
                  <a:pos x="T2" y="T3"/>
                </a:cxn>
                <a:cxn ang="0">
                  <a:pos x="T4" y="T5"/>
                </a:cxn>
                <a:cxn ang="0">
                  <a:pos x="T6" y="T7"/>
                </a:cxn>
              </a:cxnLst>
              <a:rect l="0" t="0" r="r" b="b"/>
              <a:pathLst>
                <a:path w="76" h="237">
                  <a:moveTo>
                    <a:pt x="0" y="0"/>
                  </a:moveTo>
                  <a:lnTo>
                    <a:pt x="0" y="237"/>
                  </a:lnTo>
                  <a:lnTo>
                    <a:pt x="76" y="237"/>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1" name="Freeform 198">
              <a:extLst>
                <a:ext uri="{FF2B5EF4-FFF2-40B4-BE49-F238E27FC236}">
                  <a16:creationId xmlns:a16="http://schemas.microsoft.com/office/drawing/2014/main" id="{CCDFFC11-E1D8-428F-8D6E-6280CE360830}"/>
                </a:ext>
              </a:extLst>
            </p:cNvPr>
            <p:cNvSpPr>
              <a:spLocks/>
            </p:cNvSpPr>
            <p:nvPr/>
          </p:nvSpPr>
          <p:spPr bwMode="auto">
            <a:xfrm>
              <a:off x="9801333" y="1389296"/>
              <a:ext cx="190388" cy="495006"/>
            </a:xfrm>
            <a:custGeom>
              <a:avLst/>
              <a:gdLst>
                <a:gd name="T0" fmla="*/ 0 w 95"/>
                <a:gd name="T1" fmla="*/ 247 h 247"/>
                <a:gd name="T2" fmla="*/ 0 w 95"/>
                <a:gd name="T3" fmla="*/ 0 h 247"/>
                <a:gd name="T4" fmla="*/ 19 w 95"/>
                <a:gd name="T5" fmla="*/ 0 h 247"/>
                <a:gd name="T6" fmla="*/ 19 w 95"/>
                <a:gd name="T7" fmla="*/ 227 h 247"/>
                <a:gd name="T8" fmla="*/ 76 w 95"/>
                <a:gd name="T9" fmla="*/ 227 h 247"/>
                <a:gd name="T10" fmla="*/ 76 w 95"/>
                <a:gd name="T11" fmla="*/ 0 h 247"/>
                <a:gd name="T12" fmla="*/ 95 w 95"/>
                <a:gd name="T13" fmla="*/ 0 h 247"/>
                <a:gd name="T14" fmla="*/ 95 w 95"/>
                <a:gd name="T15" fmla="*/ 247 h 247"/>
                <a:gd name="T16" fmla="*/ 0 w 95"/>
                <a:gd name="T17" fmla="*/ 247 h 247"/>
                <a:gd name="T18" fmla="*/ 0 w 95"/>
                <a:gd name="T1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247">
                  <a:moveTo>
                    <a:pt x="0" y="247"/>
                  </a:moveTo>
                  <a:lnTo>
                    <a:pt x="0" y="0"/>
                  </a:lnTo>
                  <a:lnTo>
                    <a:pt x="19" y="0"/>
                  </a:lnTo>
                  <a:lnTo>
                    <a:pt x="19" y="227"/>
                  </a:lnTo>
                  <a:lnTo>
                    <a:pt x="76" y="227"/>
                  </a:lnTo>
                  <a:lnTo>
                    <a:pt x="76" y="0"/>
                  </a:lnTo>
                  <a:lnTo>
                    <a:pt x="95" y="0"/>
                  </a:lnTo>
                  <a:lnTo>
                    <a:pt x="95" y="247"/>
                  </a:lnTo>
                  <a:lnTo>
                    <a:pt x="0" y="247"/>
                  </a:lnTo>
                  <a:lnTo>
                    <a:pt x="0" y="24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2" name="Freeform 199">
              <a:extLst>
                <a:ext uri="{FF2B5EF4-FFF2-40B4-BE49-F238E27FC236}">
                  <a16:creationId xmlns:a16="http://schemas.microsoft.com/office/drawing/2014/main" id="{6D697972-7C4D-4117-9214-5B5638CC2AB8}"/>
                </a:ext>
              </a:extLst>
            </p:cNvPr>
            <p:cNvSpPr>
              <a:spLocks/>
            </p:cNvSpPr>
            <p:nvPr/>
          </p:nvSpPr>
          <p:spPr bwMode="auto">
            <a:xfrm>
              <a:off x="9895523" y="1625777"/>
              <a:ext cx="0" cy="238485"/>
            </a:xfrm>
            <a:custGeom>
              <a:avLst/>
              <a:gdLst>
                <a:gd name="T0" fmla="*/ 0 h 119"/>
                <a:gd name="T1" fmla="*/ 119 h 119"/>
                <a:gd name="T2" fmla="*/ 0 h 119"/>
              </a:gdLst>
              <a:ahLst/>
              <a:cxnLst>
                <a:cxn ang="0">
                  <a:pos x="0" y="T0"/>
                </a:cxn>
                <a:cxn ang="0">
                  <a:pos x="0" y="T1"/>
                </a:cxn>
                <a:cxn ang="0">
                  <a:pos x="0" y="T2"/>
                </a:cxn>
              </a:cxnLst>
              <a:rect l="0" t="0" r="r" b="b"/>
              <a:pathLst>
                <a:path h="119">
                  <a:moveTo>
                    <a:pt x="0" y="0"/>
                  </a:moveTo>
                  <a:lnTo>
                    <a:pt x="0" y="119"/>
                  </a:lnTo>
                  <a:lnTo>
                    <a:pt x="0" y="0"/>
                  </a:lnTo>
                  <a:close/>
                </a:path>
              </a:pathLst>
            </a:custGeom>
            <a:solidFill>
              <a:srgbClr val="D5E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3" name="Line 200">
              <a:extLst>
                <a:ext uri="{FF2B5EF4-FFF2-40B4-BE49-F238E27FC236}">
                  <a16:creationId xmlns:a16="http://schemas.microsoft.com/office/drawing/2014/main" id="{436BDEC3-8C58-492A-8F59-1EC27CF3B811}"/>
                </a:ext>
              </a:extLst>
            </p:cNvPr>
            <p:cNvSpPr>
              <a:spLocks noChangeShapeType="1"/>
            </p:cNvSpPr>
            <p:nvPr/>
          </p:nvSpPr>
          <p:spPr bwMode="auto">
            <a:xfrm>
              <a:off x="9895523" y="1625777"/>
              <a:ext cx="0" cy="2384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4" name="Freeform 201">
              <a:extLst>
                <a:ext uri="{FF2B5EF4-FFF2-40B4-BE49-F238E27FC236}">
                  <a16:creationId xmlns:a16="http://schemas.microsoft.com/office/drawing/2014/main" id="{94D6B389-2F93-4FF4-B667-27EA6BE35333}"/>
                </a:ext>
              </a:extLst>
            </p:cNvPr>
            <p:cNvSpPr>
              <a:spLocks/>
            </p:cNvSpPr>
            <p:nvPr/>
          </p:nvSpPr>
          <p:spPr bwMode="auto">
            <a:xfrm>
              <a:off x="9877487" y="1625777"/>
              <a:ext cx="38078" cy="238485"/>
            </a:xfrm>
            <a:custGeom>
              <a:avLst/>
              <a:gdLst>
                <a:gd name="T0" fmla="*/ 0 w 19"/>
                <a:gd name="T1" fmla="*/ 119 h 119"/>
                <a:gd name="T2" fmla="*/ 0 w 19"/>
                <a:gd name="T3" fmla="*/ 0 h 119"/>
                <a:gd name="T4" fmla="*/ 19 w 19"/>
                <a:gd name="T5" fmla="*/ 0 h 119"/>
                <a:gd name="T6" fmla="*/ 19 w 19"/>
                <a:gd name="T7" fmla="*/ 119 h 119"/>
                <a:gd name="T8" fmla="*/ 0 w 19"/>
                <a:gd name="T9" fmla="*/ 119 h 119"/>
                <a:gd name="T10" fmla="*/ 0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0" y="119"/>
                  </a:moveTo>
                  <a:lnTo>
                    <a:pt x="0" y="0"/>
                  </a:lnTo>
                  <a:lnTo>
                    <a:pt x="19" y="0"/>
                  </a:lnTo>
                  <a:lnTo>
                    <a:pt x="19" y="119"/>
                  </a:lnTo>
                  <a:lnTo>
                    <a:pt x="0" y="119"/>
                  </a:lnTo>
                  <a:lnTo>
                    <a:pt x="0" y="1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45" name="그룹 40">
            <a:extLst>
              <a:ext uri="{FF2B5EF4-FFF2-40B4-BE49-F238E27FC236}">
                <a16:creationId xmlns:a16="http://schemas.microsoft.com/office/drawing/2014/main" id="{ABF57233-B5C7-4C8A-ADDB-EF72C7F8BC4F}"/>
              </a:ext>
            </a:extLst>
          </p:cNvPr>
          <p:cNvGrpSpPr/>
          <p:nvPr/>
        </p:nvGrpSpPr>
        <p:grpSpPr>
          <a:xfrm>
            <a:off x="8816585" y="3286957"/>
            <a:ext cx="551337" cy="606176"/>
            <a:chOff x="5356225" y="2609850"/>
            <a:chExt cx="1484313" cy="1631951"/>
          </a:xfrm>
        </p:grpSpPr>
        <p:sp>
          <p:nvSpPr>
            <p:cNvPr id="646" name="Freeform 192">
              <a:extLst>
                <a:ext uri="{FF2B5EF4-FFF2-40B4-BE49-F238E27FC236}">
                  <a16:creationId xmlns:a16="http://schemas.microsoft.com/office/drawing/2014/main" id="{6E53B4F2-64BF-49D1-9F1A-FF18C126C2C2}"/>
                </a:ext>
              </a:extLst>
            </p:cNvPr>
            <p:cNvSpPr>
              <a:spLocks/>
            </p:cNvSpPr>
            <p:nvPr/>
          </p:nvSpPr>
          <p:spPr bwMode="auto">
            <a:xfrm>
              <a:off x="5529263" y="2908300"/>
              <a:ext cx="1136650" cy="1309688"/>
            </a:xfrm>
            <a:custGeom>
              <a:avLst/>
              <a:gdLst>
                <a:gd name="T0" fmla="*/ 0 w 716"/>
                <a:gd name="T1" fmla="*/ 207 h 825"/>
                <a:gd name="T2" fmla="*/ 357 w 716"/>
                <a:gd name="T3" fmla="*/ 0 h 825"/>
                <a:gd name="T4" fmla="*/ 716 w 716"/>
                <a:gd name="T5" fmla="*/ 207 h 825"/>
                <a:gd name="T6" fmla="*/ 716 w 716"/>
                <a:gd name="T7" fmla="*/ 618 h 825"/>
                <a:gd name="T8" fmla="*/ 357 w 716"/>
                <a:gd name="T9" fmla="*/ 825 h 825"/>
                <a:gd name="T10" fmla="*/ 0 w 716"/>
                <a:gd name="T11" fmla="*/ 618 h 825"/>
                <a:gd name="T12" fmla="*/ 0 w 716"/>
                <a:gd name="T13" fmla="*/ 207 h 825"/>
              </a:gdLst>
              <a:ahLst/>
              <a:cxnLst>
                <a:cxn ang="0">
                  <a:pos x="T0" y="T1"/>
                </a:cxn>
                <a:cxn ang="0">
                  <a:pos x="T2" y="T3"/>
                </a:cxn>
                <a:cxn ang="0">
                  <a:pos x="T4" y="T5"/>
                </a:cxn>
                <a:cxn ang="0">
                  <a:pos x="T6" y="T7"/>
                </a:cxn>
                <a:cxn ang="0">
                  <a:pos x="T8" y="T9"/>
                </a:cxn>
                <a:cxn ang="0">
                  <a:pos x="T10" y="T11"/>
                </a:cxn>
                <a:cxn ang="0">
                  <a:pos x="T12" y="T13"/>
                </a:cxn>
              </a:cxnLst>
              <a:rect l="0" t="0" r="r" b="b"/>
              <a:pathLst>
                <a:path w="716" h="825">
                  <a:moveTo>
                    <a:pt x="0" y="207"/>
                  </a:moveTo>
                  <a:lnTo>
                    <a:pt x="357" y="0"/>
                  </a:lnTo>
                  <a:lnTo>
                    <a:pt x="716" y="207"/>
                  </a:lnTo>
                  <a:lnTo>
                    <a:pt x="716" y="618"/>
                  </a:lnTo>
                  <a:lnTo>
                    <a:pt x="357" y="825"/>
                  </a:lnTo>
                  <a:lnTo>
                    <a:pt x="0" y="618"/>
                  </a:lnTo>
                  <a:lnTo>
                    <a:pt x="0" y="207"/>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47" name="Freeform 193">
              <a:extLst>
                <a:ext uri="{FF2B5EF4-FFF2-40B4-BE49-F238E27FC236}">
                  <a16:creationId xmlns:a16="http://schemas.microsoft.com/office/drawing/2014/main" id="{B10980D6-8770-4222-BEAB-62BA2942A302}"/>
                </a:ext>
              </a:extLst>
            </p:cNvPr>
            <p:cNvSpPr>
              <a:spLocks noEditPoints="1"/>
            </p:cNvSpPr>
            <p:nvPr/>
          </p:nvSpPr>
          <p:spPr bwMode="auto">
            <a:xfrm>
              <a:off x="5507038" y="2884488"/>
              <a:ext cx="1182688" cy="1357313"/>
            </a:xfrm>
            <a:custGeom>
              <a:avLst/>
              <a:gdLst>
                <a:gd name="T0" fmla="*/ 153 w 313"/>
                <a:gd name="T1" fmla="*/ 358 h 359"/>
                <a:gd name="T2" fmla="*/ 3 w 313"/>
                <a:gd name="T3" fmla="*/ 271 h 359"/>
                <a:gd name="T4" fmla="*/ 0 w 313"/>
                <a:gd name="T5" fmla="*/ 266 h 359"/>
                <a:gd name="T6" fmla="*/ 0 w 313"/>
                <a:gd name="T7" fmla="*/ 266 h 359"/>
                <a:gd name="T8" fmla="*/ 0 w 313"/>
                <a:gd name="T9" fmla="*/ 93 h 359"/>
                <a:gd name="T10" fmla="*/ 3 w 313"/>
                <a:gd name="T11" fmla="*/ 87 h 359"/>
                <a:gd name="T12" fmla="*/ 3 w 313"/>
                <a:gd name="T13" fmla="*/ 87 h 359"/>
                <a:gd name="T14" fmla="*/ 153 w 313"/>
                <a:gd name="T15" fmla="*/ 1 h 359"/>
                <a:gd name="T16" fmla="*/ 159 w 313"/>
                <a:gd name="T17" fmla="*/ 1 h 359"/>
                <a:gd name="T18" fmla="*/ 159 w 313"/>
                <a:gd name="T19" fmla="*/ 1 h 359"/>
                <a:gd name="T20" fmla="*/ 310 w 313"/>
                <a:gd name="T21" fmla="*/ 87 h 359"/>
                <a:gd name="T22" fmla="*/ 313 w 313"/>
                <a:gd name="T23" fmla="*/ 93 h 359"/>
                <a:gd name="T24" fmla="*/ 313 w 313"/>
                <a:gd name="T25" fmla="*/ 93 h 359"/>
                <a:gd name="T26" fmla="*/ 313 w 313"/>
                <a:gd name="T27" fmla="*/ 266 h 359"/>
                <a:gd name="T28" fmla="*/ 310 w 313"/>
                <a:gd name="T29" fmla="*/ 271 h 359"/>
                <a:gd name="T30" fmla="*/ 310 w 313"/>
                <a:gd name="T31" fmla="*/ 271 h 359"/>
                <a:gd name="T32" fmla="*/ 159 w 313"/>
                <a:gd name="T33" fmla="*/ 358 h 359"/>
                <a:gd name="T34" fmla="*/ 156 w 313"/>
                <a:gd name="T35" fmla="*/ 359 h 359"/>
                <a:gd name="T36" fmla="*/ 156 w 313"/>
                <a:gd name="T37" fmla="*/ 359 h 359"/>
                <a:gd name="T38" fmla="*/ 153 w 313"/>
                <a:gd name="T39" fmla="*/ 358 h 359"/>
                <a:gd name="T40" fmla="*/ 12 w 313"/>
                <a:gd name="T41" fmla="*/ 263 h 359"/>
                <a:gd name="T42" fmla="*/ 156 w 313"/>
                <a:gd name="T43" fmla="*/ 346 h 359"/>
                <a:gd name="T44" fmla="*/ 301 w 313"/>
                <a:gd name="T45" fmla="*/ 263 h 359"/>
                <a:gd name="T46" fmla="*/ 301 w 313"/>
                <a:gd name="T47" fmla="*/ 96 h 359"/>
                <a:gd name="T48" fmla="*/ 156 w 313"/>
                <a:gd name="T49" fmla="*/ 13 h 359"/>
                <a:gd name="T50" fmla="*/ 12 w 313"/>
                <a:gd name="T51" fmla="*/ 96 h 359"/>
                <a:gd name="T52" fmla="*/ 12 w 313"/>
                <a:gd name="T53" fmla="*/ 26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3" h="359">
                  <a:moveTo>
                    <a:pt x="153" y="358"/>
                  </a:moveTo>
                  <a:cubicBezTo>
                    <a:pt x="3" y="271"/>
                    <a:pt x="3" y="271"/>
                    <a:pt x="3" y="271"/>
                  </a:cubicBezTo>
                  <a:cubicBezTo>
                    <a:pt x="1" y="270"/>
                    <a:pt x="0" y="268"/>
                    <a:pt x="0" y="266"/>
                  </a:cubicBezTo>
                  <a:cubicBezTo>
                    <a:pt x="0" y="266"/>
                    <a:pt x="0" y="266"/>
                    <a:pt x="0" y="266"/>
                  </a:cubicBezTo>
                  <a:cubicBezTo>
                    <a:pt x="0" y="93"/>
                    <a:pt x="0" y="93"/>
                    <a:pt x="0" y="93"/>
                  </a:cubicBezTo>
                  <a:cubicBezTo>
                    <a:pt x="0" y="91"/>
                    <a:pt x="1" y="89"/>
                    <a:pt x="3" y="87"/>
                  </a:cubicBezTo>
                  <a:cubicBezTo>
                    <a:pt x="3" y="87"/>
                    <a:pt x="3" y="87"/>
                    <a:pt x="3" y="87"/>
                  </a:cubicBezTo>
                  <a:cubicBezTo>
                    <a:pt x="153" y="1"/>
                    <a:pt x="153" y="1"/>
                    <a:pt x="153" y="1"/>
                  </a:cubicBezTo>
                  <a:cubicBezTo>
                    <a:pt x="155" y="0"/>
                    <a:pt x="158" y="0"/>
                    <a:pt x="159" y="1"/>
                  </a:cubicBezTo>
                  <a:cubicBezTo>
                    <a:pt x="159" y="1"/>
                    <a:pt x="159" y="1"/>
                    <a:pt x="159" y="1"/>
                  </a:cubicBezTo>
                  <a:cubicBezTo>
                    <a:pt x="310" y="87"/>
                    <a:pt x="310" y="87"/>
                    <a:pt x="310" y="87"/>
                  </a:cubicBezTo>
                  <a:cubicBezTo>
                    <a:pt x="312" y="89"/>
                    <a:pt x="313" y="91"/>
                    <a:pt x="313" y="93"/>
                  </a:cubicBezTo>
                  <a:cubicBezTo>
                    <a:pt x="313" y="93"/>
                    <a:pt x="313" y="93"/>
                    <a:pt x="313" y="93"/>
                  </a:cubicBezTo>
                  <a:cubicBezTo>
                    <a:pt x="313" y="266"/>
                    <a:pt x="313" y="266"/>
                    <a:pt x="313" y="266"/>
                  </a:cubicBezTo>
                  <a:cubicBezTo>
                    <a:pt x="313" y="268"/>
                    <a:pt x="312" y="270"/>
                    <a:pt x="310" y="271"/>
                  </a:cubicBezTo>
                  <a:cubicBezTo>
                    <a:pt x="310" y="271"/>
                    <a:pt x="310" y="271"/>
                    <a:pt x="310" y="271"/>
                  </a:cubicBezTo>
                  <a:cubicBezTo>
                    <a:pt x="159" y="358"/>
                    <a:pt x="159" y="358"/>
                    <a:pt x="159" y="358"/>
                  </a:cubicBezTo>
                  <a:cubicBezTo>
                    <a:pt x="159" y="359"/>
                    <a:pt x="157" y="359"/>
                    <a:pt x="156" y="359"/>
                  </a:cubicBezTo>
                  <a:cubicBezTo>
                    <a:pt x="156" y="359"/>
                    <a:pt x="156" y="359"/>
                    <a:pt x="156" y="359"/>
                  </a:cubicBezTo>
                  <a:cubicBezTo>
                    <a:pt x="155" y="359"/>
                    <a:pt x="154" y="359"/>
                    <a:pt x="153" y="358"/>
                  </a:cubicBezTo>
                  <a:close/>
                  <a:moveTo>
                    <a:pt x="12" y="263"/>
                  </a:moveTo>
                  <a:cubicBezTo>
                    <a:pt x="156" y="346"/>
                    <a:pt x="156" y="346"/>
                    <a:pt x="156" y="346"/>
                  </a:cubicBezTo>
                  <a:cubicBezTo>
                    <a:pt x="301" y="263"/>
                    <a:pt x="301" y="263"/>
                    <a:pt x="301" y="263"/>
                  </a:cubicBezTo>
                  <a:cubicBezTo>
                    <a:pt x="301" y="96"/>
                    <a:pt x="301" y="96"/>
                    <a:pt x="301" y="96"/>
                  </a:cubicBezTo>
                  <a:cubicBezTo>
                    <a:pt x="156" y="13"/>
                    <a:pt x="156" y="13"/>
                    <a:pt x="156" y="13"/>
                  </a:cubicBezTo>
                  <a:cubicBezTo>
                    <a:pt x="12" y="96"/>
                    <a:pt x="12" y="96"/>
                    <a:pt x="12" y="96"/>
                  </a:cubicBezTo>
                  <a:cubicBezTo>
                    <a:pt x="12" y="263"/>
                    <a:pt x="12" y="263"/>
                    <a:pt x="12" y="26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48" name="Freeform 194">
              <a:extLst>
                <a:ext uri="{FF2B5EF4-FFF2-40B4-BE49-F238E27FC236}">
                  <a16:creationId xmlns:a16="http://schemas.microsoft.com/office/drawing/2014/main" id="{9ED1506A-7330-4221-92BD-EBDEDA48844B}"/>
                </a:ext>
              </a:extLst>
            </p:cNvPr>
            <p:cNvSpPr>
              <a:spLocks/>
            </p:cNvSpPr>
            <p:nvPr/>
          </p:nvSpPr>
          <p:spPr bwMode="auto">
            <a:xfrm>
              <a:off x="6096000" y="2908300"/>
              <a:ext cx="569913" cy="1309688"/>
            </a:xfrm>
            <a:custGeom>
              <a:avLst/>
              <a:gdLst>
                <a:gd name="T0" fmla="*/ 0 w 359"/>
                <a:gd name="T1" fmla="*/ 0 h 825"/>
                <a:gd name="T2" fmla="*/ 359 w 359"/>
                <a:gd name="T3" fmla="*/ 207 h 825"/>
                <a:gd name="T4" fmla="*/ 359 w 359"/>
                <a:gd name="T5" fmla="*/ 618 h 825"/>
                <a:gd name="T6" fmla="*/ 0 w 359"/>
                <a:gd name="T7" fmla="*/ 825 h 825"/>
                <a:gd name="T8" fmla="*/ 0 w 359"/>
                <a:gd name="T9" fmla="*/ 0 h 825"/>
              </a:gdLst>
              <a:ahLst/>
              <a:cxnLst>
                <a:cxn ang="0">
                  <a:pos x="T0" y="T1"/>
                </a:cxn>
                <a:cxn ang="0">
                  <a:pos x="T2" y="T3"/>
                </a:cxn>
                <a:cxn ang="0">
                  <a:pos x="T4" y="T5"/>
                </a:cxn>
                <a:cxn ang="0">
                  <a:pos x="T6" y="T7"/>
                </a:cxn>
                <a:cxn ang="0">
                  <a:pos x="T8" y="T9"/>
                </a:cxn>
              </a:cxnLst>
              <a:rect l="0" t="0" r="r" b="b"/>
              <a:pathLst>
                <a:path w="359" h="825">
                  <a:moveTo>
                    <a:pt x="0" y="0"/>
                  </a:moveTo>
                  <a:lnTo>
                    <a:pt x="359" y="207"/>
                  </a:lnTo>
                  <a:lnTo>
                    <a:pt x="359" y="618"/>
                  </a:lnTo>
                  <a:lnTo>
                    <a:pt x="0" y="825"/>
                  </a:lnTo>
                  <a:lnTo>
                    <a:pt x="0" y="0"/>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49" name="Freeform 195">
              <a:extLst>
                <a:ext uri="{FF2B5EF4-FFF2-40B4-BE49-F238E27FC236}">
                  <a16:creationId xmlns:a16="http://schemas.microsoft.com/office/drawing/2014/main" id="{93300D3B-9FB3-47D1-B239-7E3B90140E5A}"/>
                </a:ext>
              </a:extLst>
            </p:cNvPr>
            <p:cNvSpPr>
              <a:spLocks noEditPoints="1"/>
            </p:cNvSpPr>
            <p:nvPr/>
          </p:nvSpPr>
          <p:spPr bwMode="auto">
            <a:xfrm>
              <a:off x="6073775" y="2884488"/>
              <a:ext cx="615950" cy="1357313"/>
            </a:xfrm>
            <a:custGeom>
              <a:avLst/>
              <a:gdLst>
                <a:gd name="T0" fmla="*/ 3 w 163"/>
                <a:gd name="T1" fmla="*/ 358 h 359"/>
                <a:gd name="T2" fmla="*/ 0 w 163"/>
                <a:gd name="T3" fmla="*/ 353 h 359"/>
                <a:gd name="T4" fmla="*/ 0 w 163"/>
                <a:gd name="T5" fmla="*/ 353 h 359"/>
                <a:gd name="T6" fmla="*/ 0 w 163"/>
                <a:gd name="T7" fmla="*/ 6 h 359"/>
                <a:gd name="T8" fmla="*/ 3 w 163"/>
                <a:gd name="T9" fmla="*/ 1 h 359"/>
                <a:gd name="T10" fmla="*/ 3 w 163"/>
                <a:gd name="T11" fmla="*/ 1 h 359"/>
                <a:gd name="T12" fmla="*/ 9 w 163"/>
                <a:gd name="T13" fmla="*/ 1 h 359"/>
                <a:gd name="T14" fmla="*/ 9 w 163"/>
                <a:gd name="T15" fmla="*/ 1 h 359"/>
                <a:gd name="T16" fmla="*/ 160 w 163"/>
                <a:gd name="T17" fmla="*/ 87 h 359"/>
                <a:gd name="T18" fmla="*/ 163 w 163"/>
                <a:gd name="T19" fmla="*/ 93 h 359"/>
                <a:gd name="T20" fmla="*/ 163 w 163"/>
                <a:gd name="T21" fmla="*/ 93 h 359"/>
                <a:gd name="T22" fmla="*/ 163 w 163"/>
                <a:gd name="T23" fmla="*/ 266 h 359"/>
                <a:gd name="T24" fmla="*/ 160 w 163"/>
                <a:gd name="T25" fmla="*/ 271 h 359"/>
                <a:gd name="T26" fmla="*/ 160 w 163"/>
                <a:gd name="T27" fmla="*/ 271 h 359"/>
                <a:gd name="T28" fmla="*/ 9 w 163"/>
                <a:gd name="T29" fmla="*/ 358 h 359"/>
                <a:gd name="T30" fmla="*/ 6 w 163"/>
                <a:gd name="T31" fmla="*/ 359 h 359"/>
                <a:gd name="T32" fmla="*/ 6 w 163"/>
                <a:gd name="T33" fmla="*/ 359 h 359"/>
                <a:gd name="T34" fmla="*/ 3 w 163"/>
                <a:gd name="T35" fmla="*/ 358 h 359"/>
                <a:gd name="T36" fmla="*/ 12 w 163"/>
                <a:gd name="T37" fmla="*/ 342 h 359"/>
                <a:gd name="T38" fmla="*/ 151 w 163"/>
                <a:gd name="T39" fmla="*/ 263 h 359"/>
                <a:gd name="T40" fmla="*/ 151 w 163"/>
                <a:gd name="T41" fmla="*/ 96 h 359"/>
                <a:gd name="T42" fmla="*/ 12 w 163"/>
                <a:gd name="T43" fmla="*/ 16 h 359"/>
                <a:gd name="T44" fmla="*/ 12 w 163"/>
                <a:gd name="T45" fmla="*/ 34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359">
                  <a:moveTo>
                    <a:pt x="3" y="358"/>
                  </a:moveTo>
                  <a:cubicBezTo>
                    <a:pt x="2" y="357"/>
                    <a:pt x="0" y="355"/>
                    <a:pt x="0" y="353"/>
                  </a:cubicBezTo>
                  <a:cubicBezTo>
                    <a:pt x="0" y="353"/>
                    <a:pt x="0" y="353"/>
                    <a:pt x="0" y="353"/>
                  </a:cubicBezTo>
                  <a:cubicBezTo>
                    <a:pt x="0" y="6"/>
                    <a:pt x="0" y="6"/>
                    <a:pt x="0" y="6"/>
                  </a:cubicBezTo>
                  <a:cubicBezTo>
                    <a:pt x="0" y="4"/>
                    <a:pt x="2" y="2"/>
                    <a:pt x="3" y="1"/>
                  </a:cubicBezTo>
                  <a:cubicBezTo>
                    <a:pt x="3" y="1"/>
                    <a:pt x="3" y="1"/>
                    <a:pt x="3" y="1"/>
                  </a:cubicBezTo>
                  <a:cubicBezTo>
                    <a:pt x="5" y="0"/>
                    <a:pt x="8" y="0"/>
                    <a:pt x="9" y="1"/>
                  </a:cubicBezTo>
                  <a:cubicBezTo>
                    <a:pt x="9" y="1"/>
                    <a:pt x="9" y="1"/>
                    <a:pt x="9" y="1"/>
                  </a:cubicBezTo>
                  <a:cubicBezTo>
                    <a:pt x="160" y="87"/>
                    <a:pt x="160" y="87"/>
                    <a:pt x="160" y="87"/>
                  </a:cubicBezTo>
                  <a:cubicBezTo>
                    <a:pt x="162" y="89"/>
                    <a:pt x="163" y="91"/>
                    <a:pt x="163" y="93"/>
                  </a:cubicBezTo>
                  <a:cubicBezTo>
                    <a:pt x="163" y="93"/>
                    <a:pt x="163" y="93"/>
                    <a:pt x="163" y="93"/>
                  </a:cubicBezTo>
                  <a:cubicBezTo>
                    <a:pt x="163" y="266"/>
                    <a:pt x="163" y="266"/>
                    <a:pt x="163" y="266"/>
                  </a:cubicBezTo>
                  <a:cubicBezTo>
                    <a:pt x="163" y="268"/>
                    <a:pt x="162" y="270"/>
                    <a:pt x="160" y="271"/>
                  </a:cubicBezTo>
                  <a:cubicBezTo>
                    <a:pt x="160" y="271"/>
                    <a:pt x="160" y="271"/>
                    <a:pt x="160" y="271"/>
                  </a:cubicBezTo>
                  <a:cubicBezTo>
                    <a:pt x="9" y="358"/>
                    <a:pt x="9" y="358"/>
                    <a:pt x="9" y="358"/>
                  </a:cubicBezTo>
                  <a:cubicBezTo>
                    <a:pt x="9" y="359"/>
                    <a:pt x="7" y="359"/>
                    <a:pt x="6" y="359"/>
                  </a:cubicBezTo>
                  <a:cubicBezTo>
                    <a:pt x="6" y="359"/>
                    <a:pt x="6" y="359"/>
                    <a:pt x="6" y="359"/>
                  </a:cubicBezTo>
                  <a:cubicBezTo>
                    <a:pt x="5" y="359"/>
                    <a:pt x="4" y="359"/>
                    <a:pt x="3" y="358"/>
                  </a:cubicBezTo>
                  <a:close/>
                  <a:moveTo>
                    <a:pt x="12" y="342"/>
                  </a:moveTo>
                  <a:cubicBezTo>
                    <a:pt x="151" y="263"/>
                    <a:pt x="151" y="263"/>
                    <a:pt x="151" y="263"/>
                  </a:cubicBezTo>
                  <a:cubicBezTo>
                    <a:pt x="151" y="96"/>
                    <a:pt x="151" y="96"/>
                    <a:pt x="151" y="96"/>
                  </a:cubicBezTo>
                  <a:cubicBezTo>
                    <a:pt x="12" y="16"/>
                    <a:pt x="12" y="16"/>
                    <a:pt x="12" y="16"/>
                  </a:cubicBezTo>
                  <a:cubicBezTo>
                    <a:pt x="12" y="342"/>
                    <a:pt x="12" y="342"/>
                    <a:pt x="12" y="34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0" name="Freeform 196">
              <a:extLst>
                <a:ext uri="{FF2B5EF4-FFF2-40B4-BE49-F238E27FC236}">
                  <a16:creationId xmlns:a16="http://schemas.microsoft.com/office/drawing/2014/main" id="{5772CE52-4C3D-4F75-9D21-54523D1536B7}"/>
                </a:ext>
              </a:extLst>
            </p:cNvPr>
            <p:cNvSpPr>
              <a:spLocks/>
            </p:cNvSpPr>
            <p:nvPr/>
          </p:nvSpPr>
          <p:spPr bwMode="auto">
            <a:xfrm>
              <a:off x="5381625" y="2632075"/>
              <a:ext cx="717550" cy="604838"/>
            </a:xfrm>
            <a:custGeom>
              <a:avLst/>
              <a:gdLst>
                <a:gd name="T0" fmla="*/ 0 w 452"/>
                <a:gd name="T1" fmla="*/ 209 h 381"/>
                <a:gd name="T2" fmla="*/ 357 w 452"/>
                <a:gd name="T3" fmla="*/ 0 h 381"/>
                <a:gd name="T4" fmla="*/ 452 w 452"/>
                <a:gd name="T5" fmla="*/ 174 h 381"/>
                <a:gd name="T6" fmla="*/ 93 w 452"/>
                <a:gd name="T7" fmla="*/ 381 h 381"/>
                <a:gd name="T8" fmla="*/ 0 w 452"/>
                <a:gd name="T9" fmla="*/ 209 h 381"/>
              </a:gdLst>
              <a:ahLst/>
              <a:cxnLst>
                <a:cxn ang="0">
                  <a:pos x="T0" y="T1"/>
                </a:cxn>
                <a:cxn ang="0">
                  <a:pos x="T2" y="T3"/>
                </a:cxn>
                <a:cxn ang="0">
                  <a:pos x="T4" y="T5"/>
                </a:cxn>
                <a:cxn ang="0">
                  <a:pos x="T6" y="T7"/>
                </a:cxn>
                <a:cxn ang="0">
                  <a:pos x="T8" y="T9"/>
                </a:cxn>
              </a:cxnLst>
              <a:rect l="0" t="0" r="r" b="b"/>
              <a:pathLst>
                <a:path w="452" h="381">
                  <a:moveTo>
                    <a:pt x="0" y="209"/>
                  </a:moveTo>
                  <a:lnTo>
                    <a:pt x="357" y="0"/>
                  </a:lnTo>
                  <a:lnTo>
                    <a:pt x="452" y="174"/>
                  </a:lnTo>
                  <a:lnTo>
                    <a:pt x="93" y="381"/>
                  </a:lnTo>
                  <a:lnTo>
                    <a:pt x="0" y="209"/>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1" name="Freeform 197">
              <a:extLst>
                <a:ext uri="{FF2B5EF4-FFF2-40B4-BE49-F238E27FC236}">
                  <a16:creationId xmlns:a16="http://schemas.microsoft.com/office/drawing/2014/main" id="{65BEA45A-89EB-426F-A946-04A9DAB15839}"/>
                </a:ext>
              </a:extLst>
            </p:cNvPr>
            <p:cNvSpPr>
              <a:spLocks noEditPoints="1"/>
            </p:cNvSpPr>
            <p:nvPr/>
          </p:nvSpPr>
          <p:spPr bwMode="auto">
            <a:xfrm>
              <a:off x="5356225" y="2609850"/>
              <a:ext cx="766763" cy="649288"/>
            </a:xfrm>
            <a:custGeom>
              <a:avLst/>
              <a:gdLst>
                <a:gd name="T0" fmla="*/ 45 w 203"/>
                <a:gd name="T1" fmla="*/ 171 h 172"/>
                <a:gd name="T2" fmla="*/ 41 w 203"/>
                <a:gd name="T3" fmla="*/ 169 h 172"/>
                <a:gd name="T4" fmla="*/ 41 w 203"/>
                <a:gd name="T5" fmla="*/ 169 h 172"/>
                <a:gd name="T6" fmla="*/ 2 w 203"/>
                <a:gd name="T7" fmla="*/ 97 h 172"/>
                <a:gd name="T8" fmla="*/ 7 w 203"/>
                <a:gd name="T9" fmla="*/ 94 h 172"/>
                <a:gd name="T10" fmla="*/ 10 w 203"/>
                <a:gd name="T11" fmla="*/ 99 h 172"/>
                <a:gd name="T12" fmla="*/ 7 w 203"/>
                <a:gd name="T13" fmla="*/ 94 h 172"/>
                <a:gd name="T14" fmla="*/ 2 w 203"/>
                <a:gd name="T15" fmla="*/ 97 h 172"/>
                <a:gd name="T16" fmla="*/ 4 w 203"/>
                <a:gd name="T17" fmla="*/ 89 h 172"/>
                <a:gd name="T18" fmla="*/ 4 w 203"/>
                <a:gd name="T19" fmla="*/ 89 h 172"/>
                <a:gd name="T20" fmla="*/ 154 w 203"/>
                <a:gd name="T21" fmla="*/ 1 h 172"/>
                <a:gd name="T22" fmla="*/ 159 w 203"/>
                <a:gd name="T23" fmla="*/ 0 h 172"/>
                <a:gd name="T24" fmla="*/ 159 w 203"/>
                <a:gd name="T25" fmla="*/ 0 h 172"/>
                <a:gd name="T26" fmla="*/ 162 w 203"/>
                <a:gd name="T27" fmla="*/ 3 h 172"/>
                <a:gd name="T28" fmla="*/ 162 w 203"/>
                <a:gd name="T29" fmla="*/ 3 h 172"/>
                <a:gd name="T30" fmla="*/ 202 w 203"/>
                <a:gd name="T31" fmla="*/ 76 h 172"/>
                <a:gd name="T32" fmla="*/ 200 w 203"/>
                <a:gd name="T33" fmla="*/ 84 h 172"/>
                <a:gd name="T34" fmla="*/ 200 w 203"/>
                <a:gd name="T35" fmla="*/ 84 h 172"/>
                <a:gd name="T36" fmla="*/ 49 w 203"/>
                <a:gd name="T37" fmla="*/ 171 h 172"/>
                <a:gd name="T38" fmla="*/ 46 w 203"/>
                <a:gd name="T39" fmla="*/ 172 h 172"/>
                <a:gd name="T40" fmla="*/ 46 w 203"/>
                <a:gd name="T41" fmla="*/ 172 h 172"/>
                <a:gd name="T42" fmla="*/ 45 w 203"/>
                <a:gd name="T43" fmla="*/ 171 h 172"/>
                <a:gd name="T44" fmla="*/ 49 w 203"/>
                <a:gd name="T45" fmla="*/ 157 h 172"/>
                <a:gd name="T46" fmla="*/ 189 w 203"/>
                <a:gd name="T47" fmla="*/ 77 h 172"/>
                <a:gd name="T48" fmla="*/ 155 w 203"/>
                <a:gd name="T49" fmla="*/ 14 h 172"/>
                <a:gd name="T50" fmla="*/ 15 w 203"/>
                <a:gd name="T51" fmla="*/ 96 h 172"/>
                <a:gd name="T52" fmla="*/ 49 w 203"/>
                <a:gd name="T53" fmla="*/ 1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172">
                  <a:moveTo>
                    <a:pt x="45" y="171"/>
                  </a:moveTo>
                  <a:cubicBezTo>
                    <a:pt x="43" y="171"/>
                    <a:pt x="42" y="170"/>
                    <a:pt x="41" y="169"/>
                  </a:cubicBezTo>
                  <a:cubicBezTo>
                    <a:pt x="41" y="169"/>
                    <a:pt x="41" y="169"/>
                    <a:pt x="41" y="169"/>
                  </a:cubicBezTo>
                  <a:cubicBezTo>
                    <a:pt x="2" y="97"/>
                    <a:pt x="2" y="97"/>
                    <a:pt x="2" y="97"/>
                  </a:cubicBezTo>
                  <a:cubicBezTo>
                    <a:pt x="7" y="94"/>
                    <a:pt x="7" y="94"/>
                    <a:pt x="7" y="94"/>
                  </a:cubicBezTo>
                  <a:cubicBezTo>
                    <a:pt x="10" y="99"/>
                    <a:pt x="10" y="99"/>
                    <a:pt x="10" y="99"/>
                  </a:cubicBezTo>
                  <a:cubicBezTo>
                    <a:pt x="7" y="94"/>
                    <a:pt x="7" y="94"/>
                    <a:pt x="7" y="94"/>
                  </a:cubicBezTo>
                  <a:cubicBezTo>
                    <a:pt x="2" y="97"/>
                    <a:pt x="2" y="97"/>
                    <a:pt x="2" y="97"/>
                  </a:cubicBezTo>
                  <a:cubicBezTo>
                    <a:pt x="0" y="94"/>
                    <a:pt x="1" y="90"/>
                    <a:pt x="4" y="89"/>
                  </a:cubicBezTo>
                  <a:cubicBezTo>
                    <a:pt x="4" y="89"/>
                    <a:pt x="4" y="89"/>
                    <a:pt x="4" y="89"/>
                  </a:cubicBezTo>
                  <a:cubicBezTo>
                    <a:pt x="154" y="1"/>
                    <a:pt x="154" y="1"/>
                    <a:pt x="154" y="1"/>
                  </a:cubicBezTo>
                  <a:cubicBezTo>
                    <a:pt x="156" y="0"/>
                    <a:pt x="157" y="0"/>
                    <a:pt x="159" y="0"/>
                  </a:cubicBezTo>
                  <a:cubicBezTo>
                    <a:pt x="159" y="0"/>
                    <a:pt x="159" y="0"/>
                    <a:pt x="159" y="0"/>
                  </a:cubicBezTo>
                  <a:cubicBezTo>
                    <a:pt x="160" y="1"/>
                    <a:pt x="162" y="2"/>
                    <a:pt x="162" y="3"/>
                  </a:cubicBezTo>
                  <a:cubicBezTo>
                    <a:pt x="162" y="3"/>
                    <a:pt x="162" y="3"/>
                    <a:pt x="162" y="3"/>
                  </a:cubicBezTo>
                  <a:cubicBezTo>
                    <a:pt x="202" y="76"/>
                    <a:pt x="202" y="76"/>
                    <a:pt x="202" y="76"/>
                  </a:cubicBezTo>
                  <a:cubicBezTo>
                    <a:pt x="203" y="79"/>
                    <a:pt x="202" y="83"/>
                    <a:pt x="200" y="84"/>
                  </a:cubicBezTo>
                  <a:cubicBezTo>
                    <a:pt x="200" y="84"/>
                    <a:pt x="200" y="84"/>
                    <a:pt x="200" y="84"/>
                  </a:cubicBezTo>
                  <a:cubicBezTo>
                    <a:pt x="49" y="171"/>
                    <a:pt x="49" y="171"/>
                    <a:pt x="49" y="171"/>
                  </a:cubicBezTo>
                  <a:cubicBezTo>
                    <a:pt x="48" y="171"/>
                    <a:pt x="47" y="172"/>
                    <a:pt x="46" y="172"/>
                  </a:cubicBezTo>
                  <a:cubicBezTo>
                    <a:pt x="46" y="172"/>
                    <a:pt x="46" y="172"/>
                    <a:pt x="46" y="172"/>
                  </a:cubicBezTo>
                  <a:cubicBezTo>
                    <a:pt x="46" y="172"/>
                    <a:pt x="45" y="172"/>
                    <a:pt x="45" y="171"/>
                  </a:cubicBezTo>
                  <a:close/>
                  <a:moveTo>
                    <a:pt x="49" y="157"/>
                  </a:moveTo>
                  <a:cubicBezTo>
                    <a:pt x="189" y="77"/>
                    <a:pt x="189" y="77"/>
                    <a:pt x="189" y="77"/>
                  </a:cubicBezTo>
                  <a:cubicBezTo>
                    <a:pt x="155" y="14"/>
                    <a:pt x="155" y="14"/>
                    <a:pt x="155" y="14"/>
                  </a:cubicBezTo>
                  <a:cubicBezTo>
                    <a:pt x="15" y="96"/>
                    <a:pt x="15" y="96"/>
                    <a:pt x="15" y="96"/>
                  </a:cubicBezTo>
                  <a:cubicBezTo>
                    <a:pt x="49" y="157"/>
                    <a:pt x="49" y="157"/>
                    <a:pt x="49" y="15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2" name="Freeform 198">
              <a:extLst>
                <a:ext uri="{FF2B5EF4-FFF2-40B4-BE49-F238E27FC236}">
                  <a16:creationId xmlns:a16="http://schemas.microsoft.com/office/drawing/2014/main" id="{5903EBDB-37E5-4619-909F-4CA66C5E21A7}"/>
                </a:ext>
              </a:extLst>
            </p:cNvPr>
            <p:cNvSpPr>
              <a:spLocks/>
            </p:cNvSpPr>
            <p:nvPr/>
          </p:nvSpPr>
          <p:spPr bwMode="auto">
            <a:xfrm>
              <a:off x="6099175" y="2632075"/>
              <a:ext cx="714375" cy="604838"/>
            </a:xfrm>
            <a:custGeom>
              <a:avLst/>
              <a:gdLst>
                <a:gd name="T0" fmla="*/ 450 w 450"/>
                <a:gd name="T1" fmla="*/ 209 h 381"/>
                <a:gd name="T2" fmla="*/ 93 w 450"/>
                <a:gd name="T3" fmla="*/ 0 h 381"/>
                <a:gd name="T4" fmla="*/ 0 w 450"/>
                <a:gd name="T5" fmla="*/ 174 h 381"/>
                <a:gd name="T6" fmla="*/ 357 w 450"/>
                <a:gd name="T7" fmla="*/ 381 h 381"/>
                <a:gd name="T8" fmla="*/ 450 w 450"/>
                <a:gd name="T9" fmla="*/ 209 h 381"/>
              </a:gdLst>
              <a:ahLst/>
              <a:cxnLst>
                <a:cxn ang="0">
                  <a:pos x="T0" y="T1"/>
                </a:cxn>
                <a:cxn ang="0">
                  <a:pos x="T2" y="T3"/>
                </a:cxn>
                <a:cxn ang="0">
                  <a:pos x="T4" y="T5"/>
                </a:cxn>
                <a:cxn ang="0">
                  <a:pos x="T6" y="T7"/>
                </a:cxn>
                <a:cxn ang="0">
                  <a:pos x="T8" y="T9"/>
                </a:cxn>
              </a:cxnLst>
              <a:rect l="0" t="0" r="r" b="b"/>
              <a:pathLst>
                <a:path w="450" h="381">
                  <a:moveTo>
                    <a:pt x="450" y="209"/>
                  </a:moveTo>
                  <a:lnTo>
                    <a:pt x="93" y="0"/>
                  </a:lnTo>
                  <a:lnTo>
                    <a:pt x="0" y="174"/>
                  </a:lnTo>
                  <a:lnTo>
                    <a:pt x="357" y="381"/>
                  </a:lnTo>
                  <a:lnTo>
                    <a:pt x="450" y="209"/>
                  </a:lnTo>
                  <a:close/>
                </a:path>
              </a:pathLst>
            </a:custGeom>
            <a:solidFill>
              <a:srgbClr val="E5E8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3" name="Freeform 199">
              <a:extLst>
                <a:ext uri="{FF2B5EF4-FFF2-40B4-BE49-F238E27FC236}">
                  <a16:creationId xmlns:a16="http://schemas.microsoft.com/office/drawing/2014/main" id="{5C55A623-03D3-459D-98E2-4A9B5EB3E2C5}"/>
                </a:ext>
              </a:extLst>
            </p:cNvPr>
            <p:cNvSpPr>
              <a:spLocks noEditPoints="1"/>
            </p:cNvSpPr>
            <p:nvPr/>
          </p:nvSpPr>
          <p:spPr bwMode="auto">
            <a:xfrm>
              <a:off x="6073775" y="2609850"/>
              <a:ext cx="766763" cy="649288"/>
            </a:xfrm>
            <a:custGeom>
              <a:avLst/>
              <a:gdLst>
                <a:gd name="T0" fmla="*/ 154 w 203"/>
                <a:gd name="T1" fmla="*/ 171 h 172"/>
                <a:gd name="T2" fmla="*/ 4 w 203"/>
                <a:gd name="T3" fmla="*/ 84 h 172"/>
                <a:gd name="T4" fmla="*/ 1 w 203"/>
                <a:gd name="T5" fmla="*/ 76 h 172"/>
                <a:gd name="T6" fmla="*/ 1 w 203"/>
                <a:gd name="T7" fmla="*/ 76 h 172"/>
                <a:gd name="T8" fmla="*/ 41 w 203"/>
                <a:gd name="T9" fmla="*/ 3 h 172"/>
                <a:gd name="T10" fmla="*/ 44 w 203"/>
                <a:gd name="T11" fmla="*/ 0 h 172"/>
                <a:gd name="T12" fmla="*/ 44 w 203"/>
                <a:gd name="T13" fmla="*/ 0 h 172"/>
                <a:gd name="T14" fmla="*/ 49 w 203"/>
                <a:gd name="T15" fmla="*/ 1 h 172"/>
                <a:gd name="T16" fmla="*/ 49 w 203"/>
                <a:gd name="T17" fmla="*/ 1 h 172"/>
                <a:gd name="T18" fmla="*/ 199 w 203"/>
                <a:gd name="T19" fmla="*/ 89 h 172"/>
                <a:gd name="T20" fmla="*/ 196 w 203"/>
                <a:gd name="T21" fmla="*/ 94 h 172"/>
                <a:gd name="T22" fmla="*/ 199 w 203"/>
                <a:gd name="T23" fmla="*/ 89 h 172"/>
                <a:gd name="T24" fmla="*/ 201 w 203"/>
                <a:gd name="T25" fmla="*/ 97 h 172"/>
                <a:gd name="T26" fmla="*/ 201 w 203"/>
                <a:gd name="T27" fmla="*/ 97 h 172"/>
                <a:gd name="T28" fmla="*/ 162 w 203"/>
                <a:gd name="T29" fmla="*/ 169 h 172"/>
                <a:gd name="T30" fmla="*/ 158 w 203"/>
                <a:gd name="T31" fmla="*/ 171 h 172"/>
                <a:gd name="T32" fmla="*/ 158 w 203"/>
                <a:gd name="T33" fmla="*/ 171 h 172"/>
                <a:gd name="T34" fmla="*/ 157 w 203"/>
                <a:gd name="T35" fmla="*/ 172 h 172"/>
                <a:gd name="T36" fmla="*/ 157 w 203"/>
                <a:gd name="T37" fmla="*/ 172 h 172"/>
                <a:gd name="T38" fmla="*/ 154 w 203"/>
                <a:gd name="T39" fmla="*/ 171 h 172"/>
                <a:gd name="T40" fmla="*/ 15 w 203"/>
                <a:gd name="T41" fmla="*/ 77 h 172"/>
                <a:gd name="T42" fmla="*/ 154 w 203"/>
                <a:gd name="T43" fmla="*/ 157 h 172"/>
                <a:gd name="T44" fmla="*/ 188 w 203"/>
                <a:gd name="T45" fmla="*/ 96 h 172"/>
                <a:gd name="T46" fmla="*/ 48 w 203"/>
                <a:gd name="T47" fmla="*/ 14 h 172"/>
                <a:gd name="T48" fmla="*/ 15 w 203"/>
                <a:gd name="T49" fmla="*/ 7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72">
                  <a:moveTo>
                    <a:pt x="154" y="171"/>
                  </a:moveTo>
                  <a:cubicBezTo>
                    <a:pt x="4" y="84"/>
                    <a:pt x="4" y="84"/>
                    <a:pt x="4" y="84"/>
                  </a:cubicBezTo>
                  <a:cubicBezTo>
                    <a:pt x="1" y="83"/>
                    <a:pt x="0" y="79"/>
                    <a:pt x="1" y="76"/>
                  </a:cubicBezTo>
                  <a:cubicBezTo>
                    <a:pt x="1" y="76"/>
                    <a:pt x="1" y="76"/>
                    <a:pt x="1" y="76"/>
                  </a:cubicBezTo>
                  <a:cubicBezTo>
                    <a:pt x="41" y="3"/>
                    <a:pt x="41" y="3"/>
                    <a:pt x="41" y="3"/>
                  </a:cubicBezTo>
                  <a:cubicBezTo>
                    <a:pt x="41" y="2"/>
                    <a:pt x="43" y="1"/>
                    <a:pt x="44" y="0"/>
                  </a:cubicBezTo>
                  <a:cubicBezTo>
                    <a:pt x="44" y="0"/>
                    <a:pt x="44" y="0"/>
                    <a:pt x="44" y="0"/>
                  </a:cubicBezTo>
                  <a:cubicBezTo>
                    <a:pt x="46" y="0"/>
                    <a:pt x="48" y="0"/>
                    <a:pt x="49" y="1"/>
                  </a:cubicBezTo>
                  <a:cubicBezTo>
                    <a:pt x="49" y="1"/>
                    <a:pt x="49" y="1"/>
                    <a:pt x="49" y="1"/>
                  </a:cubicBezTo>
                  <a:cubicBezTo>
                    <a:pt x="199" y="89"/>
                    <a:pt x="199" y="89"/>
                    <a:pt x="199" y="89"/>
                  </a:cubicBezTo>
                  <a:cubicBezTo>
                    <a:pt x="196" y="94"/>
                    <a:pt x="196" y="94"/>
                    <a:pt x="196" y="94"/>
                  </a:cubicBezTo>
                  <a:cubicBezTo>
                    <a:pt x="199" y="89"/>
                    <a:pt x="199" y="89"/>
                    <a:pt x="199" y="89"/>
                  </a:cubicBezTo>
                  <a:cubicBezTo>
                    <a:pt x="202" y="90"/>
                    <a:pt x="203" y="94"/>
                    <a:pt x="201" y="97"/>
                  </a:cubicBezTo>
                  <a:cubicBezTo>
                    <a:pt x="201" y="97"/>
                    <a:pt x="201" y="97"/>
                    <a:pt x="201" y="97"/>
                  </a:cubicBezTo>
                  <a:cubicBezTo>
                    <a:pt x="162" y="169"/>
                    <a:pt x="162" y="169"/>
                    <a:pt x="162" y="169"/>
                  </a:cubicBezTo>
                  <a:cubicBezTo>
                    <a:pt x="161" y="170"/>
                    <a:pt x="160" y="171"/>
                    <a:pt x="158" y="171"/>
                  </a:cubicBezTo>
                  <a:cubicBezTo>
                    <a:pt x="158" y="171"/>
                    <a:pt x="158" y="171"/>
                    <a:pt x="158" y="171"/>
                  </a:cubicBezTo>
                  <a:cubicBezTo>
                    <a:pt x="158" y="172"/>
                    <a:pt x="157" y="172"/>
                    <a:pt x="157" y="172"/>
                  </a:cubicBezTo>
                  <a:cubicBezTo>
                    <a:pt x="157" y="172"/>
                    <a:pt x="157" y="172"/>
                    <a:pt x="157" y="172"/>
                  </a:cubicBezTo>
                  <a:cubicBezTo>
                    <a:pt x="156" y="172"/>
                    <a:pt x="155" y="171"/>
                    <a:pt x="154" y="171"/>
                  </a:cubicBezTo>
                  <a:close/>
                  <a:moveTo>
                    <a:pt x="15" y="77"/>
                  </a:moveTo>
                  <a:cubicBezTo>
                    <a:pt x="154" y="157"/>
                    <a:pt x="154" y="157"/>
                    <a:pt x="154" y="157"/>
                  </a:cubicBezTo>
                  <a:cubicBezTo>
                    <a:pt x="188" y="96"/>
                    <a:pt x="188" y="96"/>
                    <a:pt x="188" y="96"/>
                  </a:cubicBezTo>
                  <a:cubicBezTo>
                    <a:pt x="48" y="14"/>
                    <a:pt x="48" y="14"/>
                    <a:pt x="48" y="14"/>
                  </a:cubicBezTo>
                  <a:cubicBezTo>
                    <a:pt x="15" y="77"/>
                    <a:pt x="15" y="77"/>
                    <a:pt x="15" y="7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4" name="Freeform 200">
              <a:extLst>
                <a:ext uri="{FF2B5EF4-FFF2-40B4-BE49-F238E27FC236}">
                  <a16:creationId xmlns:a16="http://schemas.microsoft.com/office/drawing/2014/main" id="{85D2FFA9-7670-4428-A35E-58E9BA1445BF}"/>
                </a:ext>
              </a:extLst>
            </p:cNvPr>
            <p:cNvSpPr>
              <a:spLocks/>
            </p:cNvSpPr>
            <p:nvPr/>
          </p:nvSpPr>
          <p:spPr bwMode="auto">
            <a:xfrm>
              <a:off x="5529263" y="2908300"/>
              <a:ext cx="1136650" cy="652463"/>
            </a:xfrm>
            <a:custGeom>
              <a:avLst/>
              <a:gdLst>
                <a:gd name="T0" fmla="*/ 0 w 716"/>
                <a:gd name="T1" fmla="*/ 207 h 411"/>
                <a:gd name="T2" fmla="*/ 357 w 716"/>
                <a:gd name="T3" fmla="*/ 0 h 411"/>
                <a:gd name="T4" fmla="*/ 716 w 716"/>
                <a:gd name="T5" fmla="*/ 207 h 411"/>
                <a:gd name="T6" fmla="*/ 716 w 716"/>
                <a:gd name="T7" fmla="*/ 207 h 411"/>
                <a:gd name="T8" fmla="*/ 357 w 716"/>
                <a:gd name="T9" fmla="*/ 411 h 411"/>
                <a:gd name="T10" fmla="*/ 0 w 716"/>
                <a:gd name="T11" fmla="*/ 207 h 411"/>
                <a:gd name="T12" fmla="*/ 0 w 716"/>
                <a:gd name="T13" fmla="*/ 207 h 411"/>
              </a:gdLst>
              <a:ahLst/>
              <a:cxnLst>
                <a:cxn ang="0">
                  <a:pos x="T0" y="T1"/>
                </a:cxn>
                <a:cxn ang="0">
                  <a:pos x="T2" y="T3"/>
                </a:cxn>
                <a:cxn ang="0">
                  <a:pos x="T4" y="T5"/>
                </a:cxn>
                <a:cxn ang="0">
                  <a:pos x="T6" y="T7"/>
                </a:cxn>
                <a:cxn ang="0">
                  <a:pos x="T8" y="T9"/>
                </a:cxn>
                <a:cxn ang="0">
                  <a:pos x="T10" y="T11"/>
                </a:cxn>
                <a:cxn ang="0">
                  <a:pos x="T12" y="T13"/>
                </a:cxn>
              </a:cxnLst>
              <a:rect l="0" t="0" r="r" b="b"/>
              <a:pathLst>
                <a:path w="716" h="411">
                  <a:moveTo>
                    <a:pt x="0" y="207"/>
                  </a:moveTo>
                  <a:lnTo>
                    <a:pt x="357" y="0"/>
                  </a:lnTo>
                  <a:lnTo>
                    <a:pt x="716" y="207"/>
                  </a:lnTo>
                  <a:lnTo>
                    <a:pt x="716" y="207"/>
                  </a:lnTo>
                  <a:lnTo>
                    <a:pt x="357" y="411"/>
                  </a:lnTo>
                  <a:lnTo>
                    <a:pt x="0" y="207"/>
                  </a:lnTo>
                  <a:lnTo>
                    <a:pt x="0" y="207"/>
                  </a:lnTo>
                  <a:close/>
                </a:path>
              </a:pathLst>
            </a:custGeom>
            <a:solidFill>
              <a:srgbClr val="CDD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5" name="Freeform 201">
              <a:extLst>
                <a:ext uri="{FF2B5EF4-FFF2-40B4-BE49-F238E27FC236}">
                  <a16:creationId xmlns:a16="http://schemas.microsoft.com/office/drawing/2014/main" id="{7E6C3844-AD74-4D75-8BE4-2617299EEBBD}"/>
                </a:ext>
              </a:extLst>
            </p:cNvPr>
            <p:cNvSpPr>
              <a:spLocks noEditPoints="1"/>
            </p:cNvSpPr>
            <p:nvPr/>
          </p:nvSpPr>
          <p:spPr bwMode="auto">
            <a:xfrm>
              <a:off x="5507038" y="2884488"/>
              <a:ext cx="1182688" cy="700088"/>
            </a:xfrm>
            <a:custGeom>
              <a:avLst/>
              <a:gdLst>
                <a:gd name="T0" fmla="*/ 153 w 313"/>
                <a:gd name="T1" fmla="*/ 185 h 185"/>
                <a:gd name="T2" fmla="*/ 3 w 313"/>
                <a:gd name="T3" fmla="*/ 98 h 185"/>
                <a:gd name="T4" fmla="*/ 6 w 313"/>
                <a:gd name="T5" fmla="*/ 93 h 185"/>
                <a:gd name="T6" fmla="*/ 9 w 313"/>
                <a:gd name="T7" fmla="*/ 98 h 185"/>
                <a:gd name="T8" fmla="*/ 6 w 313"/>
                <a:gd name="T9" fmla="*/ 93 h 185"/>
                <a:gd name="T10" fmla="*/ 3 w 313"/>
                <a:gd name="T11" fmla="*/ 98 h 185"/>
                <a:gd name="T12" fmla="*/ 0 w 313"/>
                <a:gd name="T13" fmla="*/ 93 h 185"/>
                <a:gd name="T14" fmla="*/ 0 w 313"/>
                <a:gd name="T15" fmla="*/ 93 h 185"/>
                <a:gd name="T16" fmla="*/ 3 w 313"/>
                <a:gd name="T17" fmla="*/ 87 h 185"/>
                <a:gd name="T18" fmla="*/ 3 w 313"/>
                <a:gd name="T19" fmla="*/ 87 h 185"/>
                <a:gd name="T20" fmla="*/ 153 w 313"/>
                <a:gd name="T21" fmla="*/ 1 h 185"/>
                <a:gd name="T22" fmla="*/ 159 w 313"/>
                <a:gd name="T23" fmla="*/ 1 h 185"/>
                <a:gd name="T24" fmla="*/ 159 w 313"/>
                <a:gd name="T25" fmla="*/ 1 h 185"/>
                <a:gd name="T26" fmla="*/ 310 w 313"/>
                <a:gd name="T27" fmla="*/ 87 h 185"/>
                <a:gd name="T28" fmla="*/ 313 w 313"/>
                <a:gd name="T29" fmla="*/ 93 h 185"/>
                <a:gd name="T30" fmla="*/ 313 w 313"/>
                <a:gd name="T31" fmla="*/ 93 h 185"/>
                <a:gd name="T32" fmla="*/ 310 w 313"/>
                <a:gd name="T33" fmla="*/ 98 h 185"/>
                <a:gd name="T34" fmla="*/ 310 w 313"/>
                <a:gd name="T35" fmla="*/ 98 h 185"/>
                <a:gd name="T36" fmla="*/ 159 w 313"/>
                <a:gd name="T37" fmla="*/ 185 h 185"/>
                <a:gd name="T38" fmla="*/ 156 w 313"/>
                <a:gd name="T39" fmla="*/ 185 h 185"/>
                <a:gd name="T40" fmla="*/ 156 w 313"/>
                <a:gd name="T41" fmla="*/ 185 h 185"/>
                <a:gd name="T42" fmla="*/ 153 w 313"/>
                <a:gd name="T43" fmla="*/ 185 h 185"/>
                <a:gd name="T44" fmla="*/ 156 w 313"/>
                <a:gd name="T45" fmla="*/ 172 h 185"/>
                <a:gd name="T46" fmla="*/ 295 w 313"/>
                <a:gd name="T47" fmla="*/ 93 h 185"/>
                <a:gd name="T48" fmla="*/ 156 w 313"/>
                <a:gd name="T49" fmla="*/ 13 h 185"/>
                <a:gd name="T50" fmla="*/ 18 w 313"/>
                <a:gd name="T51" fmla="*/ 93 h 185"/>
                <a:gd name="T52" fmla="*/ 156 w 313"/>
                <a:gd name="T53" fmla="*/ 17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3" h="185">
                  <a:moveTo>
                    <a:pt x="153" y="185"/>
                  </a:moveTo>
                  <a:cubicBezTo>
                    <a:pt x="3" y="98"/>
                    <a:pt x="3" y="98"/>
                    <a:pt x="3" y="98"/>
                  </a:cubicBezTo>
                  <a:cubicBezTo>
                    <a:pt x="6" y="93"/>
                    <a:pt x="6" y="93"/>
                    <a:pt x="6" y="93"/>
                  </a:cubicBezTo>
                  <a:cubicBezTo>
                    <a:pt x="9" y="98"/>
                    <a:pt x="9" y="98"/>
                    <a:pt x="9" y="98"/>
                  </a:cubicBezTo>
                  <a:cubicBezTo>
                    <a:pt x="6" y="93"/>
                    <a:pt x="6" y="93"/>
                    <a:pt x="6" y="93"/>
                  </a:cubicBezTo>
                  <a:cubicBezTo>
                    <a:pt x="3" y="98"/>
                    <a:pt x="3" y="98"/>
                    <a:pt x="3" y="98"/>
                  </a:cubicBezTo>
                  <a:cubicBezTo>
                    <a:pt x="1" y="97"/>
                    <a:pt x="0" y="95"/>
                    <a:pt x="0" y="93"/>
                  </a:cubicBezTo>
                  <a:cubicBezTo>
                    <a:pt x="0" y="93"/>
                    <a:pt x="0" y="93"/>
                    <a:pt x="0" y="93"/>
                  </a:cubicBezTo>
                  <a:cubicBezTo>
                    <a:pt x="0" y="91"/>
                    <a:pt x="1" y="89"/>
                    <a:pt x="3" y="87"/>
                  </a:cubicBezTo>
                  <a:cubicBezTo>
                    <a:pt x="3" y="87"/>
                    <a:pt x="3" y="87"/>
                    <a:pt x="3" y="87"/>
                  </a:cubicBezTo>
                  <a:cubicBezTo>
                    <a:pt x="153" y="1"/>
                    <a:pt x="153" y="1"/>
                    <a:pt x="153" y="1"/>
                  </a:cubicBezTo>
                  <a:cubicBezTo>
                    <a:pt x="155" y="0"/>
                    <a:pt x="158" y="0"/>
                    <a:pt x="159" y="1"/>
                  </a:cubicBezTo>
                  <a:cubicBezTo>
                    <a:pt x="159" y="1"/>
                    <a:pt x="159" y="1"/>
                    <a:pt x="159" y="1"/>
                  </a:cubicBezTo>
                  <a:cubicBezTo>
                    <a:pt x="310" y="87"/>
                    <a:pt x="310" y="87"/>
                    <a:pt x="310" y="87"/>
                  </a:cubicBezTo>
                  <a:cubicBezTo>
                    <a:pt x="312" y="89"/>
                    <a:pt x="313" y="91"/>
                    <a:pt x="313" y="93"/>
                  </a:cubicBezTo>
                  <a:cubicBezTo>
                    <a:pt x="313" y="93"/>
                    <a:pt x="313" y="93"/>
                    <a:pt x="313" y="93"/>
                  </a:cubicBezTo>
                  <a:cubicBezTo>
                    <a:pt x="313" y="95"/>
                    <a:pt x="312" y="97"/>
                    <a:pt x="310" y="98"/>
                  </a:cubicBezTo>
                  <a:cubicBezTo>
                    <a:pt x="310" y="98"/>
                    <a:pt x="310" y="98"/>
                    <a:pt x="310" y="98"/>
                  </a:cubicBezTo>
                  <a:cubicBezTo>
                    <a:pt x="159" y="185"/>
                    <a:pt x="159" y="185"/>
                    <a:pt x="159" y="185"/>
                  </a:cubicBezTo>
                  <a:cubicBezTo>
                    <a:pt x="159" y="185"/>
                    <a:pt x="157" y="185"/>
                    <a:pt x="156" y="185"/>
                  </a:cubicBezTo>
                  <a:cubicBezTo>
                    <a:pt x="156" y="185"/>
                    <a:pt x="156" y="185"/>
                    <a:pt x="156" y="185"/>
                  </a:cubicBezTo>
                  <a:cubicBezTo>
                    <a:pt x="155" y="185"/>
                    <a:pt x="154" y="185"/>
                    <a:pt x="153" y="185"/>
                  </a:cubicBezTo>
                  <a:close/>
                  <a:moveTo>
                    <a:pt x="156" y="172"/>
                  </a:moveTo>
                  <a:cubicBezTo>
                    <a:pt x="295" y="93"/>
                    <a:pt x="295" y="93"/>
                    <a:pt x="295" y="93"/>
                  </a:cubicBezTo>
                  <a:cubicBezTo>
                    <a:pt x="156" y="13"/>
                    <a:pt x="156" y="13"/>
                    <a:pt x="156" y="13"/>
                  </a:cubicBezTo>
                  <a:cubicBezTo>
                    <a:pt x="18" y="93"/>
                    <a:pt x="18" y="93"/>
                    <a:pt x="18" y="93"/>
                  </a:cubicBezTo>
                  <a:cubicBezTo>
                    <a:pt x="156" y="172"/>
                    <a:pt x="156" y="172"/>
                    <a:pt x="156" y="17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6" name="Freeform 202">
              <a:extLst>
                <a:ext uri="{FF2B5EF4-FFF2-40B4-BE49-F238E27FC236}">
                  <a16:creationId xmlns:a16="http://schemas.microsoft.com/office/drawing/2014/main" id="{9263A3D8-256B-47A8-90AB-75CC9384AAC9}"/>
                </a:ext>
              </a:extLst>
            </p:cNvPr>
            <p:cNvSpPr>
              <a:spLocks/>
            </p:cNvSpPr>
            <p:nvPr/>
          </p:nvSpPr>
          <p:spPr bwMode="auto">
            <a:xfrm>
              <a:off x="5548313" y="2881313"/>
              <a:ext cx="755650" cy="854075"/>
            </a:xfrm>
            <a:custGeom>
              <a:avLst/>
              <a:gdLst>
                <a:gd name="T0" fmla="*/ 200 w 200"/>
                <a:gd name="T1" fmla="*/ 0 h 226"/>
                <a:gd name="T2" fmla="*/ 26 w 200"/>
                <a:gd name="T3" fmla="*/ 0 h 226"/>
                <a:gd name="T4" fmla="*/ 0 w 200"/>
                <a:gd name="T5" fmla="*/ 26 h 226"/>
                <a:gd name="T6" fmla="*/ 0 w 200"/>
                <a:gd name="T7" fmla="*/ 26 h 226"/>
                <a:gd name="T8" fmla="*/ 0 w 200"/>
                <a:gd name="T9" fmla="*/ 226 h 226"/>
                <a:gd name="T10" fmla="*/ 0 w 200"/>
                <a:gd name="T11" fmla="*/ 226 h 226"/>
                <a:gd name="T12" fmla="*/ 0 w 200"/>
                <a:gd name="T13" fmla="*/ 225 h 226"/>
                <a:gd name="T14" fmla="*/ 26 w 200"/>
                <a:gd name="T15" fmla="*/ 199 h 226"/>
                <a:gd name="T16" fmla="*/ 200 w 200"/>
                <a:gd name="T17" fmla="*/ 199 h 226"/>
                <a:gd name="T18" fmla="*/ 200 w 200"/>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26">
                  <a:moveTo>
                    <a:pt x="200" y="0"/>
                  </a:moveTo>
                  <a:cubicBezTo>
                    <a:pt x="26" y="0"/>
                    <a:pt x="26" y="0"/>
                    <a:pt x="26" y="0"/>
                  </a:cubicBezTo>
                  <a:cubicBezTo>
                    <a:pt x="12" y="0"/>
                    <a:pt x="1" y="12"/>
                    <a:pt x="0" y="26"/>
                  </a:cubicBezTo>
                  <a:cubicBezTo>
                    <a:pt x="0" y="26"/>
                    <a:pt x="0" y="26"/>
                    <a:pt x="0" y="26"/>
                  </a:cubicBezTo>
                  <a:cubicBezTo>
                    <a:pt x="0" y="226"/>
                    <a:pt x="0" y="226"/>
                    <a:pt x="0" y="226"/>
                  </a:cubicBezTo>
                  <a:cubicBezTo>
                    <a:pt x="0" y="226"/>
                    <a:pt x="0" y="226"/>
                    <a:pt x="0" y="226"/>
                  </a:cubicBezTo>
                  <a:cubicBezTo>
                    <a:pt x="0" y="226"/>
                    <a:pt x="0" y="225"/>
                    <a:pt x="0" y="225"/>
                  </a:cubicBezTo>
                  <a:cubicBezTo>
                    <a:pt x="0" y="210"/>
                    <a:pt x="12" y="199"/>
                    <a:pt x="26" y="199"/>
                  </a:cubicBezTo>
                  <a:cubicBezTo>
                    <a:pt x="200" y="199"/>
                    <a:pt x="200" y="199"/>
                    <a:pt x="200" y="199"/>
                  </a:cubicBezTo>
                  <a:lnTo>
                    <a:pt x="200" y="0"/>
                  </a:ln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7" name="Freeform 203">
              <a:extLst>
                <a:ext uri="{FF2B5EF4-FFF2-40B4-BE49-F238E27FC236}">
                  <a16:creationId xmlns:a16="http://schemas.microsoft.com/office/drawing/2014/main" id="{92155A32-9E10-4472-9571-5A5EE596DAC5}"/>
                </a:ext>
              </a:extLst>
            </p:cNvPr>
            <p:cNvSpPr>
              <a:spLocks noEditPoints="1"/>
            </p:cNvSpPr>
            <p:nvPr/>
          </p:nvSpPr>
          <p:spPr bwMode="auto">
            <a:xfrm>
              <a:off x="5526088" y="2859088"/>
              <a:ext cx="800100" cy="898525"/>
            </a:xfrm>
            <a:custGeom>
              <a:avLst/>
              <a:gdLst>
                <a:gd name="T0" fmla="*/ 0 w 212"/>
                <a:gd name="T1" fmla="*/ 238 h 238"/>
                <a:gd name="T2" fmla="*/ 0 w 212"/>
                <a:gd name="T3" fmla="*/ 26 h 238"/>
                <a:gd name="T4" fmla="*/ 1 w 212"/>
                <a:gd name="T5" fmla="*/ 26 h 238"/>
                <a:gd name="T6" fmla="*/ 32 w 212"/>
                <a:gd name="T7" fmla="*/ 0 h 238"/>
                <a:gd name="T8" fmla="*/ 32 w 212"/>
                <a:gd name="T9" fmla="*/ 0 h 238"/>
                <a:gd name="T10" fmla="*/ 206 w 212"/>
                <a:gd name="T11" fmla="*/ 0 h 238"/>
                <a:gd name="T12" fmla="*/ 206 w 212"/>
                <a:gd name="T13" fmla="*/ 6 h 238"/>
                <a:gd name="T14" fmla="*/ 206 w 212"/>
                <a:gd name="T15" fmla="*/ 0 h 238"/>
                <a:gd name="T16" fmla="*/ 212 w 212"/>
                <a:gd name="T17" fmla="*/ 0 h 238"/>
                <a:gd name="T18" fmla="*/ 212 w 212"/>
                <a:gd name="T19" fmla="*/ 211 h 238"/>
                <a:gd name="T20" fmla="*/ 32 w 212"/>
                <a:gd name="T21" fmla="*/ 211 h 238"/>
                <a:gd name="T22" fmla="*/ 12 w 212"/>
                <a:gd name="T23" fmla="*/ 231 h 238"/>
                <a:gd name="T24" fmla="*/ 12 w 212"/>
                <a:gd name="T25" fmla="*/ 231 h 238"/>
                <a:gd name="T26" fmla="*/ 12 w 212"/>
                <a:gd name="T27" fmla="*/ 232 h 238"/>
                <a:gd name="T28" fmla="*/ 12 w 212"/>
                <a:gd name="T29" fmla="*/ 232 h 238"/>
                <a:gd name="T30" fmla="*/ 13 w 212"/>
                <a:gd name="T31" fmla="*/ 238 h 238"/>
                <a:gd name="T32" fmla="*/ 0 w 212"/>
                <a:gd name="T33" fmla="*/ 238 h 238"/>
                <a:gd name="T34" fmla="*/ 12 w 212"/>
                <a:gd name="T35" fmla="*/ 206 h 238"/>
                <a:gd name="T36" fmla="*/ 32 w 212"/>
                <a:gd name="T37" fmla="*/ 199 h 238"/>
                <a:gd name="T38" fmla="*/ 32 w 212"/>
                <a:gd name="T39" fmla="*/ 199 h 238"/>
                <a:gd name="T40" fmla="*/ 200 w 212"/>
                <a:gd name="T41" fmla="*/ 199 h 238"/>
                <a:gd name="T42" fmla="*/ 200 w 212"/>
                <a:gd name="T43" fmla="*/ 12 h 238"/>
                <a:gd name="T44" fmla="*/ 32 w 212"/>
                <a:gd name="T45" fmla="*/ 12 h 238"/>
                <a:gd name="T46" fmla="*/ 12 w 212"/>
                <a:gd name="T47" fmla="*/ 32 h 238"/>
                <a:gd name="T48" fmla="*/ 12 w 212"/>
                <a:gd name="T49" fmla="*/ 32 h 238"/>
                <a:gd name="T50" fmla="*/ 12 w 212"/>
                <a:gd name="T51" fmla="*/ 33 h 238"/>
                <a:gd name="T52" fmla="*/ 12 w 212"/>
                <a:gd name="T53" fmla="*/ 20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2" h="238">
                  <a:moveTo>
                    <a:pt x="0" y="238"/>
                  </a:moveTo>
                  <a:cubicBezTo>
                    <a:pt x="0" y="26"/>
                    <a:pt x="0" y="26"/>
                    <a:pt x="0" y="26"/>
                  </a:cubicBezTo>
                  <a:cubicBezTo>
                    <a:pt x="1" y="26"/>
                    <a:pt x="1" y="26"/>
                    <a:pt x="1" y="26"/>
                  </a:cubicBezTo>
                  <a:cubicBezTo>
                    <a:pt x="4" y="11"/>
                    <a:pt x="17" y="0"/>
                    <a:pt x="32" y="0"/>
                  </a:cubicBezTo>
                  <a:cubicBezTo>
                    <a:pt x="32" y="0"/>
                    <a:pt x="32" y="0"/>
                    <a:pt x="32" y="0"/>
                  </a:cubicBezTo>
                  <a:cubicBezTo>
                    <a:pt x="206" y="0"/>
                    <a:pt x="206" y="0"/>
                    <a:pt x="206" y="0"/>
                  </a:cubicBezTo>
                  <a:cubicBezTo>
                    <a:pt x="206" y="6"/>
                    <a:pt x="206" y="6"/>
                    <a:pt x="206" y="6"/>
                  </a:cubicBezTo>
                  <a:cubicBezTo>
                    <a:pt x="206" y="0"/>
                    <a:pt x="206" y="0"/>
                    <a:pt x="206" y="0"/>
                  </a:cubicBezTo>
                  <a:cubicBezTo>
                    <a:pt x="212" y="0"/>
                    <a:pt x="212" y="0"/>
                    <a:pt x="212" y="0"/>
                  </a:cubicBezTo>
                  <a:cubicBezTo>
                    <a:pt x="212" y="211"/>
                    <a:pt x="212" y="211"/>
                    <a:pt x="212" y="211"/>
                  </a:cubicBezTo>
                  <a:cubicBezTo>
                    <a:pt x="32" y="211"/>
                    <a:pt x="32" y="211"/>
                    <a:pt x="32" y="211"/>
                  </a:cubicBezTo>
                  <a:cubicBezTo>
                    <a:pt x="21" y="211"/>
                    <a:pt x="12" y="220"/>
                    <a:pt x="12" y="231"/>
                  </a:cubicBezTo>
                  <a:cubicBezTo>
                    <a:pt x="12" y="231"/>
                    <a:pt x="12" y="231"/>
                    <a:pt x="12" y="231"/>
                  </a:cubicBezTo>
                  <a:cubicBezTo>
                    <a:pt x="12" y="231"/>
                    <a:pt x="12" y="231"/>
                    <a:pt x="12" y="232"/>
                  </a:cubicBezTo>
                  <a:cubicBezTo>
                    <a:pt x="12" y="232"/>
                    <a:pt x="12" y="232"/>
                    <a:pt x="12" y="232"/>
                  </a:cubicBezTo>
                  <a:cubicBezTo>
                    <a:pt x="13" y="238"/>
                    <a:pt x="13" y="238"/>
                    <a:pt x="13" y="238"/>
                  </a:cubicBezTo>
                  <a:cubicBezTo>
                    <a:pt x="0" y="238"/>
                    <a:pt x="0" y="238"/>
                    <a:pt x="0" y="238"/>
                  </a:cubicBezTo>
                  <a:close/>
                  <a:moveTo>
                    <a:pt x="12" y="206"/>
                  </a:moveTo>
                  <a:cubicBezTo>
                    <a:pt x="18" y="201"/>
                    <a:pt x="24" y="199"/>
                    <a:pt x="32" y="199"/>
                  </a:cubicBezTo>
                  <a:cubicBezTo>
                    <a:pt x="32" y="199"/>
                    <a:pt x="32" y="199"/>
                    <a:pt x="32" y="199"/>
                  </a:cubicBezTo>
                  <a:cubicBezTo>
                    <a:pt x="200" y="199"/>
                    <a:pt x="200" y="199"/>
                    <a:pt x="200" y="199"/>
                  </a:cubicBezTo>
                  <a:cubicBezTo>
                    <a:pt x="200" y="12"/>
                    <a:pt x="200" y="12"/>
                    <a:pt x="200" y="12"/>
                  </a:cubicBezTo>
                  <a:cubicBezTo>
                    <a:pt x="32" y="12"/>
                    <a:pt x="32" y="12"/>
                    <a:pt x="32" y="12"/>
                  </a:cubicBezTo>
                  <a:cubicBezTo>
                    <a:pt x="21" y="12"/>
                    <a:pt x="13" y="21"/>
                    <a:pt x="12" y="32"/>
                  </a:cubicBezTo>
                  <a:cubicBezTo>
                    <a:pt x="12" y="32"/>
                    <a:pt x="12" y="32"/>
                    <a:pt x="12" y="32"/>
                  </a:cubicBezTo>
                  <a:cubicBezTo>
                    <a:pt x="12" y="33"/>
                    <a:pt x="12" y="33"/>
                    <a:pt x="12" y="33"/>
                  </a:cubicBezTo>
                  <a:cubicBezTo>
                    <a:pt x="12" y="206"/>
                    <a:pt x="12" y="206"/>
                    <a:pt x="12" y="20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8" name="Freeform 204">
              <a:extLst>
                <a:ext uri="{FF2B5EF4-FFF2-40B4-BE49-F238E27FC236}">
                  <a16:creationId xmlns:a16="http://schemas.microsoft.com/office/drawing/2014/main" id="{751D4C2E-4CDD-4F52-8462-8B5B6C56434E}"/>
                </a:ext>
              </a:extLst>
            </p:cNvPr>
            <p:cNvSpPr>
              <a:spLocks/>
            </p:cNvSpPr>
            <p:nvPr/>
          </p:nvSpPr>
          <p:spPr bwMode="auto">
            <a:xfrm>
              <a:off x="5616575" y="2892425"/>
              <a:ext cx="44450" cy="733425"/>
            </a:xfrm>
            <a:custGeom>
              <a:avLst/>
              <a:gdLst>
                <a:gd name="T0" fmla="*/ 0 w 28"/>
                <a:gd name="T1" fmla="*/ 462 h 462"/>
                <a:gd name="T2" fmla="*/ 0 w 28"/>
                <a:gd name="T3" fmla="*/ 0 h 462"/>
                <a:gd name="T4" fmla="*/ 28 w 28"/>
                <a:gd name="T5" fmla="*/ 0 h 462"/>
                <a:gd name="T6" fmla="*/ 28 w 28"/>
                <a:gd name="T7" fmla="*/ 462 h 462"/>
                <a:gd name="T8" fmla="*/ 0 w 28"/>
                <a:gd name="T9" fmla="*/ 462 h 462"/>
                <a:gd name="T10" fmla="*/ 0 w 28"/>
                <a:gd name="T11" fmla="*/ 462 h 462"/>
              </a:gdLst>
              <a:ahLst/>
              <a:cxnLst>
                <a:cxn ang="0">
                  <a:pos x="T0" y="T1"/>
                </a:cxn>
                <a:cxn ang="0">
                  <a:pos x="T2" y="T3"/>
                </a:cxn>
                <a:cxn ang="0">
                  <a:pos x="T4" y="T5"/>
                </a:cxn>
                <a:cxn ang="0">
                  <a:pos x="T6" y="T7"/>
                </a:cxn>
                <a:cxn ang="0">
                  <a:pos x="T8" y="T9"/>
                </a:cxn>
                <a:cxn ang="0">
                  <a:pos x="T10" y="T11"/>
                </a:cxn>
              </a:cxnLst>
              <a:rect l="0" t="0" r="r" b="b"/>
              <a:pathLst>
                <a:path w="28" h="462">
                  <a:moveTo>
                    <a:pt x="0" y="462"/>
                  </a:moveTo>
                  <a:lnTo>
                    <a:pt x="0" y="0"/>
                  </a:lnTo>
                  <a:lnTo>
                    <a:pt x="28" y="0"/>
                  </a:lnTo>
                  <a:lnTo>
                    <a:pt x="28" y="462"/>
                  </a:lnTo>
                  <a:lnTo>
                    <a:pt x="0" y="462"/>
                  </a:lnTo>
                  <a:lnTo>
                    <a:pt x="0" y="46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59" name="Rectangle 205">
              <a:extLst>
                <a:ext uri="{FF2B5EF4-FFF2-40B4-BE49-F238E27FC236}">
                  <a16:creationId xmlns:a16="http://schemas.microsoft.com/office/drawing/2014/main" id="{30E6643A-E9B8-453A-AEAE-95B67B76C9F0}"/>
                </a:ext>
              </a:extLst>
            </p:cNvPr>
            <p:cNvSpPr>
              <a:spLocks noChangeArrowheads="1"/>
            </p:cNvSpPr>
            <p:nvPr/>
          </p:nvSpPr>
          <p:spPr bwMode="auto">
            <a:xfrm>
              <a:off x="5775325" y="3040063"/>
              <a:ext cx="384175" cy="166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0" name="Freeform 206">
              <a:extLst>
                <a:ext uri="{FF2B5EF4-FFF2-40B4-BE49-F238E27FC236}">
                  <a16:creationId xmlns:a16="http://schemas.microsoft.com/office/drawing/2014/main" id="{3720522E-E043-4AFA-A1FC-B971A7925F8E}"/>
                </a:ext>
              </a:extLst>
            </p:cNvPr>
            <p:cNvSpPr>
              <a:spLocks noEditPoints="1"/>
            </p:cNvSpPr>
            <p:nvPr/>
          </p:nvSpPr>
          <p:spPr bwMode="auto">
            <a:xfrm>
              <a:off x="5753100" y="3017838"/>
              <a:ext cx="430213" cy="211138"/>
            </a:xfrm>
            <a:custGeom>
              <a:avLst/>
              <a:gdLst>
                <a:gd name="T0" fmla="*/ 0 w 271"/>
                <a:gd name="T1" fmla="*/ 133 h 133"/>
                <a:gd name="T2" fmla="*/ 0 w 271"/>
                <a:gd name="T3" fmla="*/ 0 h 133"/>
                <a:gd name="T4" fmla="*/ 271 w 271"/>
                <a:gd name="T5" fmla="*/ 0 h 133"/>
                <a:gd name="T6" fmla="*/ 271 w 271"/>
                <a:gd name="T7" fmla="*/ 119 h 133"/>
                <a:gd name="T8" fmla="*/ 271 w 271"/>
                <a:gd name="T9" fmla="*/ 133 h 133"/>
                <a:gd name="T10" fmla="*/ 0 w 271"/>
                <a:gd name="T11" fmla="*/ 133 h 133"/>
                <a:gd name="T12" fmla="*/ 0 w 271"/>
                <a:gd name="T13" fmla="*/ 133 h 133"/>
                <a:gd name="T14" fmla="*/ 256 w 271"/>
                <a:gd name="T15" fmla="*/ 119 h 133"/>
                <a:gd name="T16" fmla="*/ 256 w 271"/>
                <a:gd name="T17" fmla="*/ 104 h 133"/>
                <a:gd name="T18" fmla="*/ 256 w 271"/>
                <a:gd name="T19" fmla="*/ 119 h 133"/>
                <a:gd name="T20" fmla="*/ 256 w 271"/>
                <a:gd name="T21" fmla="*/ 119 h 133"/>
                <a:gd name="T22" fmla="*/ 28 w 271"/>
                <a:gd name="T23" fmla="*/ 104 h 133"/>
                <a:gd name="T24" fmla="*/ 242 w 271"/>
                <a:gd name="T25" fmla="*/ 104 h 133"/>
                <a:gd name="T26" fmla="*/ 242 w 271"/>
                <a:gd name="T27" fmla="*/ 28 h 133"/>
                <a:gd name="T28" fmla="*/ 28 w 271"/>
                <a:gd name="T29" fmla="*/ 28 h 133"/>
                <a:gd name="T30" fmla="*/ 28 w 271"/>
                <a:gd name="T31" fmla="*/ 104 h 133"/>
                <a:gd name="T32" fmla="*/ 28 w 271"/>
                <a:gd name="T33"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33">
                  <a:moveTo>
                    <a:pt x="0" y="133"/>
                  </a:moveTo>
                  <a:lnTo>
                    <a:pt x="0" y="0"/>
                  </a:lnTo>
                  <a:lnTo>
                    <a:pt x="271" y="0"/>
                  </a:lnTo>
                  <a:lnTo>
                    <a:pt x="271" y="119"/>
                  </a:lnTo>
                  <a:lnTo>
                    <a:pt x="271" y="133"/>
                  </a:lnTo>
                  <a:lnTo>
                    <a:pt x="0" y="133"/>
                  </a:lnTo>
                  <a:lnTo>
                    <a:pt x="0" y="133"/>
                  </a:lnTo>
                  <a:close/>
                  <a:moveTo>
                    <a:pt x="256" y="119"/>
                  </a:moveTo>
                  <a:lnTo>
                    <a:pt x="256" y="104"/>
                  </a:lnTo>
                  <a:lnTo>
                    <a:pt x="256" y="119"/>
                  </a:lnTo>
                  <a:lnTo>
                    <a:pt x="256" y="119"/>
                  </a:lnTo>
                  <a:close/>
                  <a:moveTo>
                    <a:pt x="28" y="104"/>
                  </a:moveTo>
                  <a:lnTo>
                    <a:pt x="242" y="104"/>
                  </a:lnTo>
                  <a:lnTo>
                    <a:pt x="242" y="28"/>
                  </a:lnTo>
                  <a:lnTo>
                    <a:pt x="28" y="28"/>
                  </a:lnTo>
                  <a:lnTo>
                    <a:pt x="28" y="104"/>
                  </a:lnTo>
                  <a:lnTo>
                    <a:pt x="28" y="104"/>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1" name="Rectangle 207">
              <a:extLst>
                <a:ext uri="{FF2B5EF4-FFF2-40B4-BE49-F238E27FC236}">
                  <a16:creationId xmlns:a16="http://schemas.microsoft.com/office/drawing/2014/main" id="{9738012D-AD03-4BD8-8C13-140FFC27EACF}"/>
                </a:ext>
              </a:extLst>
            </p:cNvPr>
            <p:cNvSpPr>
              <a:spLocks noChangeArrowheads="1"/>
            </p:cNvSpPr>
            <p:nvPr/>
          </p:nvSpPr>
          <p:spPr bwMode="auto">
            <a:xfrm>
              <a:off x="6500813" y="3122613"/>
              <a:ext cx="90488" cy="407988"/>
            </a:xfrm>
            <a:prstGeom prst="rect">
              <a:avLst/>
            </a:prstGeom>
            <a:solidFill>
              <a:srgbClr val="88D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2" name="Freeform 208">
              <a:extLst>
                <a:ext uri="{FF2B5EF4-FFF2-40B4-BE49-F238E27FC236}">
                  <a16:creationId xmlns:a16="http://schemas.microsoft.com/office/drawing/2014/main" id="{1F07E875-4D6D-4002-AC7B-E01EC0072F42}"/>
                </a:ext>
              </a:extLst>
            </p:cNvPr>
            <p:cNvSpPr>
              <a:spLocks noEditPoints="1"/>
            </p:cNvSpPr>
            <p:nvPr/>
          </p:nvSpPr>
          <p:spPr bwMode="auto">
            <a:xfrm>
              <a:off x="6477000" y="3100388"/>
              <a:ext cx="136525" cy="454025"/>
            </a:xfrm>
            <a:custGeom>
              <a:avLst/>
              <a:gdLst>
                <a:gd name="T0" fmla="*/ 6 w 36"/>
                <a:gd name="T1" fmla="*/ 120 h 120"/>
                <a:gd name="T2" fmla="*/ 2 w 36"/>
                <a:gd name="T3" fmla="*/ 118 h 120"/>
                <a:gd name="T4" fmla="*/ 2 w 36"/>
                <a:gd name="T5" fmla="*/ 118 h 120"/>
                <a:gd name="T6" fmla="*/ 0 w 36"/>
                <a:gd name="T7" fmla="*/ 114 h 120"/>
                <a:gd name="T8" fmla="*/ 0 w 36"/>
                <a:gd name="T9" fmla="*/ 114 h 120"/>
                <a:gd name="T10" fmla="*/ 0 w 36"/>
                <a:gd name="T11" fmla="*/ 6 h 120"/>
                <a:gd name="T12" fmla="*/ 2 w 36"/>
                <a:gd name="T13" fmla="*/ 1 h 120"/>
                <a:gd name="T14" fmla="*/ 2 w 36"/>
                <a:gd name="T15" fmla="*/ 1 h 120"/>
                <a:gd name="T16" fmla="*/ 6 w 36"/>
                <a:gd name="T17" fmla="*/ 0 h 120"/>
                <a:gd name="T18" fmla="*/ 6 w 36"/>
                <a:gd name="T19" fmla="*/ 0 h 120"/>
                <a:gd name="T20" fmla="*/ 30 w 36"/>
                <a:gd name="T21" fmla="*/ 0 h 120"/>
                <a:gd name="T22" fmla="*/ 34 w 36"/>
                <a:gd name="T23" fmla="*/ 1 h 120"/>
                <a:gd name="T24" fmla="*/ 34 w 36"/>
                <a:gd name="T25" fmla="*/ 1 h 120"/>
                <a:gd name="T26" fmla="*/ 36 w 36"/>
                <a:gd name="T27" fmla="*/ 6 h 120"/>
                <a:gd name="T28" fmla="*/ 36 w 36"/>
                <a:gd name="T29" fmla="*/ 6 h 120"/>
                <a:gd name="T30" fmla="*/ 36 w 36"/>
                <a:gd name="T31" fmla="*/ 114 h 120"/>
                <a:gd name="T32" fmla="*/ 34 w 36"/>
                <a:gd name="T33" fmla="*/ 118 h 120"/>
                <a:gd name="T34" fmla="*/ 34 w 36"/>
                <a:gd name="T35" fmla="*/ 118 h 120"/>
                <a:gd name="T36" fmla="*/ 30 w 36"/>
                <a:gd name="T37" fmla="*/ 120 h 120"/>
                <a:gd name="T38" fmla="*/ 30 w 36"/>
                <a:gd name="T39" fmla="*/ 120 h 120"/>
                <a:gd name="T40" fmla="*/ 6 w 36"/>
                <a:gd name="T41" fmla="*/ 120 h 120"/>
                <a:gd name="T42" fmla="*/ 12 w 36"/>
                <a:gd name="T43" fmla="*/ 108 h 120"/>
                <a:gd name="T44" fmla="*/ 24 w 36"/>
                <a:gd name="T45" fmla="*/ 108 h 120"/>
                <a:gd name="T46" fmla="*/ 24 w 36"/>
                <a:gd name="T47" fmla="*/ 12 h 120"/>
                <a:gd name="T48" fmla="*/ 12 w 36"/>
                <a:gd name="T49" fmla="*/ 12 h 120"/>
                <a:gd name="T50" fmla="*/ 12 w 36"/>
                <a:gd name="T51" fmla="*/ 108 h 120"/>
                <a:gd name="T52" fmla="*/ 6 w 36"/>
                <a:gd name="T53" fmla="*/ 12 h 120"/>
                <a:gd name="T54" fmla="*/ 6 w 36"/>
                <a:gd name="T55" fmla="*/ 6 h 120"/>
                <a:gd name="T56" fmla="*/ 6 w 36"/>
                <a:gd name="T57"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120">
                  <a:moveTo>
                    <a:pt x="6" y="120"/>
                  </a:moveTo>
                  <a:cubicBezTo>
                    <a:pt x="5" y="120"/>
                    <a:pt x="3" y="119"/>
                    <a:pt x="2" y="118"/>
                  </a:cubicBezTo>
                  <a:cubicBezTo>
                    <a:pt x="2" y="118"/>
                    <a:pt x="2" y="118"/>
                    <a:pt x="2" y="118"/>
                  </a:cubicBezTo>
                  <a:cubicBezTo>
                    <a:pt x="1" y="117"/>
                    <a:pt x="0" y="115"/>
                    <a:pt x="0" y="114"/>
                  </a:cubicBezTo>
                  <a:cubicBezTo>
                    <a:pt x="0" y="114"/>
                    <a:pt x="0" y="114"/>
                    <a:pt x="0" y="114"/>
                  </a:cubicBezTo>
                  <a:cubicBezTo>
                    <a:pt x="0" y="6"/>
                    <a:pt x="0" y="6"/>
                    <a:pt x="0" y="6"/>
                  </a:cubicBezTo>
                  <a:cubicBezTo>
                    <a:pt x="0" y="4"/>
                    <a:pt x="1" y="2"/>
                    <a:pt x="2" y="1"/>
                  </a:cubicBezTo>
                  <a:cubicBezTo>
                    <a:pt x="2" y="1"/>
                    <a:pt x="2" y="1"/>
                    <a:pt x="2" y="1"/>
                  </a:cubicBezTo>
                  <a:cubicBezTo>
                    <a:pt x="3" y="0"/>
                    <a:pt x="5" y="0"/>
                    <a:pt x="6" y="0"/>
                  </a:cubicBezTo>
                  <a:cubicBezTo>
                    <a:pt x="6" y="0"/>
                    <a:pt x="6" y="0"/>
                    <a:pt x="6" y="0"/>
                  </a:cubicBezTo>
                  <a:cubicBezTo>
                    <a:pt x="30" y="0"/>
                    <a:pt x="30" y="0"/>
                    <a:pt x="30" y="0"/>
                  </a:cubicBezTo>
                  <a:cubicBezTo>
                    <a:pt x="32" y="0"/>
                    <a:pt x="33" y="0"/>
                    <a:pt x="34" y="1"/>
                  </a:cubicBezTo>
                  <a:cubicBezTo>
                    <a:pt x="34" y="1"/>
                    <a:pt x="34" y="1"/>
                    <a:pt x="34" y="1"/>
                  </a:cubicBezTo>
                  <a:cubicBezTo>
                    <a:pt x="35" y="2"/>
                    <a:pt x="36" y="4"/>
                    <a:pt x="36" y="6"/>
                  </a:cubicBezTo>
                  <a:cubicBezTo>
                    <a:pt x="36" y="6"/>
                    <a:pt x="36" y="6"/>
                    <a:pt x="36" y="6"/>
                  </a:cubicBezTo>
                  <a:cubicBezTo>
                    <a:pt x="36" y="114"/>
                    <a:pt x="36" y="114"/>
                    <a:pt x="36" y="114"/>
                  </a:cubicBezTo>
                  <a:cubicBezTo>
                    <a:pt x="36" y="115"/>
                    <a:pt x="35" y="117"/>
                    <a:pt x="34" y="118"/>
                  </a:cubicBezTo>
                  <a:cubicBezTo>
                    <a:pt x="34" y="118"/>
                    <a:pt x="34" y="118"/>
                    <a:pt x="34" y="118"/>
                  </a:cubicBezTo>
                  <a:cubicBezTo>
                    <a:pt x="33" y="119"/>
                    <a:pt x="32" y="120"/>
                    <a:pt x="30" y="120"/>
                  </a:cubicBezTo>
                  <a:cubicBezTo>
                    <a:pt x="30" y="120"/>
                    <a:pt x="30" y="120"/>
                    <a:pt x="30" y="120"/>
                  </a:cubicBezTo>
                  <a:cubicBezTo>
                    <a:pt x="6" y="120"/>
                    <a:pt x="6" y="120"/>
                    <a:pt x="6" y="120"/>
                  </a:cubicBezTo>
                  <a:close/>
                  <a:moveTo>
                    <a:pt x="12" y="108"/>
                  </a:moveTo>
                  <a:cubicBezTo>
                    <a:pt x="24" y="108"/>
                    <a:pt x="24" y="108"/>
                    <a:pt x="24" y="108"/>
                  </a:cubicBezTo>
                  <a:cubicBezTo>
                    <a:pt x="24" y="12"/>
                    <a:pt x="24" y="12"/>
                    <a:pt x="24" y="12"/>
                  </a:cubicBezTo>
                  <a:cubicBezTo>
                    <a:pt x="12" y="12"/>
                    <a:pt x="12" y="12"/>
                    <a:pt x="12" y="12"/>
                  </a:cubicBezTo>
                  <a:cubicBezTo>
                    <a:pt x="12" y="108"/>
                    <a:pt x="12" y="108"/>
                    <a:pt x="12" y="108"/>
                  </a:cubicBezTo>
                  <a:close/>
                  <a:moveTo>
                    <a:pt x="6" y="12"/>
                  </a:moveTo>
                  <a:cubicBezTo>
                    <a:pt x="6" y="6"/>
                    <a:pt x="6" y="6"/>
                    <a:pt x="6" y="6"/>
                  </a:cubicBezTo>
                  <a:cubicBezTo>
                    <a:pt x="6" y="12"/>
                    <a:pt x="6" y="12"/>
                    <a:pt x="6" y="1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3" name="Freeform 209">
              <a:extLst>
                <a:ext uri="{FF2B5EF4-FFF2-40B4-BE49-F238E27FC236}">
                  <a16:creationId xmlns:a16="http://schemas.microsoft.com/office/drawing/2014/main" id="{B456614B-FA22-4737-B2A9-3603A49380C3}"/>
                </a:ext>
              </a:extLst>
            </p:cNvPr>
            <p:cNvSpPr>
              <a:spLocks/>
            </p:cNvSpPr>
            <p:nvPr/>
          </p:nvSpPr>
          <p:spPr bwMode="auto">
            <a:xfrm>
              <a:off x="6500813" y="3006725"/>
              <a:ext cx="90488" cy="123825"/>
            </a:xfrm>
            <a:custGeom>
              <a:avLst/>
              <a:gdLst>
                <a:gd name="T0" fmla="*/ 12 w 24"/>
                <a:gd name="T1" fmla="*/ 33 h 33"/>
                <a:gd name="T2" fmla="*/ 24 w 24"/>
                <a:gd name="T3" fmla="*/ 31 h 33"/>
                <a:gd name="T4" fmla="*/ 12 w 24"/>
                <a:gd name="T5" fmla="*/ 0 h 33"/>
                <a:gd name="T6" fmla="*/ 0 w 24"/>
                <a:gd name="T7" fmla="*/ 31 h 33"/>
                <a:gd name="T8" fmla="*/ 12 w 24"/>
                <a:gd name="T9" fmla="*/ 33 h 33"/>
              </a:gdLst>
              <a:ahLst/>
              <a:cxnLst>
                <a:cxn ang="0">
                  <a:pos x="T0" y="T1"/>
                </a:cxn>
                <a:cxn ang="0">
                  <a:pos x="T2" y="T3"/>
                </a:cxn>
                <a:cxn ang="0">
                  <a:pos x="T4" y="T5"/>
                </a:cxn>
                <a:cxn ang="0">
                  <a:pos x="T6" y="T7"/>
                </a:cxn>
                <a:cxn ang="0">
                  <a:pos x="T8" y="T9"/>
                </a:cxn>
              </a:cxnLst>
              <a:rect l="0" t="0" r="r" b="b"/>
              <a:pathLst>
                <a:path w="24" h="33">
                  <a:moveTo>
                    <a:pt x="12" y="33"/>
                  </a:moveTo>
                  <a:cubicBezTo>
                    <a:pt x="16" y="33"/>
                    <a:pt x="20" y="32"/>
                    <a:pt x="24" y="31"/>
                  </a:cubicBezTo>
                  <a:cubicBezTo>
                    <a:pt x="12" y="0"/>
                    <a:pt x="12" y="0"/>
                    <a:pt x="12" y="0"/>
                  </a:cubicBezTo>
                  <a:cubicBezTo>
                    <a:pt x="0" y="31"/>
                    <a:pt x="0" y="31"/>
                    <a:pt x="0" y="31"/>
                  </a:cubicBezTo>
                  <a:cubicBezTo>
                    <a:pt x="4" y="32"/>
                    <a:pt x="8" y="33"/>
                    <a:pt x="12" y="33"/>
                  </a:cubicBezTo>
                  <a:close/>
                </a:path>
              </a:pathLst>
            </a:custGeom>
            <a:solidFill>
              <a:srgbClr val="F6FA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4" name="Freeform 210">
              <a:extLst>
                <a:ext uri="{FF2B5EF4-FFF2-40B4-BE49-F238E27FC236}">
                  <a16:creationId xmlns:a16="http://schemas.microsoft.com/office/drawing/2014/main" id="{536018CE-9526-4A3A-910A-3C542CB703A2}"/>
                </a:ext>
              </a:extLst>
            </p:cNvPr>
            <p:cNvSpPr>
              <a:spLocks/>
            </p:cNvSpPr>
            <p:nvPr/>
          </p:nvSpPr>
          <p:spPr bwMode="auto">
            <a:xfrm>
              <a:off x="6477000" y="2982913"/>
              <a:ext cx="136525" cy="169863"/>
            </a:xfrm>
            <a:custGeom>
              <a:avLst/>
              <a:gdLst>
                <a:gd name="T0" fmla="*/ 5 w 36"/>
                <a:gd name="T1" fmla="*/ 43 h 45"/>
                <a:gd name="T2" fmla="*/ 1 w 36"/>
                <a:gd name="T3" fmla="*/ 39 h 45"/>
                <a:gd name="T4" fmla="*/ 1 w 36"/>
                <a:gd name="T5" fmla="*/ 39 h 45"/>
                <a:gd name="T6" fmla="*/ 1 w 36"/>
                <a:gd name="T7" fmla="*/ 35 h 45"/>
                <a:gd name="T8" fmla="*/ 1 w 36"/>
                <a:gd name="T9" fmla="*/ 35 h 45"/>
                <a:gd name="T10" fmla="*/ 13 w 36"/>
                <a:gd name="T11" fmla="*/ 4 h 45"/>
                <a:gd name="T12" fmla="*/ 18 w 36"/>
                <a:gd name="T13" fmla="*/ 0 h 45"/>
                <a:gd name="T14" fmla="*/ 18 w 36"/>
                <a:gd name="T15" fmla="*/ 0 h 45"/>
                <a:gd name="T16" fmla="*/ 24 w 36"/>
                <a:gd name="T17" fmla="*/ 4 h 45"/>
                <a:gd name="T18" fmla="*/ 24 w 36"/>
                <a:gd name="T19" fmla="*/ 4 h 45"/>
                <a:gd name="T20" fmla="*/ 36 w 36"/>
                <a:gd name="T21" fmla="*/ 35 h 45"/>
                <a:gd name="T22" fmla="*/ 35 w 36"/>
                <a:gd name="T23" fmla="*/ 39 h 45"/>
                <a:gd name="T24" fmla="*/ 35 w 36"/>
                <a:gd name="T25" fmla="*/ 39 h 45"/>
                <a:gd name="T26" fmla="*/ 32 w 36"/>
                <a:gd name="T27" fmla="*/ 43 h 45"/>
                <a:gd name="T28" fmla="*/ 32 w 36"/>
                <a:gd name="T29" fmla="*/ 43 h 45"/>
                <a:gd name="T30" fmla="*/ 18 w 36"/>
                <a:gd name="T31" fmla="*/ 45 h 45"/>
                <a:gd name="T32" fmla="*/ 18 w 36"/>
                <a:gd name="T33" fmla="*/ 45 h 45"/>
                <a:gd name="T34" fmla="*/ 18 w 36"/>
                <a:gd name="T35" fmla="*/ 39 h 45"/>
                <a:gd name="T36" fmla="*/ 18 w 36"/>
                <a:gd name="T37" fmla="*/ 33 h 45"/>
                <a:gd name="T38" fmla="*/ 22 w 36"/>
                <a:gd name="T39" fmla="*/ 32 h 45"/>
                <a:gd name="T40" fmla="*/ 22 w 36"/>
                <a:gd name="T41" fmla="*/ 32 h 45"/>
                <a:gd name="T42" fmla="*/ 18 w 36"/>
                <a:gd name="T43" fmla="*/ 23 h 45"/>
                <a:gd name="T44" fmla="*/ 14 w 36"/>
                <a:gd name="T45" fmla="*/ 32 h 45"/>
                <a:gd name="T46" fmla="*/ 18 w 36"/>
                <a:gd name="T47" fmla="*/ 33 h 45"/>
                <a:gd name="T48" fmla="*/ 18 w 36"/>
                <a:gd name="T49" fmla="*/ 33 h 45"/>
                <a:gd name="T50" fmla="*/ 18 w 36"/>
                <a:gd name="T51" fmla="*/ 39 h 45"/>
                <a:gd name="T52" fmla="*/ 18 w 36"/>
                <a:gd name="T53" fmla="*/ 45 h 45"/>
                <a:gd name="T54" fmla="*/ 5 w 36"/>
                <a:gd name="T5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45">
                  <a:moveTo>
                    <a:pt x="5" y="43"/>
                  </a:moveTo>
                  <a:cubicBezTo>
                    <a:pt x="3" y="42"/>
                    <a:pt x="2" y="41"/>
                    <a:pt x="1" y="39"/>
                  </a:cubicBezTo>
                  <a:cubicBezTo>
                    <a:pt x="1" y="39"/>
                    <a:pt x="1" y="39"/>
                    <a:pt x="1" y="39"/>
                  </a:cubicBezTo>
                  <a:cubicBezTo>
                    <a:pt x="0" y="38"/>
                    <a:pt x="0" y="36"/>
                    <a:pt x="1" y="35"/>
                  </a:cubicBezTo>
                  <a:cubicBezTo>
                    <a:pt x="1" y="35"/>
                    <a:pt x="1" y="35"/>
                    <a:pt x="1" y="35"/>
                  </a:cubicBezTo>
                  <a:cubicBezTo>
                    <a:pt x="13" y="4"/>
                    <a:pt x="13" y="4"/>
                    <a:pt x="13" y="4"/>
                  </a:cubicBezTo>
                  <a:cubicBezTo>
                    <a:pt x="13" y="2"/>
                    <a:pt x="16" y="0"/>
                    <a:pt x="18" y="0"/>
                  </a:cubicBezTo>
                  <a:cubicBezTo>
                    <a:pt x="18" y="0"/>
                    <a:pt x="18" y="0"/>
                    <a:pt x="18" y="0"/>
                  </a:cubicBezTo>
                  <a:cubicBezTo>
                    <a:pt x="21" y="0"/>
                    <a:pt x="23" y="2"/>
                    <a:pt x="24" y="4"/>
                  </a:cubicBezTo>
                  <a:cubicBezTo>
                    <a:pt x="24" y="4"/>
                    <a:pt x="24" y="4"/>
                    <a:pt x="24" y="4"/>
                  </a:cubicBezTo>
                  <a:cubicBezTo>
                    <a:pt x="36" y="35"/>
                    <a:pt x="36" y="35"/>
                    <a:pt x="36" y="35"/>
                  </a:cubicBezTo>
                  <a:cubicBezTo>
                    <a:pt x="36" y="36"/>
                    <a:pt x="36" y="38"/>
                    <a:pt x="35" y="39"/>
                  </a:cubicBezTo>
                  <a:cubicBezTo>
                    <a:pt x="35" y="39"/>
                    <a:pt x="35" y="39"/>
                    <a:pt x="35" y="39"/>
                  </a:cubicBezTo>
                  <a:cubicBezTo>
                    <a:pt x="35" y="41"/>
                    <a:pt x="33" y="42"/>
                    <a:pt x="32" y="43"/>
                  </a:cubicBezTo>
                  <a:cubicBezTo>
                    <a:pt x="32" y="43"/>
                    <a:pt x="32" y="43"/>
                    <a:pt x="32" y="43"/>
                  </a:cubicBezTo>
                  <a:cubicBezTo>
                    <a:pt x="28" y="44"/>
                    <a:pt x="23" y="45"/>
                    <a:pt x="18" y="45"/>
                  </a:cubicBezTo>
                  <a:cubicBezTo>
                    <a:pt x="18" y="45"/>
                    <a:pt x="18" y="45"/>
                    <a:pt x="18" y="45"/>
                  </a:cubicBezTo>
                  <a:cubicBezTo>
                    <a:pt x="18" y="39"/>
                    <a:pt x="18" y="39"/>
                    <a:pt x="18" y="39"/>
                  </a:cubicBezTo>
                  <a:cubicBezTo>
                    <a:pt x="18" y="33"/>
                    <a:pt x="18" y="33"/>
                    <a:pt x="18" y="33"/>
                  </a:cubicBezTo>
                  <a:cubicBezTo>
                    <a:pt x="19" y="33"/>
                    <a:pt x="21" y="32"/>
                    <a:pt x="22" y="32"/>
                  </a:cubicBezTo>
                  <a:cubicBezTo>
                    <a:pt x="22" y="32"/>
                    <a:pt x="22" y="32"/>
                    <a:pt x="22" y="32"/>
                  </a:cubicBezTo>
                  <a:cubicBezTo>
                    <a:pt x="18" y="23"/>
                    <a:pt x="18" y="23"/>
                    <a:pt x="18" y="23"/>
                  </a:cubicBezTo>
                  <a:cubicBezTo>
                    <a:pt x="14" y="32"/>
                    <a:pt x="14" y="32"/>
                    <a:pt x="14" y="32"/>
                  </a:cubicBezTo>
                  <a:cubicBezTo>
                    <a:pt x="16" y="32"/>
                    <a:pt x="17" y="33"/>
                    <a:pt x="18" y="33"/>
                  </a:cubicBezTo>
                  <a:cubicBezTo>
                    <a:pt x="18" y="33"/>
                    <a:pt x="18" y="33"/>
                    <a:pt x="18" y="33"/>
                  </a:cubicBezTo>
                  <a:cubicBezTo>
                    <a:pt x="18" y="39"/>
                    <a:pt x="18" y="39"/>
                    <a:pt x="18" y="39"/>
                  </a:cubicBezTo>
                  <a:cubicBezTo>
                    <a:pt x="18" y="45"/>
                    <a:pt x="18" y="45"/>
                    <a:pt x="18" y="45"/>
                  </a:cubicBezTo>
                  <a:cubicBezTo>
                    <a:pt x="13" y="45"/>
                    <a:pt x="9" y="44"/>
                    <a:pt x="5" y="4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5" name="Freeform 211">
              <a:extLst>
                <a:ext uri="{FF2B5EF4-FFF2-40B4-BE49-F238E27FC236}">
                  <a16:creationId xmlns:a16="http://schemas.microsoft.com/office/drawing/2014/main" id="{8B8CDA83-80C4-4107-A094-9905A5261E2F}"/>
                </a:ext>
              </a:extLst>
            </p:cNvPr>
            <p:cNvSpPr>
              <a:spLocks/>
            </p:cNvSpPr>
            <p:nvPr/>
          </p:nvSpPr>
          <p:spPr bwMode="auto">
            <a:xfrm>
              <a:off x="6530975" y="3006725"/>
              <a:ext cx="30163" cy="36513"/>
            </a:xfrm>
            <a:custGeom>
              <a:avLst/>
              <a:gdLst>
                <a:gd name="T0" fmla="*/ 0 w 8"/>
                <a:gd name="T1" fmla="*/ 10 h 10"/>
                <a:gd name="T2" fmla="*/ 4 w 8"/>
                <a:gd name="T3" fmla="*/ 10 h 10"/>
                <a:gd name="T4" fmla="*/ 8 w 8"/>
                <a:gd name="T5" fmla="*/ 10 h 10"/>
                <a:gd name="T6" fmla="*/ 4 w 8"/>
                <a:gd name="T7" fmla="*/ 0 h 10"/>
                <a:gd name="T8" fmla="*/ 0 w 8"/>
                <a:gd name="T9" fmla="*/ 10 h 10"/>
              </a:gdLst>
              <a:ahLst/>
              <a:cxnLst>
                <a:cxn ang="0">
                  <a:pos x="T0" y="T1"/>
                </a:cxn>
                <a:cxn ang="0">
                  <a:pos x="T2" y="T3"/>
                </a:cxn>
                <a:cxn ang="0">
                  <a:pos x="T4" y="T5"/>
                </a:cxn>
                <a:cxn ang="0">
                  <a:pos x="T6" y="T7"/>
                </a:cxn>
                <a:cxn ang="0">
                  <a:pos x="T8" y="T9"/>
                </a:cxn>
              </a:cxnLst>
              <a:rect l="0" t="0" r="r" b="b"/>
              <a:pathLst>
                <a:path w="8" h="10">
                  <a:moveTo>
                    <a:pt x="0" y="10"/>
                  </a:moveTo>
                  <a:cubicBezTo>
                    <a:pt x="1" y="10"/>
                    <a:pt x="3" y="10"/>
                    <a:pt x="4" y="10"/>
                  </a:cubicBezTo>
                  <a:cubicBezTo>
                    <a:pt x="5" y="10"/>
                    <a:pt x="7" y="10"/>
                    <a:pt x="8" y="10"/>
                  </a:cubicBezTo>
                  <a:cubicBezTo>
                    <a:pt x="4" y="0"/>
                    <a:pt x="4" y="0"/>
                    <a:pt x="4" y="0"/>
                  </a:cubicBezTo>
                  <a:lnTo>
                    <a:pt x="0" y="10"/>
                  </a:lnTo>
                  <a:close/>
                </a:path>
              </a:pathLst>
            </a:custGeom>
            <a:solidFill>
              <a:srgbClr val="C3E8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6" name="Freeform 212">
              <a:extLst>
                <a:ext uri="{FF2B5EF4-FFF2-40B4-BE49-F238E27FC236}">
                  <a16:creationId xmlns:a16="http://schemas.microsoft.com/office/drawing/2014/main" id="{DD166003-6609-4FEC-9E0E-A1B40F02DD23}"/>
                </a:ext>
              </a:extLst>
            </p:cNvPr>
            <p:cNvSpPr>
              <a:spLocks/>
            </p:cNvSpPr>
            <p:nvPr/>
          </p:nvSpPr>
          <p:spPr bwMode="auto">
            <a:xfrm>
              <a:off x="6500813" y="2941638"/>
              <a:ext cx="90488" cy="125413"/>
            </a:xfrm>
            <a:custGeom>
              <a:avLst/>
              <a:gdLst>
                <a:gd name="T0" fmla="*/ 8 w 24"/>
                <a:gd name="T1" fmla="*/ 33 h 33"/>
                <a:gd name="T2" fmla="*/ 0 w 24"/>
                <a:gd name="T3" fmla="*/ 32 h 33"/>
                <a:gd name="T4" fmla="*/ 12 w 24"/>
                <a:gd name="T5" fmla="*/ 0 h 33"/>
                <a:gd name="T6" fmla="*/ 24 w 24"/>
                <a:gd name="T7" fmla="*/ 32 h 33"/>
                <a:gd name="T8" fmla="*/ 17 w 24"/>
                <a:gd name="T9" fmla="*/ 33 h 33"/>
                <a:gd name="T10" fmla="*/ 12 w 24"/>
                <a:gd name="T11" fmla="*/ 33 h 33"/>
                <a:gd name="T12" fmla="*/ 12 w 24"/>
                <a:gd name="T13" fmla="*/ 33 h 33"/>
                <a:gd name="T14" fmla="*/ 8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8" y="33"/>
                  </a:moveTo>
                  <a:cubicBezTo>
                    <a:pt x="0" y="32"/>
                    <a:pt x="0" y="32"/>
                    <a:pt x="0" y="32"/>
                  </a:cubicBezTo>
                  <a:cubicBezTo>
                    <a:pt x="12" y="0"/>
                    <a:pt x="12" y="0"/>
                    <a:pt x="12" y="0"/>
                  </a:cubicBezTo>
                  <a:cubicBezTo>
                    <a:pt x="24" y="32"/>
                    <a:pt x="24" y="32"/>
                    <a:pt x="24" y="32"/>
                  </a:cubicBezTo>
                  <a:cubicBezTo>
                    <a:pt x="17" y="33"/>
                    <a:pt x="17" y="33"/>
                    <a:pt x="17" y="33"/>
                  </a:cubicBezTo>
                  <a:cubicBezTo>
                    <a:pt x="15" y="33"/>
                    <a:pt x="14" y="33"/>
                    <a:pt x="12" y="33"/>
                  </a:cubicBezTo>
                  <a:cubicBezTo>
                    <a:pt x="12" y="33"/>
                    <a:pt x="12" y="33"/>
                    <a:pt x="12" y="33"/>
                  </a:cubicBezTo>
                  <a:cubicBezTo>
                    <a:pt x="10" y="33"/>
                    <a:pt x="9" y="33"/>
                    <a:pt x="8" y="33"/>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7" name="Rectangle 213">
              <a:extLst>
                <a:ext uri="{FF2B5EF4-FFF2-40B4-BE49-F238E27FC236}">
                  <a16:creationId xmlns:a16="http://schemas.microsoft.com/office/drawing/2014/main" id="{A4B04533-3479-41D7-A895-88EAB1945F88}"/>
                </a:ext>
              </a:extLst>
            </p:cNvPr>
            <p:cNvSpPr>
              <a:spLocks noChangeArrowheads="1"/>
            </p:cNvSpPr>
            <p:nvPr/>
          </p:nvSpPr>
          <p:spPr bwMode="auto">
            <a:xfrm>
              <a:off x="6238875" y="2979738"/>
              <a:ext cx="188913" cy="555625"/>
            </a:xfrm>
            <a:prstGeom prst="rect">
              <a:avLst/>
            </a:prstGeom>
            <a:solidFill>
              <a:srgbClr val="FF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8" name="Freeform 214">
              <a:extLst>
                <a:ext uri="{FF2B5EF4-FFF2-40B4-BE49-F238E27FC236}">
                  <a16:creationId xmlns:a16="http://schemas.microsoft.com/office/drawing/2014/main" id="{71BBD1AE-A521-44B8-9EC2-74018F5C8F06}"/>
                </a:ext>
              </a:extLst>
            </p:cNvPr>
            <p:cNvSpPr>
              <a:spLocks noEditPoints="1"/>
            </p:cNvSpPr>
            <p:nvPr/>
          </p:nvSpPr>
          <p:spPr bwMode="auto">
            <a:xfrm>
              <a:off x="6216650" y="2957513"/>
              <a:ext cx="234950" cy="600075"/>
            </a:xfrm>
            <a:custGeom>
              <a:avLst/>
              <a:gdLst>
                <a:gd name="T0" fmla="*/ 14 w 148"/>
                <a:gd name="T1" fmla="*/ 378 h 378"/>
                <a:gd name="T2" fmla="*/ 14 w 148"/>
                <a:gd name="T3" fmla="*/ 364 h 378"/>
                <a:gd name="T4" fmla="*/ 29 w 148"/>
                <a:gd name="T5" fmla="*/ 364 h 378"/>
                <a:gd name="T6" fmla="*/ 14 w 148"/>
                <a:gd name="T7" fmla="*/ 364 h 378"/>
                <a:gd name="T8" fmla="*/ 14 w 148"/>
                <a:gd name="T9" fmla="*/ 378 h 378"/>
                <a:gd name="T10" fmla="*/ 0 w 148"/>
                <a:gd name="T11" fmla="*/ 378 h 378"/>
                <a:gd name="T12" fmla="*/ 0 w 148"/>
                <a:gd name="T13" fmla="*/ 0 h 378"/>
                <a:gd name="T14" fmla="*/ 148 w 148"/>
                <a:gd name="T15" fmla="*/ 0 h 378"/>
                <a:gd name="T16" fmla="*/ 148 w 148"/>
                <a:gd name="T17" fmla="*/ 378 h 378"/>
                <a:gd name="T18" fmla="*/ 14 w 148"/>
                <a:gd name="T19" fmla="*/ 378 h 378"/>
                <a:gd name="T20" fmla="*/ 14 w 148"/>
                <a:gd name="T21" fmla="*/ 378 h 378"/>
                <a:gd name="T22" fmla="*/ 119 w 148"/>
                <a:gd name="T23" fmla="*/ 349 h 378"/>
                <a:gd name="T24" fmla="*/ 119 w 148"/>
                <a:gd name="T25" fmla="*/ 28 h 378"/>
                <a:gd name="T26" fmla="*/ 29 w 148"/>
                <a:gd name="T27" fmla="*/ 28 h 378"/>
                <a:gd name="T28" fmla="*/ 29 w 148"/>
                <a:gd name="T29" fmla="*/ 349 h 378"/>
                <a:gd name="T30" fmla="*/ 119 w 148"/>
                <a:gd name="T31" fmla="*/ 349 h 378"/>
                <a:gd name="T32" fmla="*/ 119 w 148"/>
                <a:gd name="T33" fmla="*/ 34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378">
                  <a:moveTo>
                    <a:pt x="14" y="378"/>
                  </a:moveTo>
                  <a:lnTo>
                    <a:pt x="14" y="364"/>
                  </a:lnTo>
                  <a:lnTo>
                    <a:pt x="29" y="364"/>
                  </a:lnTo>
                  <a:lnTo>
                    <a:pt x="14" y="364"/>
                  </a:lnTo>
                  <a:lnTo>
                    <a:pt x="14" y="378"/>
                  </a:lnTo>
                  <a:lnTo>
                    <a:pt x="0" y="378"/>
                  </a:lnTo>
                  <a:lnTo>
                    <a:pt x="0" y="0"/>
                  </a:lnTo>
                  <a:lnTo>
                    <a:pt x="148" y="0"/>
                  </a:lnTo>
                  <a:lnTo>
                    <a:pt x="148" y="378"/>
                  </a:lnTo>
                  <a:lnTo>
                    <a:pt x="14" y="378"/>
                  </a:lnTo>
                  <a:lnTo>
                    <a:pt x="14" y="378"/>
                  </a:lnTo>
                  <a:close/>
                  <a:moveTo>
                    <a:pt x="119" y="349"/>
                  </a:moveTo>
                  <a:lnTo>
                    <a:pt x="119" y="28"/>
                  </a:lnTo>
                  <a:lnTo>
                    <a:pt x="29" y="28"/>
                  </a:lnTo>
                  <a:lnTo>
                    <a:pt x="29" y="349"/>
                  </a:lnTo>
                  <a:lnTo>
                    <a:pt x="119" y="349"/>
                  </a:lnTo>
                  <a:lnTo>
                    <a:pt x="119" y="34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69" name="Freeform 215">
              <a:extLst>
                <a:ext uri="{FF2B5EF4-FFF2-40B4-BE49-F238E27FC236}">
                  <a16:creationId xmlns:a16="http://schemas.microsoft.com/office/drawing/2014/main" id="{8B5F102A-D092-4B92-AC6C-4E27B06F13BE}"/>
                </a:ext>
              </a:extLst>
            </p:cNvPr>
            <p:cNvSpPr>
              <a:spLocks/>
            </p:cNvSpPr>
            <p:nvPr/>
          </p:nvSpPr>
          <p:spPr bwMode="auto">
            <a:xfrm>
              <a:off x="6342063" y="3036888"/>
              <a:ext cx="74613" cy="44450"/>
            </a:xfrm>
            <a:custGeom>
              <a:avLst/>
              <a:gdLst>
                <a:gd name="T0" fmla="*/ 0 w 47"/>
                <a:gd name="T1" fmla="*/ 28 h 28"/>
                <a:gd name="T2" fmla="*/ 0 w 47"/>
                <a:gd name="T3" fmla="*/ 0 h 28"/>
                <a:gd name="T4" fmla="*/ 47 w 47"/>
                <a:gd name="T5" fmla="*/ 0 h 28"/>
                <a:gd name="T6" fmla="*/ 47 w 47"/>
                <a:gd name="T7" fmla="*/ 28 h 28"/>
                <a:gd name="T8" fmla="*/ 0 w 47"/>
                <a:gd name="T9" fmla="*/ 28 h 28"/>
                <a:gd name="T10" fmla="*/ 0 w 47"/>
                <a:gd name="T11" fmla="*/ 28 h 28"/>
              </a:gdLst>
              <a:ahLst/>
              <a:cxnLst>
                <a:cxn ang="0">
                  <a:pos x="T0" y="T1"/>
                </a:cxn>
                <a:cxn ang="0">
                  <a:pos x="T2" y="T3"/>
                </a:cxn>
                <a:cxn ang="0">
                  <a:pos x="T4" y="T5"/>
                </a:cxn>
                <a:cxn ang="0">
                  <a:pos x="T6" y="T7"/>
                </a:cxn>
                <a:cxn ang="0">
                  <a:pos x="T8" y="T9"/>
                </a:cxn>
                <a:cxn ang="0">
                  <a:pos x="T10" y="T11"/>
                </a:cxn>
              </a:cxnLst>
              <a:rect l="0" t="0" r="r" b="b"/>
              <a:pathLst>
                <a:path w="47" h="28">
                  <a:moveTo>
                    <a:pt x="0" y="28"/>
                  </a:moveTo>
                  <a:lnTo>
                    <a:pt x="0" y="0"/>
                  </a:lnTo>
                  <a:lnTo>
                    <a:pt x="47" y="0"/>
                  </a:lnTo>
                  <a:lnTo>
                    <a:pt x="47"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0" name="Freeform 216">
              <a:extLst>
                <a:ext uri="{FF2B5EF4-FFF2-40B4-BE49-F238E27FC236}">
                  <a16:creationId xmlns:a16="http://schemas.microsoft.com/office/drawing/2014/main" id="{9618E9EC-3514-4FB4-97CB-B4B97270EC2B}"/>
                </a:ext>
              </a:extLst>
            </p:cNvPr>
            <p:cNvSpPr>
              <a:spLocks/>
            </p:cNvSpPr>
            <p:nvPr/>
          </p:nvSpPr>
          <p:spPr bwMode="auto">
            <a:xfrm>
              <a:off x="6375400" y="3116263"/>
              <a:ext cx="41275" cy="44450"/>
            </a:xfrm>
            <a:custGeom>
              <a:avLst/>
              <a:gdLst>
                <a:gd name="T0" fmla="*/ 0 w 26"/>
                <a:gd name="T1" fmla="*/ 28 h 28"/>
                <a:gd name="T2" fmla="*/ 0 w 26"/>
                <a:gd name="T3" fmla="*/ 0 h 28"/>
                <a:gd name="T4" fmla="*/ 26 w 26"/>
                <a:gd name="T5" fmla="*/ 0 h 28"/>
                <a:gd name="T6" fmla="*/ 26 w 26"/>
                <a:gd name="T7" fmla="*/ 28 h 28"/>
                <a:gd name="T8" fmla="*/ 0 w 26"/>
                <a:gd name="T9" fmla="*/ 2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0" y="28"/>
                  </a:moveTo>
                  <a:lnTo>
                    <a:pt x="0" y="0"/>
                  </a:lnTo>
                  <a:lnTo>
                    <a:pt x="26" y="0"/>
                  </a:lnTo>
                  <a:lnTo>
                    <a:pt x="2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1" name="Freeform 217">
              <a:extLst>
                <a:ext uri="{FF2B5EF4-FFF2-40B4-BE49-F238E27FC236}">
                  <a16:creationId xmlns:a16="http://schemas.microsoft.com/office/drawing/2014/main" id="{884B11C0-CC63-4BE1-81B4-D8B095637BE0}"/>
                </a:ext>
              </a:extLst>
            </p:cNvPr>
            <p:cNvSpPr>
              <a:spLocks/>
            </p:cNvSpPr>
            <p:nvPr/>
          </p:nvSpPr>
          <p:spPr bwMode="auto">
            <a:xfrm>
              <a:off x="6342063" y="3195638"/>
              <a:ext cx="74613" cy="44450"/>
            </a:xfrm>
            <a:custGeom>
              <a:avLst/>
              <a:gdLst>
                <a:gd name="T0" fmla="*/ 0 w 47"/>
                <a:gd name="T1" fmla="*/ 28 h 28"/>
                <a:gd name="T2" fmla="*/ 0 w 47"/>
                <a:gd name="T3" fmla="*/ 0 h 28"/>
                <a:gd name="T4" fmla="*/ 47 w 47"/>
                <a:gd name="T5" fmla="*/ 0 h 28"/>
                <a:gd name="T6" fmla="*/ 47 w 47"/>
                <a:gd name="T7" fmla="*/ 28 h 28"/>
                <a:gd name="T8" fmla="*/ 0 w 47"/>
                <a:gd name="T9" fmla="*/ 28 h 28"/>
                <a:gd name="T10" fmla="*/ 0 w 47"/>
                <a:gd name="T11" fmla="*/ 28 h 28"/>
              </a:gdLst>
              <a:ahLst/>
              <a:cxnLst>
                <a:cxn ang="0">
                  <a:pos x="T0" y="T1"/>
                </a:cxn>
                <a:cxn ang="0">
                  <a:pos x="T2" y="T3"/>
                </a:cxn>
                <a:cxn ang="0">
                  <a:pos x="T4" y="T5"/>
                </a:cxn>
                <a:cxn ang="0">
                  <a:pos x="T6" y="T7"/>
                </a:cxn>
                <a:cxn ang="0">
                  <a:pos x="T8" y="T9"/>
                </a:cxn>
                <a:cxn ang="0">
                  <a:pos x="T10" y="T11"/>
                </a:cxn>
              </a:cxnLst>
              <a:rect l="0" t="0" r="r" b="b"/>
              <a:pathLst>
                <a:path w="47" h="28">
                  <a:moveTo>
                    <a:pt x="0" y="28"/>
                  </a:moveTo>
                  <a:lnTo>
                    <a:pt x="0" y="0"/>
                  </a:lnTo>
                  <a:lnTo>
                    <a:pt x="47" y="0"/>
                  </a:lnTo>
                  <a:lnTo>
                    <a:pt x="47"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2" name="Freeform 218">
              <a:extLst>
                <a:ext uri="{FF2B5EF4-FFF2-40B4-BE49-F238E27FC236}">
                  <a16:creationId xmlns:a16="http://schemas.microsoft.com/office/drawing/2014/main" id="{2AD92182-0A9C-4F9A-A88A-EF7667306FB0}"/>
                </a:ext>
              </a:extLst>
            </p:cNvPr>
            <p:cNvSpPr>
              <a:spLocks/>
            </p:cNvSpPr>
            <p:nvPr/>
          </p:nvSpPr>
          <p:spPr bwMode="auto">
            <a:xfrm>
              <a:off x="6375400" y="3275013"/>
              <a:ext cx="41275" cy="44450"/>
            </a:xfrm>
            <a:custGeom>
              <a:avLst/>
              <a:gdLst>
                <a:gd name="T0" fmla="*/ 0 w 26"/>
                <a:gd name="T1" fmla="*/ 28 h 28"/>
                <a:gd name="T2" fmla="*/ 0 w 26"/>
                <a:gd name="T3" fmla="*/ 0 h 28"/>
                <a:gd name="T4" fmla="*/ 26 w 26"/>
                <a:gd name="T5" fmla="*/ 0 h 28"/>
                <a:gd name="T6" fmla="*/ 26 w 26"/>
                <a:gd name="T7" fmla="*/ 28 h 28"/>
                <a:gd name="T8" fmla="*/ 0 w 26"/>
                <a:gd name="T9" fmla="*/ 2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0" y="28"/>
                  </a:moveTo>
                  <a:lnTo>
                    <a:pt x="0" y="0"/>
                  </a:lnTo>
                  <a:lnTo>
                    <a:pt x="26" y="0"/>
                  </a:lnTo>
                  <a:lnTo>
                    <a:pt x="2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3" name="Freeform 219">
              <a:extLst>
                <a:ext uri="{FF2B5EF4-FFF2-40B4-BE49-F238E27FC236}">
                  <a16:creationId xmlns:a16="http://schemas.microsoft.com/office/drawing/2014/main" id="{B92B2154-E47C-48EC-B7A1-A908986F7F8C}"/>
                </a:ext>
              </a:extLst>
            </p:cNvPr>
            <p:cNvSpPr>
              <a:spLocks/>
            </p:cNvSpPr>
            <p:nvPr/>
          </p:nvSpPr>
          <p:spPr bwMode="auto">
            <a:xfrm>
              <a:off x="6342063" y="3354388"/>
              <a:ext cx="74613" cy="44450"/>
            </a:xfrm>
            <a:custGeom>
              <a:avLst/>
              <a:gdLst>
                <a:gd name="T0" fmla="*/ 0 w 47"/>
                <a:gd name="T1" fmla="*/ 28 h 28"/>
                <a:gd name="T2" fmla="*/ 0 w 47"/>
                <a:gd name="T3" fmla="*/ 0 h 28"/>
                <a:gd name="T4" fmla="*/ 47 w 47"/>
                <a:gd name="T5" fmla="*/ 0 h 28"/>
                <a:gd name="T6" fmla="*/ 47 w 47"/>
                <a:gd name="T7" fmla="*/ 28 h 28"/>
                <a:gd name="T8" fmla="*/ 0 w 47"/>
                <a:gd name="T9" fmla="*/ 28 h 28"/>
                <a:gd name="T10" fmla="*/ 0 w 47"/>
                <a:gd name="T11" fmla="*/ 28 h 28"/>
              </a:gdLst>
              <a:ahLst/>
              <a:cxnLst>
                <a:cxn ang="0">
                  <a:pos x="T0" y="T1"/>
                </a:cxn>
                <a:cxn ang="0">
                  <a:pos x="T2" y="T3"/>
                </a:cxn>
                <a:cxn ang="0">
                  <a:pos x="T4" y="T5"/>
                </a:cxn>
                <a:cxn ang="0">
                  <a:pos x="T6" y="T7"/>
                </a:cxn>
                <a:cxn ang="0">
                  <a:pos x="T8" y="T9"/>
                </a:cxn>
                <a:cxn ang="0">
                  <a:pos x="T10" y="T11"/>
                </a:cxn>
              </a:cxnLst>
              <a:rect l="0" t="0" r="r" b="b"/>
              <a:pathLst>
                <a:path w="47" h="28">
                  <a:moveTo>
                    <a:pt x="0" y="28"/>
                  </a:moveTo>
                  <a:lnTo>
                    <a:pt x="0" y="0"/>
                  </a:lnTo>
                  <a:lnTo>
                    <a:pt x="47" y="0"/>
                  </a:lnTo>
                  <a:lnTo>
                    <a:pt x="47"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4" name="Freeform 220">
              <a:extLst>
                <a:ext uri="{FF2B5EF4-FFF2-40B4-BE49-F238E27FC236}">
                  <a16:creationId xmlns:a16="http://schemas.microsoft.com/office/drawing/2014/main" id="{4C413CE7-33B4-4553-910B-95BCB26656CD}"/>
                </a:ext>
              </a:extLst>
            </p:cNvPr>
            <p:cNvSpPr>
              <a:spLocks/>
            </p:cNvSpPr>
            <p:nvPr/>
          </p:nvSpPr>
          <p:spPr bwMode="auto">
            <a:xfrm>
              <a:off x="6375400" y="3433763"/>
              <a:ext cx="41275" cy="44450"/>
            </a:xfrm>
            <a:custGeom>
              <a:avLst/>
              <a:gdLst>
                <a:gd name="T0" fmla="*/ 0 w 26"/>
                <a:gd name="T1" fmla="*/ 28 h 28"/>
                <a:gd name="T2" fmla="*/ 0 w 26"/>
                <a:gd name="T3" fmla="*/ 0 h 28"/>
                <a:gd name="T4" fmla="*/ 26 w 26"/>
                <a:gd name="T5" fmla="*/ 0 h 28"/>
                <a:gd name="T6" fmla="*/ 26 w 26"/>
                <a:gd name="T7" fmla="*/ 28 h 28"/>
                <a:gd name="T8" fmla="*/ 0 w 26"/>
                <a:gd name="T9" fmla="*/ 2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0" y="28"/>
                  </a:moveTo>
                  <a:lnTo>
                    <a:pt x="0" y="0"/>
                  </a:lnTo>
                  <a:lnTo>
                    <a:pt x="26" y="0"/>
                  </a:lnTo>
                  <a:lnTo>
                    <a:pt x="26"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5" name="Freeform 221">
              <a:extLst>
                <a:ext uri="{FF2B5EF4-FFF2-40B4-BE49-F238E27FC236}">
                  <a16:creationId xmlns:a16="http://schemas.microsoft.com/office/drawing/2014/main" id="{BFCE9188-8222-4551-A439-71A23201B45F}"/>
                </a:ext>
              </a:extLst>
            </p:cNvPr>
            <p:cNvSpPr>
              <a:spLocks/>
            </p:cNvSpPr>
            <p:nvPr/>
          </p:nvSpPr>
          <p:spPr bwMode="auto">
            <a:xfrm>
              <a:off x="5529263" y="3236913"/>
              <a:ext cx="1136650" cy="981075"/>
            </a:xfrm>
            <a:custGeom>
              <a:avLst/>
              <a:gdLst>
                <a:gd name="T0" fmla="*/ 0 w 716"/>
                <a:gd name="T1" fmla="*/ 0 h 618"/>
                <a:gd name="T2" fmla="*/ 357 w 716"/>
                <a:gd name="T3" fmla="*/ 204 h 618"/>
                <a:gd name="T4" fmla="*/ 716 w 716"/>
                <a:gd name="T5" fmla="*/ 0 h 618"/>
                <a:gd name="T6" fmla="*/ 716 w 716"/>
                <a:gd name="T7" fmla="*/ 414 h 618"/>
                <a:gd name="T8" fmla="*/ 357 w 716"/>
                <a:gd name="T9" fmla="*/ 618 h 618"/>
                <a:gd name="T10" fmla="*/ 0 w 716"/>
                <a:gd name="T11" fmla="*/ 414 h 618"/>
                <a:gd name="T12" fmla="*/ 0 w 716"/>
                <a:gd name="T13" fmla="*/ 0 h 618"/>
              </a:gdLst>
              <a:ahLst/>
              <a:cxnLst>
                <a:cxn ang="0">
                  <a:pos x="T0" y="T1"/>
                </a:cxn>
                <a:cxn ang="0">
                  <a:pos x="T2" y="T3"/>
                </a:cxn>
                <a:cxn ang="0">
                  <a:pos x="T4" y="T5"/>
                </a:cxn>
                <a:cxn ang="0">
                  <a:pos x="T6" y="T7"/>
                </a:cxn>
                <a:cxn ang="0">
                  <a:pos x="T8" y="T9"/>
                </a:cxn>
                <a:cxn ang="0">
                  <a:pos x="T10" y="T11"/>
                </a:cxn>
                <a:cxn ang="0">
                  <a:pos x="T12" y="T13"/>
                </a:cxn>
              </a:cxnLst>
              <a:rect l="0" t="0" r="r" b="b"/>
              <a:pathLst>
                <a:path w="716" h="618">
                  <a:moveTo>
                    <a:pt x="0" y="0"/>
                  </a:moveTo>
                  <a:lnTo>
                    <a:pt x="357" y="204"/>
                  </a:lnTo>
                  <a:lnTo>
                    <a:pt x="716" y="0"/>
                  </a:lnTo>
                  <a:lnTo>
                    <a:pt x="716" y="414"/>
                  </a:lnTo>
                  <a:lnTo>
                    <a:pt x="357" y="618"/>
                  </a:lnTo>
                  <a:lnTo>
                    <a:pt x="0" y="414"/>
                  </a:lnTo>
                  <a:lnTo>
                    <a:pt x="0"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6" name="Freeform 222">
              <a:extLst>
                <a:ext uri="{FF2B5EF4-FFF2-40B4-BE49-F238E27FC236}">
                  <a16:creationId xmlns:a16="http://schemas.microsoft.com/office/drawing/2014/main" id="{FFF17C4F-7D72-43C9-B64A-F37D59CE8AF3}"/>
                </a:ext>
              </a:extLst>
            </p:cNvPr>
            <p:cNvSpPr>
              <a:spLocks noEditPoints="1"/>
            </p:cNvSpPr>
            <p:nvPr/>
          </p:nvSpPr>
          <p:spPr bwMode="auto">
            <a:xfrm>
              <a:off x="5507038" y="3214688"/>
              <a:ext cx="1182688" cy="1027113"/>
            </a:xfrm>
            <a:custGeom>
              <a:avLst/>
              <a:gdLst>
                <a:gd name="T0" fmla="*/ 153 w 313"/>
                <a:gd name="T1" fmla="*/ 271 h 272"/>
                <a:gd name="T2" fmla="*/ 3 w 313"/>
                <a:gd name="T3" fmla="*/ 185 h 272"/>
                <a:gd name="T4" fmla="*/ 0 w 313"/>
                <a:gd name="T5" fmla="*/ 180 h 272"/>
                <a:gd name="T6" fmla="*/ 0 w 313"/>
                <a:gd name="T7" fmla="*/ 180 h 272"/>
                <a:gd name="T8" fmla="*/ 0 w 313"/>
                <a:gd name="T9" fmla="*/ 6 h 272"/>
                <a:gd name="T10" fmla="*/ 3 w 313"/>
                <a:gd name="T11" fmla="*/ 1 h 272"/>
                <a:gd name="T12" fmla="*/ 3 w 313"/>
                <a:gd name="T13" fmla="*/ 1 h 272"/>
                <a:gd name="T14" fmla="*/ 9 w 313"/>
                <a:gd name="T15" fmla="*/ 1 h 272"/>
                <a:gd name="T16" fmla="*/ 9 w 313"/>
                <a:gd name="T17" fmla="*/ 1 h 272"/>
                <a:gd name="T18" fmla="*/ 156 w 313"/>
                <a:gd name="T19" fmla="*/ 85 h 272"/>
                <a:gd name="T20" fmla="*/ 304 w 313"/>
                <a:gd name="T21" fmla="*/ 1 h 272"/>
                <a:gd name="T22" fmla="*/ 310 w 313"/>
                <a:gd name="T23" fmla="*/ 1 h 272"/>
                <a:gd name="T24" fmla="*/ 310 w 313"/>
                <a:gd name="T25" fmla="*/ 1 h 272"/>
                <a:gd name="T26" fmla="*/ 313 w 313"/>
                <a:gd name="T27" fmla="*/ 6 h 272"/>
                <a:gd name="T28" fmla="*/ 313 w 313"/>
                <a:gd name="T29" fmla="*/ 6 h 272"/>
                <a:gd name="T30" fmla="*/ 313 w 313"/>
                <a:gd name="T31" fmla="*/ 180 h 272"/>
                <a:gd name="T32" fmla="*/ 310 w 313"/>
                <a:gd name="T33" fmla="*/ 185 h 272"/>
                <a:gd name="T34" fmla="*/ 310 w 313"/>
                <a:gd name="T35" fmla="*/ 185 h 272"/>
                <a:gd name="T36" fmla="*/ 159 w 313"/>
                <a:gd name="T37" fmla="*/ 271 h 272"/>
                <a:gd name="T38" fmla="*/ 156 w 313"/>
                <a:gd name="T39" fmla="*/ 272 h 272"/>
                <a:gd name="T40" fmla="*/ 156 w 313"/>
                <a:gd name="T41" fmla="*/ 272 h 272"/>
                <a:gd name="T42" fmla="*/ 153 w 313"/>
                <a:gd name="T43" fmla="*/ 271 h 272"/>
                <a:gd name="T44" fmla="*/ 12 w 313"/>
                <a:gd name="T45" fmla="*/ 176 h 272"/>
                <a:gd name="T46" fmla="*/ 156 w 313"/>
                <a:gd name="T47" fmla="*/ 259 h 272"/>
                <a:gd name="T48" fmla="*/ 301 w 313"/>
                <a:gd name="T49" fmla="*/ 176 h 272"/>
                <a:gd name="T50" fmla="*/ 301 w 313"/>
                <a:gd name="T51" fmla="*/ 16 h 272"/>
                <a:gd name="T52" fmla="*/ 159 w 313"/>
                <a:gd name="T53" fmla="*/ 97 h 272"/>
                <a:gd name="T54" fmla="*/ 153 w 313"/>
                <a:gd name="T55" fmla="*/ 97 h 272"/>
                <a:gd name="T56" fmla="*/ 153 w 313"/>
                <a:gd name="T57" fmla="*/ 97 h 272"/>
                <a:gd name="T58" fmla="*/ 12 w 313"/>
                <a:gd name="T59" fmla="*/ 16 h 272"/>
                <a:gd name="T60" fmla="*/ 12 w 313"/>
                <a:gd name="T61" fmla="*/ 17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3" h="272">
                  <a:moveTo>
                    <a:pt x="153" y="271"/>
                  </a:moveTo>
                  <a:cubicBezTo>
                    <a:pt x="3" y="185"/>
                    <a:pt x="3" y="185"/>
                    <a:pt x="3" y="185"/>
                  </a:cubicBezTo>
                  <a:cubicBezTo>
                    <a:pt x="1" y="184"/>
                    <a:pt x="0" y="182"/>
                    <a:pt x="0" y="180"/>
                  </a:cubicBezTo>
                  <a:cubicBezTo>
                    <a:pt x="0" y="180"/>
                    <a:pt x="0" y="180"/>
                    <a:pt x="0" y="180"/>
                  </a:cubicBezTo>
                  <a:cubicBezTo>
                    <a:pt x="0" y="6"/>
                    <a:pt x="0" y="6"/>
                    <a:pt x="0" y="6"/>
                  </a:cubicBezTo>
                  <a:cubicBezTo>
                    <a:pt x="0" y="4"/>
                    <a:pt x="1" y="2"/>
                    <a:pt x="3" y="1"/>
                  </a:cubicBezTo>
                  <a:cubicBezTo>
                    <a:pt x="3" y="1"/>
                    <a:pt x="3" y="1"/>
                    <a:pt x="3" y="1"/>
                  </a:cubicBezTo>
                  <a:cubicBezTo>
                    <a:pt x="5" y="0"/>
                    <a:pt x="7" y="0"/>
                    <a:pt x="9" y="1"/>
                  </a:cubicBezTo>
                  <a:cubicBezTo>
                    <a:pt x="9" y="1"/>
                    <a:pt x="9" y="1"/>
                    <a:pt x="9" y="1"/>
                  </a:cubicBezTo>
                  <a:cubicBezTo>
                    <a:pt x="156" y="85"/>
                    <a:pt x="156" y="85"/>
                    <a:pt x="156" y="85"/>
                  </a:cubicBezTo>
                  <a:cubicBezTo>
                    <a:pt x="304" y="1"/>
                    <a:pt x="304" y="1"/>
                    <a:pt x="304" y="1"/>
                  </a:cubicBezTo>
                  <a:cubicBezTo>
                    <a:pt x="306" y="0"/>
                    <a:pt x="308" y="0"/>
                    <a:pt x="310" y="1"/>
                  </a:cubicBezTo>
                  <a:cubicBezTo>
                    <a:pt x="310" y="1"/>
                    <a:pt x="310" y="1"/>
                    <a:pt x="310" y="1"/>
                  </a:cubicBezTo>
                  <a:cubicBezTo>
                    <a:pt x="312" y="2"/>
                    <a:pt x="313" y="4"/>
                    <a:pt x="313" y="6"/>
                  </a:cubicBezTo>
                  <a:cubicBezTo>
                    <a:pt x="313" y="6"/>
                    <a:pt x="313" y="6"/>
                    <a:pt x="313" y="6"/>
                  </a:cubicBezTo>
                  <a:cubicBezTo>
                    <a:pt x="313" y="180"/>
                    <a:pt x="313" y="180"/>
                    <a:pt x="313" y="180"/>
                  </a:cubicBezTo>
                  <a:cubicBezTo>
                    <a:pt x="313" y="182"/>
                    <a:pt x="312" y="184"/>
                    <a:pt x="310" y="185"/>
                  </a:cubicBezTo>
                  <a:cubicBezTo>
                    <a:pt x="310" y="185"/>
                    <a:pt x="310" y="185"/>
                    <a:pt x="310" y="185"/>
                  </a:cubicBezTo>
                  <a:cubicBezTo>
                    <a:pt x="159" y="271"/>
                    <a:pt x="159" y="271"/>
                    <a:pt x="159" y="271"/>
                  </a:cubicBezTo>
                  <a:cubicBezTo>
                    <a:pt x="159" y="272"/>
                    <a:pt x="157" y="272"/>
                    <a:pt x="156" y="272"/>
                  </a:cubicBezTo>
                  <a:cubicBezTo>
                    <a:pt x="156" y="272"/>
                    <a:pt x="156" y="272"/>
                    <a:pt x="156" y="272"/>
                  </a:cubicBezTo>
                  <a:cubicBezTo>
                    <a:pt x="155" y="272"/>
                    <a:pt x="154" y="272"/>
                    <a:pt x="153" y="271"/>
                  </a:cubicBezTo>
                  <a:close/>
                  <a:moveTo>
                    <a:pt x="12" y="176"/>
                  </a:moveTo>
                  <a:cubicBezTo>
                    <a:pt x="156" y="259"/>
                    <a:pt x="156" y="259"/>
                    <a:pt x="156" y="259"/>
                  </a:cubicBezTo>
                  <a:cubicBezTo>
                    <a:pt x="301" y="176"/>
                    <a:pt x="301" y="176"/>
                    <a:pt x="301" y="176"/>
                  </a:cubicBezTo>
                  <a:cubicBezTo>
                    <a:pt x="301" y="16"/>
                    <a:pt x="301" y="16"/>
                    <a:pt x="301" y="16"/>
                  </a:cubicBezTo>
                  <a:cubicBezTo>
                    <a:pt x="159" y="97"/>
                    <a:pt x="159" y="97"/>
                    <a:pt x="159" y="97"/>
                  </a:cubicBezTo>
                  <a:cubicBezTo>
                    <a:pt x="158" y="98"/>
                    <a:pt x="155" y="98"/>
                    <a:pt x="153" y="97"/>
                  </a:cubicBezTo>
                  <a:cubicBezTo>
                    <a:pt x="153" y="97"/>
                    <a:pt x="153" y="97"/>
                    <a:pt x="153" y="97"/>
                  </a:cubicBezTo>
                  <a:cubicBezTo>
                    <a:pt x="12" y="16"/>
                    <a:pt x="12" y="16"/>
                    <a:pt x="12" y="16"/>
                  </a:cubicBezTo>
                  <a:cubicBezTo>
                    <a:pt x="12" y="176"/>
                    <a:pt x="12" y="176"/>
                    <a:pt x="12" y="17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7" name="Freeform 223">
              <a:extLst>
                <a:ext uri="{FF2B5EF4-FFF2-40B4-BE49-F238E27FC236}">
                  <a16:creationId xmlns:a16="http://schemas.microsoft.com/office/drawing/2014/main" id="{84E2A87C-F151-4258-914B-846112616CFB}"/>
                </a:ext>
              </a:extLst>
            </p:cNvPr>
            <p:cNvSpPr>
              <a:spLocks/>
            </p:cNvSpPr>
            <p:nvPr/>
          </p:nvSpPr>
          <p:spPr bwMode="auto">
            <a:xfrm>
              <a:off x="6096000" y="3236913"/>
              <a:ext cx="569913" cy="981075"/>
            </a:xfrm>
            <a:custGeom>
              <a:avLst/>
              <a:gdLst>
                <a:gd name="T0" fmla="*/ 0 w 359"/>
                <a:gd name="T1" fmla="*/ 209 h 618"/>
                <a:gd name="T2" fmla="*/ 359 w 359"/>
                <a:gd name="T3" fmla="*/ 0 h 618"/>
                <a:gd name="T4" fmla="*/ 359 w 359"/>
                <a:gd name="T5" fmla="*/ 414 h 618"/>
                <a:gd name="T6" fmla="*/ 0 w 359"/>
                <a:gd name="T7" fmla="*/ 618 h 618"/>
                <a:gd name="T8" fmla="*/ 0 w 359"/>
                <a:gd name="T9" fmla="*/ 209 h 618"/>
              </a:gdLst>
              <a:ahLst/>
              <a:cxnLst>
                <a:cxn ang="0">
                  <a:pos x="T0" y="T1"/>
                </a:cxn>
                <a:cxn ang="0">
                  <a:pos x="T2" y="T3"/>
                </a:cxn>
                <a:cxn ang="0">
                  <a:pos x="T4" y="T5"/>
                </a:cxn>
                <a:cxn ang="0">
                  <a:pos x="T6" y="T7"/>
                </a:cxn>
                <a:cxn ang="0">
                  <a:pos x="T8" y="T9"/>
                </a:cxn>
              </a:cxnLst>
              <a:rect l="0" t="0" r="r" b="b"/>
              <a:pathLst>
                <a:path w="359" h="618">
                  <a:moveTo>
                    <a:pt x="0" y="209"/>
                  </a:moveTo>
                  <a:lnTo>
                    <a:pt x="359" y="0"/>
                  </a:lnTo>
                  <a:lnTo>
                    <a:pt x="359" y="414"/>
                  </a:lnTo>
                  <a:lnTo>
                    <a:pt x="0" y="618"/>
                  </a:lnTo>
                  <a:lnTo>
                    <a:pt x="0" y="209"/>
                  </a:lnTo>
                  <a:close/>
                </a:path>
              </a:pathLst>
            </a:custGeom>
            <a:solidFill>
              <a:srgbClr val="EA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8" name="Freeform 224">
              <a:extLst>
                <a:ext uri="{FF2B5EF4-FFF2-40B4-BE49-F238E27FC236}">
                  <a16:creationId xmlns:a16="http://schemas.microsoft.com/office/drawing/2014/main" id="{D1F0BDB9-1B5C-4789-9404-3D3CE7E85527}"/>
                </a:ext>
              </a:extLst>
            </p:cNvPr>
            <p:cNvSpPr>
              <a:spLocks noEditPoints="1"/>
            </p:cNvSpPr>
            <p:nvPr/>
          </p:nvSpPr>
          <p:spPr bwMode="auto">
            <a:xfrm>
              <a:off x="6073775" y="3214688"/>
              <a:ext cx="615950" cy="1027113"/>
            </a:xfrm>
            <a:custGeom>
              <a:avLst/>
              <a:gdLst>
                <a:gd name="T0" fmla="*/ 3 w 163"/>
                <a:gd name="T1" fmla="*/ 271 h 272"/>
                <a:gd name="T2" fmla="*/ 0 w 163"/>
                <a:gd name="T3" fmla="*/ 266 h 272"/>
                <a:gd name="T4" fmla="*/ 0 w 163"/>
                <a:gd name="T5" fmla="*/ 266 h 272"/>
                <a:gd name="T6" fmla="*/ 0 w 163"/>
                <a:gd name="T7" fmla="*/ 94 h 272"/>
                <a:gd name="T8" fmla="*/ 3 w 163"/>
                <a:gd name="T9" fmla="*/ 89 h 272"/>
                <a:gd name="T10" fmla="*/ 3 w 163"/>
                <a:gd name="T11" fmla="*/ 89 h 272"/>
                <a:gd name="T12" fmla="*/ 154 w 163"/>
                <a:gd name="T13" fmla="*/ 1 h 272"/>
                <a:gd name="T14" fmla="*/ 160 w 163"/>
                <a:gd name="T15" fmla="*/ 1 h 272"/>
                <a:gd name="T16" fmla="*/ 160 w 163"/>
                <a:gd name="T17" fmla="*/ 1 h 272"/>
                <a:gd name="T18" fmla="*/ 163 w 163"/>
                <a:gd name="T19" fmla="*/ 6 h 272"/>
                <a:gd name="T20" fmla="*/ 163 w 163"/>
                <a:gd name="T21" fmla="*/ 6 h 272"/>
                <a:gd name="T22" fmla="*/ 163 w 163"/>
                <a:gd name="T23" fmla="*/ 180 h 272"/>
                <a:gd name="T24" fmla="*/ 160 w 163"/>
                <a:gd name="T25" fmla="*/ 185 h 272"/>
                <a:gd name="T26" fmla="*/ 160 w 163"/>
                <a:gd name="T27" fmla="*/ 185 h 272"/>
                <a:gd name="T28" fmla="*/ 9 w 163"/>
                <a:gd name="T29" fmla="*/ 271 h 272"/>
                <a:gd name="T30" fmla="*/ 6 w 163"/>
                <a:gd name="T31" fmla="*/ 272 h 272"/>
                <a:gd name="T32" fmla="*/ 6 w 163"/>
                <a:gd name="T33" fmla="*/ 272 h 272"/>
                <a:gd name="T34" fmla="*/ 3 w 163"/>
                <a:gd name="T35" fmla="*/ 271 h 272"/>
                <a:gd name="T36" fmla="*/ 12 w 163"/>
                <a:gd name="T37" fmla="*/ 256 h 272"/>
                <a:gd name="T38" fmla="*/ 151 w 163"/>
                <a:gd name="T39" fmla="*/ 176 h 272"/>
                <a:gd name="T40" fmla="*/ 151 w 163"/>
                <a:gd name="T41" fmla="*/ 16 h 272"/>
                <a:gd name="T42" fmla="*/ 12 w 163"/>
                <a:gd name="T43" fmla="*/ 97 h 272"/>
                <a:gd name="T44" fmla="*/ 12 w 163"/>
                <a:gd name="T45" fmla="*/ 25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272">
                  <a:moveTo>
                    <a:pt x="3" y="271"/>
                  </a:moveTo>
                  <a:cubicBezTo>
                    <a:pt x="2" y="270"/>
                    <a:pt x="0" y="268"/>
                    <a:pt x="0" y="266"/>
                  </a:cubicBezTo>
                  <a:cubicBezTo>
                    <a:pt x="0" y="266"/>
                    <a:pt x="0" y="266"/>
                    <a:pt x="0" y="266"/>
                  </a:cubicBezTo>
                  <a:cubicBezTo>
                    <a:pt x="0" y="94"/>
                    <a:pt x="0" y="94"/>
                    <a:pt x="0" y="94"/>
                  </a:cubicBezTo>
                  <a:cubicBezTo>
                    <a:pt x="0" y="92"/>
                    <a:pt x="2" y="90"/>
                    <a:pt x="3" y="89"/>
                  </a:cubicBezTo>
                  <a:cubicBezTo>
                    <a:pt x="3" y="89"/>
                    <a:pt x="3" y="89"/>
                    <a:pt x="3" y="89"/>
                  </a:cubicBezTo>
                  <a:cubicBezTo>
                    <a:pt x="154" y="1"/>
                    <a:pt x="154" y="1"/>
                    <a:pt x="154" y="1"/>
                  </a:cubicBezTo>
                  <a:cubicBezTo>
                    <a:pt x="155" y="0"/>
                    <a:pt x="158" y="0"/>
                    <a:pt x="160" y="1"/>
                  </a:cubicBezTo>
                  <a:cubicBezTo>
                    <a:pt x="160" y="1"/>
                    <a:pt x="160" y="1"/>
                    <a:pt x="160" y="1"/>
                  </a:cubicBezTo>
                  <a:cubicBezTo>
                    <a:pt x="162" y="2"/>
                    <a:pt x="163" y="4"/>
                    <a:pt x="163" y="6"/>
                  </a:cubicBezTo>
                  <a:cubicBezTo>
                    <a:pt x="163" y="6"/>
                    <a:pt x="163" y="6"/>
                    <a:pt x="163" y="6"/>
                  </a:cubicBezTo>
                  <a:cubicBezTo>
                    <a:pt x="163" y="180"/>
                    <a:pt x="163" y="180"/>
                    <a:pt x="163" y="180"/>
                  </a:cubicBezTo>
                  <a:cubicBezTo>
                    <a:pt x="163" y="182"/>
                    <a:pt x="162" y="184"/>
                    <a:pt x="160" y="185"/>
                  </a:cubicBezTo>
                  <a:cubicBezTo>
                    <a:pt x="160" y="185"/>
                    <a:pt x="160" y="185"/>
                    <a:pt x="160" y="185"/>
                  </a:cubicBezTo>
                  <a:cubicBezTo>
                    <a:pt x="9" y="271"/>
                    <a:pt x="9" y="271"/>
                    <a:pt x="9" y="271"/>
                  </a:cubicBezTo>
                  <a:cubicBezTo>
                    <a:pt x="9" y="272"/>
                    <a:pt x="7" y="272"/>
                    <a:pt x="6" y="272"/>
                  </a:cubicBezTo>
                  <a:cubicBezTo>
                    <a:pt x="6" y="272"/>
                    <a:pt x="6" y="272"/>
                    <a:pt x="6" y="272"/>
                  </a:cubicBezTo>
                  <a:cubicBezTo>
                    <a:pt x="5" y="272"/>
                    <a:pt x="4" y="272"/>
                    <a:pt x="3" y="271"/>
                  </a:cubicBezTo>
                  <a:close/>
                  <a:moveTo>
                    <a:pt x="12" y="256"/>
                  </a:moveTo>
                  <a:cubicBezTo>
                    <a:pt x="151" y="176"/>
                    <a:pt x="151" y="176"/>
                    <a:pt x="151" y="176"/>
                  </a:cubicBezTo>
                  <a:cubicBezTo>
                    <a:pt x="151" y="16"/>
                    <a:pt x="151" y="16"/>
                    <a:pt x="151" y="16"/>
                  </a:cubicBezTo>
                  <a:cubicBezTo>
                    <a:pt x="12" y="97"/>
                    <a:pt x="12" y="97"/>
                    <a:pt x="12" y="97"/>
                  </a:cubicBezTo>
                  <a:cubicBezTo>
                    <a:pt x="12" y="256"/>
                    <a:pt x="12" y="256"/>
                    <a:pt x="12" y="25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79" name="Freeform 225">
              <a:extLst>
                <a:ext uri="{FF2B5EF4-FFF2-40B4-BE49-F238E27FC236}">
                  <a16:creationId xmlns:a16="http://schemas.microsoft.com/office/drawing/2014/main" id="{3D3EEC54-7947-45E9-BA75-E6A73102C22E}"/>
                </a:ext>
              </a:extLst>
            </p:cNvPr>
            <p:cNvSpPr>
              <a:spLocks/>
            </p:cNvSpPr>
            <p:nvPr/>
          </p:nvSpPr>
          <p:spPr bwMode="auto">
            <a:xfrm>
              <a:off x="6096000" y="3236913"/>
              <a:ext cx="717550" cy="604838"/>
            </a:xfrm>
            <a:custGeom>
              <a:avLst/>
              <a:gdLst>
                <a:gd name="T0" fmla="*/ 0 w 452"/>
                <a:gd name="T1" fmla="*/ 209 h 381"/>
                <a:gd name="T2" fmla="*/ 359 w 452"/>
                <a:gd name="T3" fmla="*/ 0 h 381"/>
                <a:gd name="T4" fmla="*/ 452 w 452"/>
                <a:gd name="T5" fmla="*/ 173 h 381"/>
                <a:gd name="T6" fmla="*/ 95 w 452"/>
                <a:gd name="T7" fmla="*/ 381 h 381"/>
                <a:gd name="T8" fmla="*/ 0 w 452"/>
                <a:gd name="T9" fmla="*/ 209 h 381"/>
              </a:gdLst>
              <a:ahLst/>
              <a:cxnLst>
                <a:cxn ang="0">
                  <a:pos x="T0" y="T1"/>
                </a:cxn>
                <a:cxn ang="0">
                  <a:pos x="T2" y="T3"/>
                </a:cxn>
                <a:cxn ang="0">
                  <a:pos x="T4" y="T5"/>
                </a:cxn>
                <a:cxn ang="0">
                  <a:pos x="T6" y="T7"/>
                </a:cxn>
                <a:cxn ang="0">
                  <a:pos x="T8" y="T9"/>
                </a:cxn>
              </a:cxnLst>
              <a:rect l="0" t="0" r="r" b="b"/>
              <a:pathLst>
                <a:path w="452" h="381">
                  <a:moveTo>
                    <a:pt x="0" y="209"/>
                  </a:moveTo>
                  <a:lnTo>
                    <a:pt x="359" y="0"/>
                  </a:lnTo>
                  <a:lnTo>
                    <a:pt x="452" y="173"/>
                  </a:lnTo>
                  <a:lnTo>
                    <a:pt x="95" y="381"/>
                  </a:lnTo>
                  <a:lnTo>
                    <a:pt x="0" y="209"/>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80" name="Freeform 226">
              <a:extLst>
                <a:ext uri="{FF2B5EF4-FFF2-40B4-BE49-F238E27FC236}">
                  <a16:creationId xmlns:a16="http://schemas.microsoft.com/office/drawing/2014/main" id="{0CEEDACC-262B-40E1-A0CC-D3E7E6717C82}"/>
                </a:ext>
              </a:extLst>
            </p:cNvPr>
            <p:cNvSpPr>
              <a:spLocks noEditPoints="1"/>
            </p:cNvSpPr>
            <p:nvPr/>
          </p:nvSpPr>
          <p:spPr bwMode="auto">
            <a:xfrm>
              <a:off x="6073775" y="3214688"/>
              <a:ext cx="766763" cy="649288"/>
            </a:xfrm>
            <a:custGeom>
              <a:avLst/>
              <a:gdLst>
                <a:gd name="T0" fmla="*/ 44 w 203"/>
                <a:gd name="T1" fmla="*/ 172 h 172"/>
                <a:gd name="T2" fmla="*/ 41 w 203"/>
                <a:gd name="T3" fmla="*/ 169 h 172"/>
                <a:gd name="T4" fmla="*/ 41 w 203"/>
                <a:gd name="T5" fmla="*/ 169 h 172"/>
                <a:gd name="T6" fmla="*/ 1 w 203"/>
                <a:gd name="T7" fmla="*/ 97 h 172"/>
                <a:gd name="T8" fmla="*/ 6 w 203"/>
                <a:gd name="T9" fmla="*/ 94 h 172"/>
                <a:gd name="T10" fmla="*/ 9 w 203"/>
                <a:gd name="T11" fmla="*/ 99 h 172"/>
                <a:gd name="T12" fmla="*/ 6 w 203"/>
                <a:gd name="T13" fmla="*/ 94 h 172"/>
                <a:gd name="T14" fmla="*/ 1 w 203"/>
                <a:gd name="T15" fmla="*/ 97 h 172"/>
                <a:gd name="T16" fmla="*/ 3 w 203"/>
                <a:gd name="T17" fmla="*/ 89 h 172"/>
                <a:gd name="T18" fmla="*/ 3 w 203"/>
                <a:gd name="T19" fmla="*/ 89 h 172"/>
                <a:gd name="T20" fmla="*/ 154 w 203"/>
                <a:gd name="T21" fmla="*/ 1 h 172"/>
                <a:gd name="T22" fmla="*/ 158 w 203"/>
                <a:gd name="T23" fmla="*/ 0 h 172"/>
                <a:gd name="T24" fmla="*/ 158 w 203"/>
                <a:gd name="T25" fmla="*/ 0 h 172"/>
                <a:gd name="T26" fmla="*/ 162 w 203"/>
                <a:gd name="T27" fmla="*/ 3 h 172"/>
                <a:gd name="T28" fmla="*/ 162 w 203"/>
                <a:gd name="T29" fmla="*/ 3 h 172"/>
                <a:gd name="T30" fmla="*/ 201 w 203"/>
                <a:gd name="T31" fmla="*/ 76 h 172"/>
                <a:gd name="T32" fmla="*/ 199 w 203"/>
                <a:gd name="T33" fmla="*/ 84 h 172"/>
                <a:gd name="T34" fmla="*/ 199 w 203"/>
                <a:gd name="T35" fmla="*/ 84 h 172"/>
                <a:gd name="T36" fmla="*/ 49 w 203"/>
                <a:gd name="T37" fmla="*/ 171 h 172"/>
                <a:gd name="T38" fmla="*/ 46 w 203"/>
                <a:gd name="T39" fmla="*/ 172 h 172"/>
                <a:gd name="T40" fmla="*/ 46 w 203"/>
                <a:gd name="T41" fmla="*/ 172 h 172"/>
                <a:gd name="T42" fmla="*/ 44 w 203"/>
                <a:gd name="T43" fmla="*/ 172 h 172"/>
                <a:gd name="T44" fmla="*/ 48 w 203"/>
                <a:gd name="T45" fmla="*/ 158 h 172"/>
                <a:gd name="T46" fmla="*/ 188 w 203"/>
                <a:gd name="T47" fmla="*/ 77 h 172"/>
                <a:gd name="T48" fmla="*/ 154 w 203"/>
                <a:gd name="T49" fmla="*/ 14 h 172"/>
                <a:gd name="T50" fmla="*/ 15 w 203"/>
                <a:gd name="T51" fmla="*/ 96 h 172"/>
                <a:gd name="T52" fmla="*/ 48 w 203"/>
                <a:gd name="T53" fmla="*/ 15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172">
                  <a:moveTo>
                    <a:pt x="44" y="172"/>
                  </a:moveTo>
                  <a:cubicBezTo>
                    <a:pt x="43" y="171"/>
                    <a:pt x="41" y="170"/>
                    <a:pt x="41" y="169"/>
                  </a:cubicBezTo>
                  <a:cubicBezTo>
                    <a:pt x="41" y="169"/>
                    <a:pt x="41" y="169"/>
                    <a:pt x="41" y="169"/>
                  </a:cubicBezTo>
                  <a:cubicBezTo>
                    <a:pt x="1" y="97"/>
                    <a:pt x="1" y="97"/>
                    <a:pt x="1" y="97"/>
                  </a:cubicBezTo>
                  <a:cubicBezTo>
                    <a:pt x="6" y="94"/>
                    <a:pt x="6" y="94"/>
                    <a:pt x="6" y="94"/>
                  </a:cubicBezTo>
                  <a:cubicBezTo>
                    <a:pt x="9" y="99"/>
                    <a:pt x="9" y="99"/>
                    <a:pt x="9" y="99"/>
                  </a:cubicBezTo>
                  <a:cubicBezTo>
                    <a:pt x="6" y="94"/>
                    <a:pt x="6" y="94"/>
                    <a:pt x="6" y="94"/>
                  </a:cubicBezTo>
                  <a:cubicBezTo>
                    <a:pt x="1" y="97"/>
                    <a:pt x="1" y="97"/>
                    <a:pt x="1" y="97"/>
                  </a:cubicBezTo>
                  <a:cubicBezTo>
                    <a:pt x="0" y="94"/>
                    <a:pt x="1" y="90"/>
                    <a:pt x="3" y="89"/>
                  </a:cubicBezTo>
                  <a:cubicBezTo>
                    <a:pt x="3" y="89"/>
                    <a:pt x="3" y="89"/>
                    <a:pt x="3" y="89"/>
                  </a:cubicBezTo>
                  <a:cubicBezTo>
                    <a:pt x="154" y="1"/>
                    <a:pt x="154" y="1"/>
                    <a:pt x="154" y="1"/>
                  </a:cubicBezTo>
                  <a:cubicBezTo>
                    <a:pt x="155" y="0"/>
                    <a:pt x="157" y="0"/>
                    <a:pt x="158" y="0"/>
                  </a:cubicBezTo>
                  <a:cubicBezTo>
                    <a:pt x="158" y="0"/>
                    <a:pt x="158" y="0"/>
                    <a:pt x="158" y="0"/>
                  </a:cubicBezTo>
                  <a:cubicBezTo>
                    <a:pt x="160" y="1"/>
                    <a:pt x="161" y="2"/>
                    <a:pt x="162" y="3"/>
                  </a:cubicBezTo>
                  <a:cubicBezTo>
                    <a:pt x="162" y="3"/>
                    <a:pt x="162" y="3"/>
                    <a:pt x="162" y="3"/>
                  </a:cubicBezTo>
                  <a:cubicBezTo>
                    <a:pt x="201" y="76"/>
                    <a:pt x="201" y="76"/>
                    <a:pt x="201" y="76"/>
                  </a:cubicBezTo>
                  <a:cubicBezTo>
                    <a:pt x="203" y="79"/>
                    <a:pt x="202" y="83"/>
                    <a:pt x="199" y="84"/>
                  </a:cubicBezTo>
                  <a:cubicBezTo>
                    <a:pt x="199" y="84"/>
                    <a:pt x="199" y="84"/>
                    <a:pt x="199" y="84"/>
                  </a:cubicBezTo>
                  <a:cubicBezTo>
                    <a:pt x="49" y="171"/>
                    <a:pt x="49" y="171"/>
                    <a:pt x="49" y="171"/>
                  </a:cubicBezTo>
                  <a:cubicBezTo>
                    <a:pt x="48" y="172"/>
                    <a:pt x="47" y="172"/>
                    <a:pt x="46" y="172"/>
                  </a:cubicBezTo>
                  <a:cubicBezTo>
                    <a:pt x="46" y="172"/>
                    <a:pt x="46" y="172"/>
                    <a:pt x="46" y="172"/>
                  </a:cubicBezTo>
                  <a:cubicBezTo>
                    <a:pt x="45" y="172"/>
                    <a:pt x="45" y="172"/>
                    <a:pt x="44" y="172"/>
                  </a:cubicBezTo>
                  <a:close/>
                  <a:moveTo>
                    <a:pt x="48" y="158"/>
                  </a:moveTo>
                  <a:cubicBezTo>
                    <a:pt x="188" y="77"/>
                    <a:pt x="188" y="77"/>
                    <a:pt x="188" y="77"/>
                  </a:cubicBezTo>
                  <a:cubicBezTo>
                    <a:pt x="154" y="14"/>
                    <a:pt x="154" y="14"/>
                    <a:pt x="154" y="14"/>
                  </a:cubicBezTo>
                  <a:cubicBezTo>
                    <a:pt x="15" y="96"/>
                    <a:pt x="15" y="96"/>
                    <a:pt x="15" y="96"/>
                  </a:cubicBezTo>
                  <a:cubicBezTo>
                    <a:pt x="48" y="158"/>
                    <a:pt x="48" y="158"/>
                    <a:pt x="48" y="158"/>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81" name="Freeform 227">
              <a:extLst>
                <a:ext uri="{FF2B5EF4-FFF2-40B4-BE49-F238E27FC236}">
                  <a16:creationId xmlns:a16="http://schemas.microsoft.com/office/drawing/2014/main" id="{53BA1D32-49BF-4470-95E3-2AFDA7926C21}"/>
                </a:ext>
              </a:extLst>
            </p:cNvPr>
            <p:cNvSpPr>
              <a:spLocks/>
            </p:cNvSpPr>
            <p:nvPr/>
          </p:nvSpPr>
          <p:spPr bwMode="auto">
            <a:xfrm>
              <a:off x="5381625" y="3236913"/>
              <a:ext cx="717550" cy="604838"/>
            </a:xfrm>
            <a:custGeom>
              <a:avLst/>
              <a:gdLst>
                <a:gd name="T0" fmla="*/ 452 w 452"/>
                <a:gd name="T1" fmla="*/ 209 h 381"/>
                <a:gd name="T2" fmla="*/ 93 w 452"/>
                <a:gd name="T3" fmla="*/ 0 h 381"/>
                <a:gd name="T4" fmla="*/ 0 w 452"/>
                <a:gd name="T5" fmla="*/ 173 h 381"/>
                <a:gd name="T6" fmla="*/ 357 w 452"/>
                <a:gd name="T7" fmla="*/ 381 h 381"/>
                <a:gd name="T8" fmla="*/ 452 w 452"/>
                <a:gd name="T9" fmla="*/ 209 h 381"/>
              </a:gdLst>
              <a:ahLst/>
              <a:cxnLst>
                <a:cxn ang="0">
                  <a:pos x="T0" y="T1"/>
                </a:cxn>
                <a:cxn ang="0">
                  <a:pos x="T2" y="T3"/>
                </a:cxn>
                <a:cxn ang="0">
                  <a:pos x="T4" y="T5"/>
                </a:cxn>
                <a:cxn ang="0">
                  <a:pos x="T6" y="T7"/>
                </a:cxn>
                <a:cxn ang="0">
                  <a:pos x="T8" y="T9"/>
                </a:cxn>
              </a:cxnLst>
              <a:rect l="0" t="0" r="r" b="b"/>
              <a:pathLst>
                <a:path w="452" h="381">
                  <a:moveTo>
                    <a:pt x="452" y="209"/>
                  </a:moveTo>
                  <a:lnTo>
                    <a:pt x="93" y="0"/>
                  </a:lnTo>
                  <a:lnTo>
                    <a:pt x="0" y="173"/>
                  </a:lnTo>
                  <a:lnTo>
                    <a:pt x="357" y="381"/>
                  </a:lnTo>
                  <a:lnTo>
                    <a:pt x="452" y="209"/>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sp>
          <p:nvSpPr>
            <p:cNvPr id="682" name="Freeform 228">
              <a:extLst>
                <a:ext uri="{FF2B5EF4-FFF2-40B4-BE49-F238E27FC236}">
                  <a16:creationId xmlns:a16="http://schemas.microsoft.com/office/drawing/2014/main" id="{5A5D1549-C3D1-4417-A45F-D4DCD24BC2CB}"/>
                </a:ext>
              </a:extLst>
            </p:cNvPr>
            <p:cNvSpPr>
              <a:spLocks noEditPoints="1"/>
            </p:cNvSpPr>
            <p:nvPr/>
          </p:nvSpPr>
          <p:spPr bwMode="auto">
            <a:xfrm>
              <a:off x="5356225" y="3214688"/>
              <a:ext cx="766763" cy="649288"/>
            </a:xfrm>
            <a:custGeom>
              <a:avLst/>
              <a:gdLst>
                <a:gd name="T0" fmla="*/ 154 w 203"/>
                <a:gd name="T1" fmla="*/ 171 h 172"/>
                <a:gd name="T2" fmla="*/ 4 w 203"/>
                <a:gd name="T3" fmla="*/ 84 h 172"/>
                <a:gd name="T4" fmla="*/ 2 w 203"/>
                <a:gd name="T5" fmla="*/ 76 h 172"/>
                <a:gd name="T6" fmla="*/ 2 w 203"/>
                <a:gd name="T7" fmla="*/ 76 h 172"/>
                <a:gd name="T8" fmla="*/ 41 w 203"/>
                <a:gd name="T9" fmla="*/ 3 h 172"/>
                <a:gd name="T10" fmla="*/ 45 w 203"/>
                <a:gd name="T11" fmla="*/ 0 h 172"/>
                <a:gd name="T12" fmla="*/ 45 w 203"/>
                <a:gd name="T13" fmla="*/ 0 h 172"/>
                <a:gd name="T14" fmla="*/ 49 w 203"/>
                <a:gd name="T15" fmla="*/ 1 h 172"/>
                <a:gd name="T16" fmla="*/ 49 w 203"/>
                <a:gd name="T17" fmla="*/ 1 h 172"/>
                <a:gd name="T18" fmla="*/ 200 w 203"/>
                <a:gd name="T19" fmla="*/ 89 h 172"/>
                <a:gd name="T20" fmla="*/ 197 w 203"/>
                <a:gd name="T21" fmla="*/ 94 h 172"/>
                <a:gd name="T22" fmla="*/ 200 w 203"/>
                <a:gd name="T23" fmla="*/ 89 h 172"/>
                <a:gd name="T24" fmla="*/ 202 w 203"/>
                <a:gd name="T25" fmla="*/ 97 h 172"/>
                <a:gd name="T26" fmla="*/ 202 w 203"/>
                <a:gd name="T27" fmla="*/ 97 h 172"/>
                <a:gd name="T28" fmla="*/ 162 w 203"/>
                <a:gd name="T29" fmla="*/ 169 h 172"/>
                <a:gd name="T30" fmla="*/ 159 w 203"/>
                <a:gd name="T31" fmla="*/ 172 h 172"/>
                <a:gd name="T32" fmla="*/ 159 w 203"/>
                <a:gd name="T33" fmla="*/ 172 h 172"/>
                <a:gd name="T34" fmla="*/ 157 w 203"/>
                <a:gd name="T35" fmla="*/ 172 h 172"/>
                <a:gd name="T36" fmla="*/ 157 w 203"/>
                <a:gd name="T37" fmla="*/ 172 h 172"/>
                <a:gd name="T38" fmla="*/ 154 w 203"/>
                <a:gd name="T39" fmla="*/ 171 h 172"/>
                <a:gd name="T40" fmla="*/ 15 w 203"/>
                <a:gd name="T41" fmla="*/ 77 h 172"/>
                <a:gd name="T42" fmla="*/ 155 w 203"/>
                <a:gd name="T43" fmla="*/ 158 h 172"/>
                <a:gd name="T44" fmla="*/ 189 w 203"/>
                <a:gd name="T45" fmla="*/ 96 h 172"/>
                <a:gd name="T46" fmla="*/ 49 w 203"/>
                <a:gd name="T47" fmla="*/ 14 h 172"/>
                <a:gd name="T48" fmla="*/ 15 w 203"/>
                <a:gd name="T49" fmla="*/ 7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72">
                  <a:moveTo>
                    <a:pt x="154" y="171"/>
                  </a:moveTo>
                  <a:cubicBezTo>
                    <a:pt x="4" y="84"/>
                    <a:pt x="4" y="84"/>
                    <a:pt x="4" y="84"/>
                  </a:cubicBezTo>
                  <a:cubicBezTo>
                    <a:pt x="1" y="83"/>
                    <a:pt x="0" y="79"/>
                    <a:pt x="2" y="76"/>
                  </a:cubicBezTo>
                  <a:cubicBezTo>
                    <a:pt x="2" y="76"/>
                    <a:pt x="2" y="76"/>
                    <a:pt x="2" y="76"/>
                  </a:cubicBezTo>
                  <a:cubicBezTo>
                    <a:pt x="41" y="3"/>
                    <a:pt x="41" y="3"/>
                    <a:pt x="41" y="3"/>
                  </a:cubicBezTo>
                  <a:cubicBezTo>
                    <a:pt x="42" y="2"/>
                    <a:pt x="43" y="1"/>
                    <a:pt x="45" y="0"/>
                  </a:cubicBezTo>
                  <a:cubicBezTo>
                    <a:pt x="45" y="0"/>
                    <a:pt x="45" y="0"/>
                    <a:pt x="45" y="0"/>
                  </a:cubicBezTo>
                  <a:cubicBezTo>
                    <a:pt x="46" y="0"/>
                    <a:pt x="48" y="0"/>
                    <a:pt x="49" y="1"/>
                  </a:cubicBezTo>
                  <a:cubicBezTo>
                    <a:pt x="49" y="1"/>
                    <a:pt x="49" y="1"/>
                    <a:pt x="49" y="1"/>
                  </a:cubicBezTo>
                  <a:cubicBezTo>
                    <a:pt x="200" y="89"/>
                    <a:pt x="200" y="89"/>
                    <a:pt x="200" y="89"/>
                  </a:cubicBezTo>
                  <a:cubicBezTo>
                    <a:pt x="197" y="94"/>
                    <a:pt x="197" y="94"/>
                    <a:pt x="197" y="94"/>
                  </a:cubicBezTo>
                  <a:cubicBezTo>
                    <a:pt x="200" y="89"/>
                    <a:pt x="200" y="89"/>
                    <a:pt x="200" y="89"/>
                  </a:cubicBezTo>
                  <a:cubicBezTo>
                    <a:pt x="202" y="91"/>
                    <a:pt x="203" y="94"/>
                    <a:pt x="202" y="97"/>
                  </a:cubicBezTo>
                  <a:cubicBezTo>
                    <a:pt x="202" y="97"/>
                    <a:pt x="202" y="97"/>
                    <a:pt x="202" y="97"/>
                  </a:cubicBezTo>
                  <a:cubicBezTo>
                    <a:pt x="162" y="169"/>
                    <a:pt x="162" y="169"/>
                    <a:pt x="162" y="169"/>
                  </a:cubicBezTo>
                  <a:cubicBezTo>
                    <a:pt x="162" y="170"/>
                    <a:pt x="160" y="171"/>
                    <a:pt x="159" y="172"/>
                  </a:cubicBezTo>
                  <a:cubicBezTo>
                    <a:pt x="159" y="172"/>
                    <a:pt x="159" y="172"/>
                    <a:pt x="159" y="172"/>
                  </a:cubicBezTo>
                  <a:cubicBezTo>
                    <a:pt x="158" y="172"/>
                    <a:pt x="158" y="172"/>
                    <a:pt x="157" y="172"/>
                  </a:cubicBezTo>
                  <a:cubicBezTo>
                    <a:pt x="157" y="172"/>
                    <a:pt x="157" y="172"/>
                    <a:pt x="157" y="172"/>
                  </a:cubicBezTo>
                  <a:cubicBezTo>
                    <a:pt x="156" y="172"/>
                    <a:pt x="155" y="172"/>
                    <a:pt x="154" y="171"/>
                  </a:cubicBezTo>
                  <a:close/>
                  <a:moveTo>
                    <a:pt x="15" y="77"/>
                  </a:moveTo>
                  <a:cubicBezTo>
                    <a:pt x="155" y="158"/>
                    <a:pt x="155" y="158"/>
                    <a:pt x="155" y="158"/>
                  </a:cubicBezTo>
                  <a:cubicBezTo>
                    <a:pt x="189" y="96"/>
                    <a:pt x="189" y="96"/>
                    <a:pt x="189" y="96"/>
                  </a:cubicBezTo>
                  <a:cubicBezTo>
                    <a:pt x="49" y="14"/>
                    <a:pt x="49" y="14"/>
                    <a:pt x="49" y="14"/>
                  </a:cubicBezTo>
                  <a:cubicBezTo>
                    <a:pt x="15" y="77"/>
                    <a:pt x="15" y="77"/>
                    <a:pt x="15" y="7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50"/>
            </a:p>
          </p:txBody>
        </p:sp>
      </p:grpSp>
      <p:grpSp>
        <p:nvGrpSpPr>
          <p:cNvPr id="683" name="그룹 117">
            <a:extLst>
              <a:ext uri="{FF2B5EF4-FFF2-40B4-BE49-F238E27FC236}">
                <a16:creationId xmlns:a16="http://schemas.microsoft.com/office/drawing/2014/main" id="{6DEA83EC-89A7-41BE-BCEE-4A7F5069DE66}"/>
              </a:ext>
            </a:extLst>
          </p:cNvPr>
          <p:cNvGrpSpPr/>
          <p:nvPr/>
        </p:nvGrpSpPr>
        <p:grpSpPr>
          <a:xfrm>
            <a:off x="2719055" y="5118130"/>
            <a:ext cx="386539" cy="524253"/>
            <a:chOff x="3136900" y="2109788"/>
            <a:chExt cx="784226" cy="1063626"/>
          </a:xfrm>
        </p:grpSpPr>
        <p:sp>
          <p:nvSpPr>
            <p:cNvPr id="684" name="Rectangle 81">
              <a:extLst>
                <a:ext uri="{FF2B5EF4-FFF2-40B4-BE49-F238E27FC236}">
                  <a16:creationId xmlns:a16="http://schemas.microsoft.com/office/drawing/2014/main" id="{FBC03604-B320-470C-ACC3-9200D0C3B3FA}"/>
                </a:ext>
              </a:extLst>
            </p:cNvPr>
            <p:cNvSpPr>
              <a:spLocks noChangeArrowheads="1"/>
            </p:cNvSpPr>
            <p:nvPr/>
          </p:nvSpPr>
          <p:spPr bwMode="auto">
            <a:xfrm>
              <a:off x="3722688" y="2133601"/>
              <a:ext cx="174625" cy="1009650"/>
            </a:xfrm>
            <a:prstGeom prst="rect">
              <a:avLst/>
            </a:prstGeom>
            <a:solidFill>
              <a:srgbClr val="88D8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5" name="Freeform 82">
              <a:extLst>
                <a:ext uri="{FF2B5EF4-FFF2-40B4-BE49-F238E27FC236}">
                  <a16:creationId xmlns:a16="http://schemas.microsoft.com/office/drawing/2014/main" id="{891D4768-F358-48F7-9736-2C7DAB7862D4}"/>
                </a:ext>
              </a:extLst>
            </p:cNvPr>
            <p:cNvSpPr>
              <a:spLocks noEditPoints="1"/>
            </p:cNvSpPr>
            <p:nvPr/>
          </p:nvSpPr>
          <p:spPr bwMode="auto">
            <a:xfrm>
              <a:off x="3700463" y="2109788"/>
              <a:ext cx="220663" cy="1055688"/>
            </a:xfrm>
            <a:custGeom>
              <a:avLst/>
              <a:gdLst>
                <a:gd name="T0" fmla="*/ 14 w 139"/>
                <a:gd name="T1" fmla="*/ 665 h 665"/>
                <a:gd name="T2" fmla="*/ 14 w 139"/>
                <a:gd name="T3" fmla="*/ 651 h 665"/>
                <a:gd name="T4" fmla="*/ 28 w 139"/>
                <a:gd name="T5" fmla="*/ 651 h 665"/>
                <a:gd name="T6" fmla="*/ 14 w 139"/>
                <a:gd name="T7" fmla="*/ 651 h 665"/>
                <a:gd name="T8" fmla="*/ 14 w 139"/>
                <a:gd name="T9" fmla="*/ 665 h 665"/>
                <a:gd name="T10" fmla="*/ 0 w 139"/>
                <a:gd name="T11" fmla="*/ 665 h 665"/>
                <a:gd name="T12" fmla="*/ 0 w 139"/>
                <a:gd name="T13" fmla="*/ 0 h 665"/>
                <a:gd name="T14" fmla="*/ 139 w 139"/>
                <a:gd name="T15" fmla="*/ 0 h 665"/>
                <a:gd name="T16" fmla="*/ 139 w 139"/>
                <a:gd name="T17" fmla="*/ 665 h 665"/>
                <a:gd name="T18" fmla="*/ 14 w 139"/>
                <a:gd name="T19" fmla="*/ 665 h 665"/>
                <a:gd name="T20" fmla="*/ 14 w 139"/>
                <a:gd name="T21" fmla="*/ 665 h 665"/>
                <a:gd name="T22" fmla="*/ 110 w 139"/>
                <a:gd name="T23" fmla="*/ 636 h 665"/>
                <a:gd name="T24" fmla="*/ 110 w 139"/>
                <a:gd name="T25" fmla="*/ 29 h 665"/>
                <a:gd name="T26" fmla="*/ 28 w 139"/>
                <a:gd name="T27" fmla="*/ 29 h 665"/>
                <a:gd name="T28" fmla="*/ 28 w 139"/>
                <a:gd name="T29" fmla="*/ 636 h 665"/>
                <a:gd name="T30" fmla="*/ 110 w 139"/>
                <a:gd name="T31" fmla="*/ 636 h 665"/>
                <a:gd name="T32" fmla="*/ 110 w 139"/>
                <a:gd name="T33" fmla="*/ 636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665">
                  <a:moveTo>
                    <a:pt x="14" y="665"/>
                  </a:moveTo>
                  <a:lnTo>
                    <a:pt x="14" y="651"/>
                  </a:lnTo>
                  <a:lnTo>
                    <a:pt x="28" y="651"/>
                  </a:lnTo>
                  <a:lnTo>
                    <a:pt x="14" y="651"/>
                  </a:lnTo>
                  <a:lnTo>
                    <a:pt x="14" y="665"/>
                  </a:lnTo>
                  <a:lnTo>
                    <a:pt x="0" y="665"/>
                  </a:lnTo>
                  <a:lnTo>
                    <a:pt x="0" y="0"/>
                  </a:lnTo>
                  <a:lnTo>
                    <a:pt x="139" y="0"/>
                  </a:lnTo>
                  <a:lnTo>
                    <a:pt x="139" y="665"/>
                  </a:lnTo>
                  <a:lnTo>
                    <a:pt x="14" y="665"/>
                  </a:lnTo>
                  <a:lnTo>
                    <a:pt x="14" y="665"/>
                  </a:lnTo>
                  <a:close/>
                  <a:moveTo>
                    <a:pt x="110" y="636"/>
                  </a:moveTo>
                  <a:lnTo>
                    <a:pt x="110" y="29"/>
                  </a:lnTo>
                  <a:lnTo>
                    <a:pt x="28" y="29"/>
                  </a:lnTo>
                  <a:lnTo>
                    <a:pt x="28" y="636"/>
                  </a:lnTo>
                  <a:lnTo>
                    <a:pt x="110" y="636"/>
                  </a:lnTo>
                  <a:lnTo>
                    <a:pt x="110" y="636"/>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6" name="Rectangle 83">
              <a:extLst>
                <a:ext uri="{FF2B5EF4-FFF2-40B4-BE49-F238E27FC236}">
                  <a16:creationId xmlns:a16="http://schemas.microsoft.com/office/drawing/2014/main" id="{FCDF86DB-0C53-49D2-A89E-66602CDACB35}"/>
                </a:ext>
              </a:extLst>
            </p:cNvPr>
            <p:cNvSpPr>
              <a:spLocks noChangeArrowheads="1"/>
            </p:cNvSpPr>
            <p:nvPr/>
          </p:nvSpPr>
          <p:spPr bwMode="auto">
            <a:xfrm>
              <a:off x="3536950" y="2182813"/>
              <a:ext cx="182563" cy="960438"/>
            </a:xfrm>
            <a:prstGeom prst="rect">
              <a:avLst/>
            </a:prstGeom>
            <a:solidFill>
              <a:srgbClr val="01DE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7" name="Freeform 84">
              <a:extLst>
                <a:ext uri="{FF2B5EF4-FFF2-40B4-BE49-F238E27FC236}">
                  <a16:creationId xmlns:a16="http://schemas.microsoft.com/office/drawing/2014/main" id="{162FB594-1F68-42B2-893C-3AF3047BFF30}"/>
                </a:ext>
              </a:extLst>
            </p:cNvPr>
            <p:cNvSpPr>
              <a:spLocks noEditPoints="1"/>
            </p:cNvSpPr>
            <p:nvPr/>
          </p:nvSpPr>
          <p:spPr bwMode="auto">
            <a:xfrm>
              <a:off x="3513138" y="2159001"/>
              <a:ext cx="228600" cy="1006475"/>
            </a:xfrm>
            <a:custGeom>
              <a:avLst/>
              <a:gdLst>
                <a:gd name="T0" fmla="*/ 0 w 144"/>
                <a:gd name="T1" fmla="*/ 634 h 634"/>
                <a:gd name="T2" fmla="*/ 0 w 144"/>
                <a:gd name="T3" fmla="*/ 0 h 634"/>
                <a:gd name="T4" fmla="*/ 144 w 144"/>
                <a:gd name="T5" fmla="*/ 0 h 634"/>
                <a:gd name="T6" fmla="*/ 144 w 144"/>
                <a:gd name="T7" fmla="*/ 620 h 634"/>
                <a:gd name="T8" fmla="*/ 144 w 144"/>
                <a:gd name="T9" fmla="*/ 634 h 634"/>
                <a:gd name="T10" fmla="*/ 0 w 144"/>
                <a:gd name="T11" fmla="*/ 634 h 634"/>
                <a:gd name="T12" fmla="*/ 0 w 144"/>
                <a:gd name="T13" fmla="*/ 634 h 634"/>
                <a:gd name="T14" fmla="*/ 130 w 144"/>
                <a:gd name="T15" fmla="*/ 620 h 634"/>
                <a:gd name="T16" fmla="*/ 130 w 144"/>
                <a:gd name="T17" fmla="*/ 605 h 634"/>
                <a:gd name="T18" fmla="*/ 130 w 144"/>
                <a:gd name="T19" fmla="*/ 620 h 634"/>
                <a:gd name="T20" fmla="*/ 130 w 144"/>
                <a:gd name="T21" fmla="*/ 620 h 634"/>
                <a:gd name="T22" fmla="*/ 29 w 144"/>
                <a:gd name="T23" fmla="*/ 605 h 634"/>
                <a:gd name="T24" fmla="*/ 115 w 144"/>
                <a:gd name="T25" fmla="*/ 605 h 634"/>
                <a:gd name="T26" fmla="*/ 115 w 144"/>
                <a:gd name="T27" fmla="*/ 29 h 634"/>
                <a:gd name="T28" fmla="*/ 29 w 144"/>
                <a:gd name="T29" fmla="*/ 29 h 634"/>
                <a:gd name="T30" fmla="*/ 29 w 144"/>
                <a:gd name="T31" fmla="*/ 605 h 634"/>
                <a:gd name="T32" fmla="*/ 29 w 144"/>
                <a:gd name="T33" fmla="*/ 60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634">
                  <a:moveTo>
                    <a:pt x="0" y="634"/>
                  </a:moveTo>
                  <a:lnTo>
                    <a:pt x="0" y="0"/>
                  </a:lnTo>
                  <a:lnTo>
                    <a:pt x="144" y="0"/>
                  </a:lnTo>
                  <a:lnTo>
                    <a:pt x="144" y="620"/>
                  </a:lnTo>
                  <a:lnTo>
                    <a:pt x="144" y="634"/>
                  </a:lnTo>
                  <a:lnTo>
                    <a:pt x="0" y="634"/>
                  </a:lnTo>
                  <a:lnTo>
                    <a:pt x="0" y="634"/>
                  </a:lnTo>
                  <a:close/>
                  <a:moveTo>
                    <a:pt x="130" y="620"/>
                  </a:moveTo>
                  <a:lnTo>
                    <a:pt x="130" y="605"/>
                  </a:lnTo>
                  <a:lnTo>
                    <a:pt x="130" y="620"/>
                  </a:lnTo>
                  <a:lnTo>
                    <a:pt x="130" y="620"/>
                  </a:lnTo>
                  <a:close/>
                  <a:moveTo>
                    <a:pt x="29" y="605"/>
                  </a:moveTo>
                  <a:lnTo>
                    <a:pt x="115" y="605"/>
                  </a:lnTo>
                  <a:lnTo>
                    <a:pt x="115" y="29"/>
                  </a:lnTo>
                  <a:lnTo>
                    <a:pt x="29" y="29"/>
                  </a:lnTo>
                  <a:lnTo>
                    <a:pt x="29" y="605"/>
                  </a:lnTo>
                  <a:lnTo>
                    <a:pt x="29" y="605"/>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8" name="Freeform 85">
              <a:extLst>
                <a:ext uri="{FF2B5EF4-FFF2-40B4-BE49-F238E27FC236}">
                  <a16:creationId xmlns:a16="http://schemas.microsoft.com/office/drawing/2014/main" id="{9788B058-AC69-4350-8990-6F75A8E94086}"/>
                </a:ext>
              </a:extLst>
            </p:cNvPr>
            <p:cNvSpPr>
              <a:spLocks/>
            </p:cNvSpPr>
            <p:nvPr/>
          </p:nvSpPr>
          <p:spPr bwMode="auto">
            <a:xfrm>
              <a:off x="3605213" y="2540001"/>
              <a:ext cx="44450" cy="484188"/>
            </a:xfrm>
            <a:custGeom>
              <a:avLst/>
              <a:gdLst>
                <a:gd name="T0" fmla="*/ 0 w 28"/>
                <a:gd name="T1" fmla="*/ 305 h 305"/>
                <a:gd name="T2" fmla="*/ 0 w 28"/>
                <a:gd name="T3" fmla="*/ 0 h 305"/>
                <a:gd name="T4" fmla="*/ 28 w 28"/>
                <a:gd name="T5" fmla="*/ 0 h 305"/>
                <a:gd name="T6" fmla="*/ 28 w 28"/>
                <a:gd name="T7" fmla="*/ 305 h 305"/>
                <a:gd name="T8" fmla="*/ 0 w 28"/>
                <a:gd name="T9" fmla="*/ 305 h 305"/>
                <a:gd name="T10" fmla="*/ 0 w 28"/>
                <a:gd name="T11" fmla="*/ 305 h 305"/>
              </a:gdLst>
              <a:ahLst/>
              <a:cxnLst>
                <a:cxn ang="0">
                  <a:pos x="T0" y="T1"/>
                </a:cxn>
                <a:cxn ang="0">
                  <a:pos x="T2" y="T3"/>
                </a:cxn>
                <a:cxn ang="0">
                  <a:pos x="T4" y="T5"/>
                </a:cxn>
                <a:cxn ang="0">
                  <a:pos x="T6" y="T7"/>
                </a:cxn>
                <a:cxn ang="0">
                  <a:pos x="T8" y="T9"/>
                </a:cxn>
                <a:cxn ang="0">
                  <a:pos x="T10" y="T11"/>
                </a:cxn>
              </a:cxnLst>
              <a:rect l="0" t="0" r="r" b="b"/>
              <a:pathLst>
                <a:path w="28" h="305">
                  <a:moveTo>
                    <a:pt x="0" y="305"/>
                  </a:moveTo>
                  <a:lnTo>
                    <a:pt x="0" y="0"/>
                  </a:lnTo>
                  <a:lnTo>
                    <a:pt x="28" y="0"/>
                  </a:lnTo>
                  <a:lnTo>
                    <a:pt x="28" y="305"/>
                  </a:lnTo>
                  <a:lnTo>
                    <a:pt x="0" y="305"/>
                  </a:lnTo>
                  <a:lnTo>
                    <a:pt x="0" y="305"/>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89" name="Freeform 86">
              <a:extLst>
                <a:ext uri="{FF2B5EF4-FFF2-40B4-BE49-F238E27FC236}">
                  <a16:creationId xmlns:a16="http://schemas.microsoft.com/office/drawing/2014/main" id="{DDAFBEA1-002F-48BA-8305-B582890561C6}"/>
                </a:ext>
              </a:extLst>
            </p:cNvPr>
            <p:cNvSpPr>
              <a:spLocks/>
            </p:cNvSpPr>
            <p:nvPr/>
          </p:nvSpPr>
          <p:spPr bwMode="auto">
            <a:xfrm>
              <a:off x="3163888" y="2235201"/>
              <a:ext cx="250825" cy="911225"/>
            </a:xfrm>
            <a:custGeom>
              <a:avLst/>
              <a:gdLst>
                <a:gd name="T0" fmla="*/ 60 w 158"/>
                <a:gd name="T1" fmla="*/ 0 h 574"/>
                <a:gd name="T2" fmla="*/ 0 w 158"/>
                <a:gd name="T3" fmla="*/ 564 h 574"/>
                <a:gd name="T4" fmla="*/ 96 w 158"/>
                <a:gd name="T5" fmla="*/ 574 h 574"/>
                <a:gd name="T6" fmla="*/ 158 w 158"/>
                <a:gd name="T7" fmla="*/ 10 h 574"/>
                <a:gd name="T8" fmla="*/ 60 w 158"/>
                <a:gd name="T9" fmla="*/ 0 h 574"/>
              </a:gdLst>
              <a:ahLst/>
              <a:cxnLst>
                <a:cxn ang="0">
                  <a:pos x="T0" y="T1"/>
                </a:cxn>
                <a:cxn ang="0">
                  <a:pos x="T2" y="T3"/>
                </a:cxn>
                <a:cxn ang="0">
                  <a:pos x="T4" y="T5"/>
                </a:cxn>
                <a:cxn ang="0">
                  <a:pos x="T6" y="T7"/>
                </a:cxn>
                <a:cxn ang="0">
                  <a:pos x="T8" y="T9"/>
                </a:cxn>
              </a:cxnLst>
              <a:rect l="0" t="0" r="r" b="b"/>
              <a:pathLst>
                <a:path w="158" h="574">
                  <a:moveTo>
                    <a:pt x="60" y="0"/>
                  </a:moveTo>
                  <a:lnTo>
                    <a:pt x="0" y="564"/>
                  </a:lnTo>
                  <a:lnTo>
                    <a:pt x="96" y="574"/>
                  </a:lnTo>
                  <a:lnTo>
                    <a:pt x="158" y="10"/>
                  </a:lnTo>
                  <a:lnTo>
                    <a:pt x="60"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0" name="Freeform 87">
              <a:extLst>
                <a:ext uri="{FF2B5EF4-FFF2-40B4-BE49-F238E27FC236}">
                  <a16:creationId xmlns:a16="http://schemas.microsoft.com/office/drawing/2014/main" id="{D0AB7D26-2822-4B29-8377-8CBE4E076F55}"/>
                </a:ext>
              </a:extLst>
            </p:cNvPr>
            <p:cNvSpPr>
              <a:spLocks noEditPoints="1"/>
            </p:cNvSpPr>
            <p:nvPr/>
          </p:nvSpPr>
          <p:spPr bwMode="auto">
            <a:xfrm>
              <a:off x="3136900" y="2209801"/>
              <a:ext cx="300038" cy="963613"/>
            </a:xfrm>
            <a:custGeom>
              <a:avLst/>
              <a:gdLst>
                <a:gd name="T0" fmla="*/ 0 w 189"/>
                <a:gd name="T1" fmla="*/ 592 h 607"/>
                <a:gd name="T2" fmla="*/ 62 w 189"/>
                <a:gd name="T3" fmla="*/ 14 h 607"/>
                <a:gd name="T4" fmla="*/ 65 w 189"/>
                <a:gd name="T5" fmla="*/ 0 h 607"/>
                <a:gd name="T6" fmla="*/ 189 w 189"/>
                <a:gd name="T7" fmla="*/ 14 h 607"/>
                <a:gd name="T8" fmla="*/ 127 w 189"/>
                <a:gd name="T9" fmla="*/ 607 h 607"/>
                <a:gd name="T10" fmla="*/ 0 w 189"/>
                <a:gd name="T11" fmla="*/ 592 h 607"/>
                <a:gd name="T12" fmla="*/ 0 w 189"/>
                <a:gd name="T13" fmla="*/ 592 h 607"/>
                <a:gd name="T14" fmla="*/ 31 w 189"/>
                <a:gd name="T15" fmla="*/ 568 h 607"/>
                <a:gd name="T16" fmla="*/ 101 w 189"/>
                <a:gd name="T17" fmla="*/ 576 h 607"/>
                <a:gd name="T18" fmla="*/ 158 w 189"/>
                <a:gd name="T19" fmla="*/ 40 h 607"/>
                <a:gd name="T20" fmla="*/ 91 w 189"/>
                <a:gd name="T21" fmla="*/ 33 h 607"/>
                <a:gd name="T22" fmla="*/ 31 w 189"/>
                <a:gd name="T23" fmla="*/ 568 h 607"/>
                <a:gd name="T24" fmla="*/ 31 w 189"/>
                <a:gd name="T25" fmla="*/ 568 h 607"/>
                <a:gd name="T26" fmla="*/ 77 w 189"/>
                <a:gd name="T27" fmla="*/ 31 h 607"/>
                <a:gd name="T28" fmla="*/ 77 w 189"/>
                <a:gd name="T29" fmla="*/ 16 h 607"/>
                <a:gd name="T30" fmla="*/ 77 w 189"/>
                <a:gd name="T31" fmla="*/ 31 h 607"/>
                <a:gd name="T32" fmla="*/ 77 w 189"/>
                <a:gd name="T33" fmla="*/ 3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607">
                  <a:moveTo>
                    <a:pt x="0" y="592"/>
                  </a:moveTo>
                  <a:lnTo>
                    <a:pt x="62" y="14"/>
                  </a:lnTo>
                  <a:lnTo>
                    <a:pt x="65" y="0"/>
                  </a:lnTo>
                  <a:lnTo>
                    <a:pt x="189" y="14"/>
                  </a:lnTo>
                  <a:lnTo>
                    <a:pt x="127" y="607"/>
                  </a:lnTo>
                  <a:lnTo>
                    <a:pt x="0" y="592"/>
                  </a:lnTo>
                  <a:lnTo>
                    <a:pt x="0" y="592"/>
                  </a:lnTo>
                  <a:close/>
                  <a:moveTo>
                    <a:pt x="31" y="568"/>
                  </a:moveTo>
                  <a:lnTo>
                    <a:pt x="101" y="576"/>
                  </a:lnTo>
                  <a:lnTo>
                    <a:pt x="158" y="40"/>
                  </a:lnTo>
                  <a:lnTo>
                    <a:pt x="91" y="33"/>
                  </a:lnTo>
                  <a:lnTo>
                    <a:pt x="31" y="568"/>
                  </a:lnTo>
                  <a:lnTo>
                    <a:pt x="31" y="568"/>
                  </a:lnTo>
                  <a:close/>
                  <a:moveTo>
                    <a:pt x="77" y="31"/>
                  </a:moveTo>
                  <a:lnTo>
                    <a:pt x="77" y="16"/>
                  </a:lnTo>
                  <a:lnTo>
                    <a:pt x="77" y="31"/>
                  </a:lnTo>
                  <a:lnTo>
                    <a:pt x="77" y="31"/>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1" name="Freeform 88">
              <a:extLst>
                <a:ext uri="{FF2B5EF4-FFF2-40B4-BE49-F238E27FC236}">
                  <a16:creationId xmlns:a16="http://schemas.microsoft.com/office/drawing/2014/main" id="{9A6E367D-5DA3-43B4-A112-03015367BC3D}"/>
                </a:ext>
              </a:extLst>
            </p:cNvPr>
            <p:cNvSpPr>
              <a:spLocks/>
            </p:cNvSpPr>
            <p:nvPr/>
          </p:nvSpPr>
          <p:spPr bwMode="auto">
            <a:xfrm>
              <a:off x="3171825" y="2903538"/>
              <a:ext cx="169863" cy="155575"/>
            </a:xfrm>
            <a:custGeom>
              <a:avLst/>
              <a:gdLst>
                <a:gd name="T0" fmla="*/ 9 w 107"/>
                <a:gd name="T1" fmla="*/ 0 h 98"/>
                <a:gd name="T2" fmla="*/ 0 w 107"/>
                <a:gd name="T3" fmla="*/ 88 h 98"/>
                <a:gd name="T4" fmla="*/ 98 w 107"/>
                <a:gd name="T5" fmla="*/ 98 h 98"/>
                <a:gd name="T6" fmla="*/ 107 w 107"/>
                <a:gd name="T7" fmla="*/ 12 h 98"/>
                <a:gd name="T8" fmla="*/ 9 w 107"/>
                <a:gd name="T9" fmla="*/ 0 h 98"/>
              </a:gdLst>
              <a:ahLst/>
              <a:cxnLst>
                <a:cxn ang="0">
                  <a:pos x="T0" y="T1"/>
                </a:cxn>
                <a:cxn ang="0">
                  <a:pos x="T2" y="T3"/>
                </a:cxn>
                <a:cxn ang="0">
                  <a:pos x="T4" y="T5"/>
                </a:cxn>
                <a:cxn ang="0">
                  <a:pos x="T6" y="T7"/>
                </a:cxn>
                <a:cxn ang="0">
                  <a:pos x="T8" y="T9"/>
                </a:cxn>
              </a:cxnLst>
              <a:rect l="0" t="0" r="r" b="b"/>
              <a:pathLst>
                <a:path w="107" h="98">
                  <a:moveTo>
                    <a:pt x="9" y="0"/>
                  </a:moveTo>
                  <a:lnTo>
                    <a:pt x="0" y="88"/>
                  </a:lnTo>
                  <a:lnTo>
                    <a:pt x="98" y="98"/>
                  </a:lnTo>
                  <a:lnTo>
                    <a:pt x="107" y="12"/>
                  </a:lnTo>
                  <a:lnTo>
                    <a:pt x="9" y="0"/>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2" name="Freeform 89">
              <a:extLst>
                <a:ext uri="{FF2B5EF4-FFF2-40B4-BE49-F238E27FC236}">
                  <a16:creationId xmlns:a16="http://schemas.microsoft.com/office/drawing/2014/main" id="{391DD715-5A62-476C-AAD0-8B09D7E22D3D}"/>
                </a:ext>
              </a:extLst>
            </p:cNvPr>
            <p:cNvSpPr>
              <a:spLocks noEditPoints="1"/>
            </p:cNvSpPr>
            <p:nvPr/>
          </p:nvSpPr>
          <p:spPr bwMode="auto">
            <a:xfrm>
              <a:off x="3148013" y="2881313"/>
              <a:ext cx="217488" cy="204788"/>
            </a:xfrm>
            <a:custGeom>
              <a:avLst/>
              <a:gdLst>
                <a:gd name="T0" fmla="*/ 0 w 137"/>
                <a:gd name="T1" fmla="*/ 114 h 129"/>
                <a:gd name="T2" fmla="*/ 10 w 137"/>
                <a:gd name="T3" fmla="*/ 14 h 129"/>
                <a:gd name="T4" fmla="*/ 12 w 137"/>
                <a:gd name="T5" fmla="*/ 0 h 129"/>
                <a:gd name="T6" fmla="*/ 137 w 137"/>
                <a:gd name="T7" fmla="*/ 12 h 129"/>
                <a:gd name="T8" fmla="*/ 125 w 137"/>
                <a:gd name="T9" fmla="*/ 129 h 129"/>
                <a:gd name="T10" fmla="*/ 0 w 137"/>
                <a:gd name="T11" fmla="*/ 114 h 129"/>
                <a:gd name="T12" fmla="*/ 0 w 137"/>
                <a:gd name="T13" fmla="*/ 114 h 129"/>
                <a:gd name="T14" fmla="*/ 31 w 137"/>
                <a:gd name="T15" fmla="*/ 88 h 129"/>
                <a:gd name="T16" fmla="*/ 98 w 137"/>
                <a:gd name="T17" fmla="*/ 95 h 129"/>
                <a:gd name="T18" fmla="*/ 106 w 137"/>
                <a:gd name="T19" fmla="*/ 38 h 129"/>
                <a:gd name="T20" fmla="*/ 39 w 137"/>
                <a:gd name="T21" fmla="*/ 31 h 129"/>
                <a:gd name="T22" fmla="*/ 31 w 137"/>
                <a:gd name="T23" fmla="*/ 88 h 129"/>
                <a:gd name="T24" fmla="*/ 31 w 137"/>
                <a:gd name="T25" fmla="*/ 88 h 129"/>
                <a:gd name="T26" fmla="*/ 24 w 137"/>
                <a:gd name="T27" fmla="*/ 28 h 129"/>
                <a:gd name="T28" fmla="*/ 24 w 137"/>
                <a:gd name="T29" fmla="*/ 14 h 129"/>
                <a:gd name="T30" fmla="*/ 24 w 137"/>
                <a:gd name="T31" fmla="*/ 28 h 129"/>
                <a:gd name="T32" fmla="*/ 24 w 137"/>
                <a:gd name="T33" fmla="*/ 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129">
                  <a:moveTo>
                    <a:pt x="0" y="114"/>
                  </a:moveTo>
                  <a:lnTo>
                    <a:pt x="10" y="14"/>
                  </a:lnTo>
                  <a:lnTo>
                    <a:pt x="12" y="0"/>
                  </a:lnTo>
                  <a:lnTo>
                    <a:pt x="137" y="12"/>
                  </a:lnTo>
                  <a:lnTo>
                    <a:pt x="125" y="129"/>
                  </a:lnTo>
                  <a:lnTo>
                    <a:pt x="0" y="114"/>
                  </a:lnTo>
                  <a:lnTo>
                    <a:pt x="0" y="114"/>
                  </a:lnTo>
                  <a:close/>
                  <a:moveTo>
                    <a:pt x="31" y="88"/>
                  </a:moveTo>
                  <a:lnTo>
                    <a:pt x="98" y="95"/>
                  </a:lnTo>
                  <a:lnTo>
                    <a:pt x="106" y="38"/>
                  </a:lnTo>
                  <a:lnTo>
                    <a:pt x="39" y="31"/>
                  </a:lnTo>
                  <a:lnTo>
                    <a:pt x="31" y="88"/>
                  </a:lnTo>
                  <a:lnTo>
                    <a:pt x="31" y="88"/>
                  </a:lnTo>
                  <a:close/>
                  <a:moveTo>
                    <a:pt x="24" y="28"/>
                  </a:moveTo>
                  <a:lnTo>
                    <a:pt x="24" y="14"/>
                  </a:lnTo>
                  <a:lnTo>
                    <a:pt x="24" y="28"/>
                  </a:lnTo>
                  <a:lnTo>
                    <a:pt x="24"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3" name="Freeform 90">
              <a:extLst>
                <a:ext uri="{FF2B5EF4-FFF2-40B4-BE49-F238E27FC236}">
                  <a16:creationId xmlns:a16="http://schemas.microsoft.com/office/drawing/2014/main" id="{A5923DD6-02ED-4EF1-967F-579B7247E3DD}"/>
                </a:ext>
              </a:extLst>
            </p:cNvPr>
            <p:cNvSpPr>
              <a:spLocks/>
            </p:cNvSpPr>
            <p:nvPr/>
          </p:nvSpPr>
          <p:spPr bwMode="auto">
            <a:xfrm>
              <a:off x="3273425" y="2398713"/>
              <a:ext cx="46038" cy="436563"/>
            </a:xfrm>
            <a:custGeom>
              <a:avLst/>
              <a:gdLst>
                <a:gd name="T0" fmla="*/ 29 w 29"/>
                <a:gd name="T1" fmla="*/ 0 h 275"/>
                <a:gd name="T2" fmla="*/ 0 w 29"/>
                <a:gd name="T3" fmla="*/ 275 h 275"/>
                <a:gd name="T4" fmla="*/ 29 w 29"/>
                <a:gd name="T5" fmla="*/ 0 h 275"/>
              </a:gdLst>
              <a:ahLst/>
              <a:cxnLst>
                <a:cxn ang="0">
                  <a:pos x="T0" y="T1"/>
                </a:cxn>
                <a:cxn ang="0">
                  <a:pos x="T2" y="T3"/>
                </a:cxn>
                <a:cxn ang="0">
                  <a:pos x="T4" y="T5"/>
                </a:cxn>
              </a:cxnLst>
              <a:rect l="0" t="0" r="r" b="b"/>
              <a:pathLst>
                <a:path w="29" h="275">
                  <a:moveTo>
                    <a:pt x="29" y="0"/>
                  </a:moveTo>
                  <a:lnTo>
                    <a:pt x="0" y="275"/>
                  </a:lnTo>
                  <a:lnTo>
                    <a:pt x="29" y="0"/>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4" name="Line 91">
              <a:extLst>
                <a:ext uri="{FF2B5EF4-FFF2-40B4-BE49-F238E27FC236}">
                  <a16:creationId xmlns:a16="http://schemas.microsoft.com/office/drawing/2014/main" id="{85F280BE-88D0-4250-B987-BB0602C70973}"/>
                </a:ext>
              </a:extLst>
            </p:cNvPr>
            <p:cNvSpPr>
              <a:spLocks noChangeShapeType="1"/>
            </p:cNvSpPr>
            <p:nvPr/>
          </p:nvSpPr>
          <p:spPr bwMode="auto">
            <a:xfrm flipH="1">
              <a:off x="3273425" y="2398713"/>
              <a:ext cx="46038" cy="4365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5" name="Freeform 92">
              <a:extLst>
                <a:ext uri="{FF2B5EF4-FFF2-40B4-BE49-F238E27FC236}">
                  <a16:creationId xmlns:a16="http://schemas.microsoft.com/office/drawing/2014/main" id="{0546A168-C301-4422-93E4-5B70480E3A28}"/>
                </a:ext>
              </a:extLst>
            </p:cNvPr>
            <p:cNvSpPr>
              <a:spLocks/>
            </p:cNvSpPr>
            <p:nvPr/>
          </p:nvSpPr>
          <p:spPr bwMode="auto">
            <a:xfrm>
              <a:off x="3251200" y="2395538"/>
              <a:ext cx="90488" cy="442913"/>
            </a:xfrm>
            <a:custGeom>
              <a:avLst/>
              <a:gdLst>
                <a:gd name="T0" fmla="*/ 0 w 57"/>
                <a:gd name="T1" fmla="*/ 277 h 279"/>
                <a:gd name="T2" fmla="*/ 29 w 57"/>
                <a:gd name="T3" fmla="*/ 0 h 279"/>
                <a:gd name="T4" fmla="*/ 57 w 57"/>
                <a:gd name="T5" fmla="*/ 2 h 279"/>
                <a:gd name="T6" fmla="*/ 29 w 57"/>
                <a:gd name="T7" fmla="*/ 279 h 279"/>
                <a:gd name="T8" fmla="*/ 0 w 57"/>
                <a:gd name="T9" fmla="*/ 277 h 279"/>
                <a:gd name="T10" fmla="*/ 0 w 57"/>
                <a:gd name="T11" fmla="*/ 277 h 279"/>
              </a:gdLst>
              <a:ahLst/>
              <a:cxnLst>
                <a:cxn ang="0">
                  <a:pos x="T0" y="T1"/>
                </a:cxn>
                <a:cxn ang="0">
                  <a:pos x="T2" y="T3"/>
                </a:cxn>
                <a:cxn ang="0">
                  <a:pos x="T4" y="T5"/>
                </a:cxn>
                <a:cxn ang="0">
                  <a:pos x="T6" y="T7"/>
                </a:cxn>
                <a:cxn ang="0">
                  <a:pos x="T8" y="T9"/>
                </a:cxn>
                <a:cxn ang="0">
                  <a:pos x="T10" y="T11"/>
                </a:cxn>
              </a:cxnLst>
              <a:rect l="0" t="0" r="r" b="b"/>
              <a:pathLst>
                <a:path w="57" h="279">
                  <a:moveTo>
                    <a:pt x="0" y="277"/>
                  </a:moveTo>
                  <a:lnTo>
                    <a:pt x="29" y="0"/>
                  </a:lnTo>
                  <a:lnTo>
                    <a:pt x="57" y="2"/>
                  </a:lnTo>
                  <a:lnTo>
                    <a:pt x="29" y="279"/>
                  </a:lnTo>
                  <a:lnTo>
                    <a:pt x="0" y="277"/>
                  </a:lnTo>
                  <a:lnTo>
                    <a:pt x="0" y="27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6" name="Rectangle 93">
              <a:extLst>
                <a:ext uri="{FF2B5EF4-FFF2-40B4-BE49-F238E27FC236}">
                  <a16:creationId xmlns:a16="http://schemas.microsoft.com/office/drawing/2014/main" id="{E80F6D02-42CA-4C77-B622-0943A4594C05}"/>
                </a:ext>
              </a:extLst>
            </p:cNvPr>
            <p:cNvSpPr>
              <a:spLocks noChangeArrowheads="1"/>
            </p:cNvSpPr>
            <p:nvPr/>
          </p:nvSpPr>
          <p:spPr bwMode="auto">
            <a:xfrm>
              <a:off x="3422650" y="2330451"/>
              <a:ext cx="114300" cy="812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7" name="Freeform 94">
              <a:extLst>
                <a:ext uri="{FF2B5EF4-FFF2-40B4-BE49-F238E27FC236}">
                  <a16:creationId xmlns:a16="http://schemas.microsoft.com/office/drawing/2014/main" id="{1D3B43B3-E842-42F2-80E1-395B3894F848}"/>
                </a:ext>
              </a:extLst>
            </p:cNvPr>
            <p:cNvSpPr>
              <a:spLocks noEditPoints="1"/>
            </p:cNvSpPr>
            <p:nvPr/>
          </p:nvSpPr>
          <p:spPr bwMode="auto">
            <a:xfrm>
              <a:off x="3398838" y="2308226"/>
              <a:ext cx="160338" cy="857250"/>
            </a:xfrm>
            <a:custGeom>
              <a:avLst/>
              <a:gdLst>
                <a:gd name="T0" fmla="*/ 15 w 101"/>
                <a:gd name="T1" fmla="*/ 540 h 540"/>
                <a:gd name="T2" fmla="*/ 15 w 101"/>
                <a:gd name="T3" fmla="*/ 526 h 540"/>
                <a:gd name="T4" fmla="*/ 29 w 101"/>
                <a:gd name="T5" fmla="*/ 526 h 540"/>
                <a:gd name="T6" fmla="*/ 15 w 101"/>
                <a:gd name="T7" fmla="*/ 526 h 540"/>
                <a:gd name="T8" fmla="*/ 15 w 101"/>
                <a:gd name="T9" fmla="*/ 540 h 540"/>
                <a:gd name="T10" fmla="*/ 0 w 101"/>
                <a:gd name="T11" fmla="*/ 540 h 540"/>
                <a:gd name="T12" fmla="*/ 0 w 101"/>
                <a:gd name="T13" fmla="*/ 0 h 540"/>
                <a:gd name="T14" fmla="*/ 101 w 101"/>
                <a:gd name="T15" fmla="*/ 0 h 540"/>
                <a:gd name="T16" fmla="*/ 101 w 101"/>
                <a:gd name="T17" fmla="*/ 540 h 540"/>
                <a:gd name="T18" fmla="*/ 15 w 101"/>
                <a:gd name="T19" fmla="*/ 540 h 540"/>
                <a:gd name="T20" fmla="*/ 15 w 101"/>
                <a:gd name="T21" fmla="*/ 540 h 540"/>
                <a:gd name="T22" fmla="*/ 72 w 101"/>
                <a:gd name="T23" fmla="*/ 511 h 540"/>
                <a:gd name="T24" fmla="*/ 72 w 101"/>
                <a:gd name="T25" fmla="*/ 28 h 540"/>
                <a:gd name="T26" fmla="*/ 29 w 101"/>
                <a:gd name="T27" fmla="*/ 28 h 540"/>
                <a:gd name="T28" fmla="*/ 29 w 101"/>
                <a:gd name="T29" fmla="*/ 511 h 540"/>
                <a:gd name="T30" fmla="*/ 72 w 101"/>
                <a:gd name="T31" fmla="*/ 511 h 540"/>
                <a:gd name="T32" fmla="*/ 72 w 101"/>
                <a:gd name="T33" fmla="*/ 511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540">
                  <a:moveTo>
                    <a:pt x="15" y="540"/>
                  </a:moveTo>
                  <a:lnTo>
                    <a:pt x="15" y="526"/>
                  </a:lnTo>
                  <a:lnTo>
                    <a:pt x="29" y="526"/>
                  </a:lnTo>
                  <a:lnTo>
                    <a:pt x="15" y="526"/>
                  </a:lnTo>
                  <a:lnTo>
                    <a:pt x="15" y="540"/>
                  </a:lnTo>
                  <a:lnTo>
                    <a:pt x="0" y="540"/>
                  </a:lnTo>
                  <a:lnTo>
                    <a:pt x="0" y="0"/>
                  </a:lnTo>
                  <a:lnTo>
                    <a:pt x="101" y="0"/>
                  </a:lnTo>
                  <a:lnTo>
                    <a:pt x="101" y="540"/>
                  </a:lnTo>
                  <a:lnTo>
                    <a:pt x="15" y="540"/>
                  </a:lnTo>
                  <a:lnTo>
                    <a:pt x="15" y="540"/>
                  </a:lnTo>
                  <a:close/>
                  <a:moveTo>
                    <a:pt x="72" y="511"/>
                  </a:moveTo>
                  <a:lnTo>
                    <a:pt x="72" y="28"/>
                  </a:lnTo>
                  <a:lnTo>
                    <a:pt x="29" y="28"/>
                  </a:lnTo>
                  <a:lnTo>
                    <a:pt x="29" y="511"/>
                  </a:lnTo>
                  <a:lnTo>
                    <a:pt x="72" y="511"/>
                  </a:lnTo>
                  <a:lnTo>
                    <a:pt x="72" y="511"/>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8" name="Rectangle 95">
              <a:extLst>
                <a:ext uri="{FF2B5EF4-FFF2-40B4-BE49-F238E27FC236}">
                  <a16:creationId xmlns:a16="http://schemas.microsoft.com/office/drawing/2014/main" id="{8EA5EA0A-E340-4677-8149-E2C16A649F70}"/>
                </a:ext>
              </a:extLst>
            </p:cNvPr>
            <p:cNvSpPr>
              <a:spLocks noChangeArrowheads="1"/>
            </p:cNvSpPr>
            <p:nvPr/>
          </p:nvSpPr>
          <p:spPr bwMode="auto">
            <a:xfrm>
              <a:off x="3422650" y="2417763"/>
              <a:ext cx="114300" cy="633413"/>
            </a:xfrm>
            <a:prstGeom prst="rect">
              <a:avLst/>
            </a:prstGeom>
            <a:solidFill>
              <a:srgbClr val="E5E8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99" name="Freeform 96">
              <a:extLst>
                <a:ext uri="{FF2B5EF4-FFF2-40B4-BE49-F238E27FC236}">
                  <a16:creationId xmlns:a16="http://schemas.microsoft.com/office/drawing/2014/main" id="{61D305F4-0498-44D6-AFB0-4268AB5299BE}"/>
                </a:ext>
              </a:extLst>
            </p:cNvPr>
            <p:cNvSpPr>
              <a:spLocks noEditPoints="1"/>
            </p:cNvSpPr>
            <p:nvPr/>
          </p:nvSpPr>
          <p:spPr bwMode="auto">
            <a:xfrm>
              <a:off x="3398838" y="2395538"/>
              <a:ext cx="160338" cy="679450"/>
            </a:xfrm>
            <a:custGeom>
              <a:avLst/>
              <a:gdLst>
                <a:gd name="T0" fmla="*/ 15 w 101"/>
                <a:gd name="T1" fmla="*/ 428 h 428"/>
                <a:gd name="T2" fmla="*/ 15 w 101"/>
                <a:gd name="T3" fmla="*/ 413 h 428"/>
                <a:gd name="T4" fmla="*/ 29 w 101"/>
                <a:gd name="T5" fmla="*/ 413 h 428"/>
                <a:gd name="T6" fmla="*/ 15 w 101"/>
                <a:gd name="T7" fmla="*/ 413 h 428"/>
                <a:gd name="T8" fmla="*/ 15 w 101"/>
                <a:gd name="T9" fmla="*/ 428 h 428"/>
                <a:gd name="T10" fmla="*/ 0 w 101"/>
                <a:gd name="T11" fmla="*/ 428 h 428"/>
                <a:gd name="T12" fmla="*/ 0 w 101"/>
                <a:gd name="T13" fmla="*/ 0 h 428"/>
                <a:gd name="T14" fmla="*/ 101 w 101"/>
                <a:gd name="T15" fmla="*/ 0 h 428"/>
                <a:gd name="T16" fmla="*/ 101 w 101"/>
                <a:gd name="T17" fmla="*/ 428 h 428"/>
                <a:gd name="T18" fmla="*/ 15 w 101"/>
                <a:gd name="T19" fmla="*/ 428 h 428"/>
                <a:gd name="T20" fmla="*/ 15 w 101"/>
                <a:gd name="T21" fmla="*/ 428 h 428"/>
                <a:gd name="T22" fmla="*/ 72 w 101"/>
                <a:gd name="T23" fmla="*/ 399 h 428"/>
                <a:gd name="T24" fmla="*/ 72 w 101"/>
                <a:gd name="T25" fmla="*/ 28 h 428"/>
                <a:gd name="T26" fmla="*/ 29 w 101"/>
                <a:gd name="T27" fmla="*/ 28 h 428"/>
                <a:gd name="T28" fmla="*/ 29 w 101"/>
                <a:gd name="T29" fmla="*/ 399 h 428"/>
                <a:gd name="T30" fmla="*/ 72 w 101"/>
                <a:gd name="T31" fmla="*/ 399 h 428"/>
                <a:gd name="T32" fmla="*/ 72 w 101"/>
                <a:gd name="T33" fmla="*/ 39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428">
                  <a:moveTo>
                    <a:pt x="15" y="428"/>
                  </a:moveTo>
                  <a:lnTo>
                    <a:pt x="15" y="413"/>
                  </a:lnTo>
                  <a:lnTo>
                    <a:pt x="29" y="413"/>
                  </a:lnTo>
                  <a:lnTo>
                    <a:pt x="15" y="413"/>
                  </a:lnTo>
                  <a:lnTo>
                    <a:pt x="15" y="428"/>
                  </a:lnTo>
                  <a:lnTo>
                    <a:pt x="0" y="428"/>
                  </a:lnTo>
                  <a:lnTo>
                    <a:pt x="0" y="0"/>
                  </a:lnTo>
                  <a:lnTo>
                    <a:pt x="101" y="0"/>
                  </a:lnTo>
                  <a:lnTo>
                    <a:pt x="101" y="428"/>
                  </a:lnTo>
                  <a:lnTo>
                    <a:pt x="15" y="428"/>
                  </a:lnTo>
                  <a:lnTo>
                    <a:pt x="15" y="428"/>
                  </a:lnTo>
                  <a:close/>
                  <a:moveTo>
                    <a:pt x="72" y="399"/>
                  </a:moveTo>
                  <a:lnTo>
                    <a:pt x="72" y="28"/>
                  </a:lnTo>
                  <a:lnTo>
                    <a:pt x="29" y="28"/>
                  </a:lnTo>
                  <a:lnTo>
                    <a:pt x="29" y="399"/>
                  </a:lnTo>
                  <a:lnTo>
                    <a:pt x="72" y="399"/>
                  </a:lnTo>
                  <a:lnTo>
                    <a:pt x="72" y="39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700" name="그룹 247">
            <a:extLst>
              <a:ext uri="{FF2B5EF4-FFF2-40B4-BE49-F238E27FC236}">
                <a16:creationId xmlns:a16="http://schemas.microsoft.com/office/drawing/2014/main" id="{321688FD-8816-402C-92DA-33628D7C7ED9}"/>
              </a:ext>
            </a:extLst>
          </p:cNvPr>
          <p:cNvGrpSpPr/>
          <p:nvPr/>
        </p:nvGrpSpPr>
        <p:grpSpPr>
          <a:xfrm>
            <a:off x="8823213" y="5051084"/>
            <a:ext cx="529707" cy="584907"/>
            <a:chOff x="5532438" y="5192713"/>
            <a:chExt cx="1508125" cy="1665287"/>
          </a:xfrm>
        </p:grpSpPr>
        <p:sp>
          <p:nvSpPr>
            <p:cNvPr id="701" name="Freeform 142">
              <a:extLst>
                <a:ext uri="{FF2B5EF4-FFF2-40B4-BE49-F238E27FC236}">
                  <a16:creationId xmlns:a16="http://schemas.microsoft.com/office/drawing/2014/main" id="{CD211B98-1C46-4CA2-8D44-2BAE8D5F9331}"/>
                </a:ext>
              </a:extLst>
            </p:cNvPr>
            <p:cNvSpPr>
              <a:spLocks noEditPoints="1"/>
            </p:cNvSpPr>
            <p:nvPr/>
          </p:nvSpPr>
          <p:spPr bwMode="auto">
            <a:xfrm>
              <a:off x="6076951" y="5641975"/>
              <a:ext cx="419100" cy="361950"/>
            </a:xfrm>
            <a:custGeom>
              <a:avLst/>
              <a:gdLst>
                <a:gd name="T0" fmla="*/ 133 w 264"/>
                <a:gd name="T1" fmla="*/ 228 h 228"/>
                <a:gd name="T2" fmla="*/ 0 w 264"/>
                <a:gd name="T3" fmla="*/ 228 h 228"/>
                <a:gd name="T4" fmla="*/ 66 w 264"/>
                <a:gd name="T5" fmla="*/ 114 h 228"/>
                <a:gd name="T6" fmla="*/ 121 w 264"/>
                <a:gd name="T7" fmla="*/ 22 h 228"/>
                <a:gd name="T8" fmla="*/ 133 w 264"/>
                <a:gd name="T9" fmla="*/ 0 h 228"/>
                <a:gd name="T10" fmla="*/ 197 w 264"/>
                <a:gd name="T11" fmla="*/ 114 h 228"/>
                <a:gd name="T12" fmla="*/ 264 w 264"/>
                <a:gd name="T13" fmla="*/ 228 h 228"/>
                <a:gd name="T14" fmla="*/ 133 w 264"/>
                <a:gd name="T15" fmla="*/ 228 h 228"/>
                <a:gd name="T16" fmla="*/ 133 w 264"/>
                <a:gd name="T17" fmla="*/ 228 h 228"/>
                <a:gd name="T18" fmla="*/ 93 w 264"/>
                <a:gd name="T19" fmla="*/ 129 h 228"/>
                <a:gd name="T20" fmla="*/ 50 w 264"/>
                <a:gd name="T21" fmla="*/ 200 h 228"/>
                <a:gd name="T22" fmla="*/ 133 w 264"/>
                <a:gd name="T23" fmla="*/ 200 h 228"/>
                <a:gd name="T24" fmla="*/ 214 w 264"/>
                <a:gd name="T25" fmla="*/ 200 h 228"/>
                <a:gd name="T26" fmla="*/ 174 w 264"/>
                <a:gd name="T27" fmla="*/ 129 h 228"/>
                <a:gd name="T28" fmla="*/ 133 w 264"/>
                <a:gd name="T29" fmla="*/ 57 h 228"/>
                <a:gd name="T30" fmla="*/ 93 w 264"/>
                <a:gd name="T31" fmla="*/ 129 h 228"/>
                <a:gd name="T32" fmla="*/ 93 w 264"/>
                <a:gd name="T33" fmla="*/ 12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228">
                  <a:moveTo>
                    <a:pt x="133" y="228"/>
                  </a:moveTo>
                  <a:lnTo>
                    <a:pt x="0" y="228"/>
                  </a:lnTo>
                  <a:lnTo>
                    <a:pt x="66" y="114"/>
                  </a:lnTo>
                  <a:lnTo>
                    <a:pt x="121" y="22"/>
                  </a:lnTo>
                  <a:lnTo>
                    <a:pt x="133" y="0"/>
                  </a:lnTo>
                  <a:lnTo>
                    <a:pt x="197" y="114"/>
                  </a:lnTo>
                  <a:lnTo>
                    <a:pt x="264" y="228"/>
                  </a:lnTo>
                  <a:lnTo>
                    <a:pt x="133" y="228"/>
                  </a:lnTo>
                  <a:lnTo>
                    <a:pt x="133" y="228"/>
                  </a:lnTo>
                  <a:close/>
                  <a:moveTo>
                    <a:pt x="93" y="129"/>
                  </a:moveTo>
                  <a:lnTo>
                    <a:pt x="50" y="200"/>
                  </a:lnTo>
                  <a:lnTo>
                    <a:pt x="133" y="200"/>
                  </a:lnTo>
                  <a:lnTo>
                    <a:pt x="214" y="200"/>
                  </a:lnTo>
                  <a:lnTo>
                    <a:pt x="174" y="129"/>
                  </a:lnTo>
                  <a:lnTo>
                    <a:pt x="133" y="57"/>
                  </a:lnTo>
                  <a:lnTo>
                    <a:pt x="93" y="129"/>
                  </a:lnTo>
                  <a:lnTo>
                    <a:pt x="93" y="1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2" name="Rectangle 143">
              <a:extLst>
                <a:ext uri="{FF2B5EF4-FFF2-40B4-BE49-F238E27FC236}">
                  <a16:creationId xmlns:a16="http://schemas.microsoft.com/office/drawing/2014/main" id="{FE7645EC-014E-4DA9-A583-BDD2A50784DA}"/>
                </a:ext>
              </a:extLst>
            </p:cNvPr>
            <p:cNvSpPr>
              <a:spLocks noChangeArrowheads="1"/>
            </p:cNvSpPr>
            <p:nvPr/>
          </p:nvSpPr>
          <p:spPr bwMode="auto">
            <a:xfrm>
              <a:off x="5611813" y="5834063"/>
              <a:ext cx="1349375" cy="1001712"/>
            </a:xfrm>
            <a:prstGeom prst="rect">
              <a:avLst/>
            </a:prstGeom>
            <a:solidFill>
              <a:srgbClr val="CDD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3" name="Freeform 144">
              <a:extLst>
                <a:ext uri="{FF2B5EF4-FFF2-40B4-BE49-F238E27FC236}">
                  <a16:creationId xmlns:a16="http://schemas.microsoft.com/office/drawing/2014/main" id="{07BB20BF-998E-4F04-A201-7413CAA87909}"/>
                </a:ext>
              </a:extLst>
            </p:cNvPr>
            <p:cNvSpPr>
              <a:spLocks noEditPoints="1"/>
            </p:cNvSpPr>
            <p:nvPr/>
          </p:nvSpPr>
          <p:spPr bwMode="auto">
            <a:xfrm>
              <a:off x="5589588" y="5811838"/>
              <a:ext cx="1393825" cy="1046162"/>
            </a:xfrm>
            <a:custGeom>
              <a:avLst/>
              <a:gdLst>
                <a:gd name="T0" fmla="*/ 14 w 878"/>
                <a:gd name="T1" fmla="*/ 659 h 659"/>
                <a:gd name="T2" fmla="*/ 14 w 878"/>
                <a:gd name="T3" fmla="*/ 645 h 659"/>
                <a:gd name="T4" fmla="*/ 28 w 878"/>
                <a:gd name="T5" fmla="*/ 645 h 659"/>
                <a:gd name="T6" fmla="*/ 14 w 878"/>
                <a:gd name="T7" fmla="*/ 645 h 659"/>
                <a:gd name="T8" fmla="*/ 14 w 878"/>
                <a:gd name="T9" fmla="*/ 659 h 659"/>
                <a:gd name="T10" fmla="*/ 0 w 878"/>
                <a:gd name="T11" fmla="*/ 659 h 659"/>
                <a:gd name="T12" fmla="*/ 0 w 878"/>
                <a:gd name="T13" fmla="*/ 0 h 659"/>
                <a:gd name="T14" fmla="*/ 878 w 878"/>
                <a:gd name="T15" fmla="*/ 0 h 659"/>
                <a:gd name="T16" fmla="*/ 878 w 878"/>
                <a:gd name="T17" fmla="*/ 659 h 659"/>
                <a:gd name="T18" fmla="*/ 14 w 878"/>
                <a:gd name="T19" fmla="*/ 659 h 659"/>
                <a:gd name="T20" fmla="*/ 14 w 878"/>
                <a:gd name="T21" fmla="*/ 659 h 659"/>
                <a:gd name="T22" fmla="*/ 850 w 878"/>
                <a:gd name="T23" fmla="*/ 630 h 659"/>
                <a:gd name="T24" fmla="*/ 850 w 878"/>
                <a:gd name="T25" fmla="*/ 29 h 659"/>
                <a:gd name="T26" fmla="*/ 28 w 878"/>
                <a:gd name="T27" fmla="*/ 29 h 659"/>
                <a:gd name="T28" fmla="*/ 28 w 878"/>
                <a:gd name="T29" fmla="*/ 630 h 659"/>
                <a:gd name="T30" fmla="*/ 850 w 878"/>
                <a:gd name="T31" fmla="*/ 630 h 659"/>
                <a:gd name="T32" fmla="*/ 850 w 878"/>
                <a:gd name="T33" fmla="*/ 63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8" h="659">
                  <a:moveTo>
                    <a:pt x="14" y="659"/>
                  </a:moveTo>
                  <a:lnTo>
                    <a:pt x="14" y="645"/>
                  </a:lnTo>
                  <a:lnTo>
                    <a:pt x="28" y="645"/>
                  </a:lnTo>
                  <a:lnTo>
                    <a:pt x="14" y="645"/>
                  </a:lnTo>
                  <a:lnTo>
                    <a:pt x="14" y="659"/>
                  </a:lnTo>
                  <a:lnTo>
                    <a:pt x="0" y="659"/>
                  </a:lnTo>
                  <a:lnTo>
                    <a:pt x="0" y="0"/>
                  </a:lnTo>
                  <a:lnTo>
                    <a:pt x="878" y="0"/>
                  </a:lnTo>
                  <a:lnTo>
                    <a:pt x="878" y="659"/>
                  </a:lnTo>
                  <a:lnTo>
                    <a:pt x="14" y="659"/>
                  </a:lnTo>
                  <a:lnTo>
                    <a:pt x="14" y="659"/>
                  </a:lnTo>
                  <a:close/>
                  <a:moveTo>
                    <a:pt x="850" y="630"/>
                  </a:moveTo>
                  <a:lnTo>
                    <a:pt x="850" y="29"/>
                  </a:lnTo>
                  <a:lnTo>
                    <a:pt x="28" y="29"/>
                  </a:lnTo>
                  <a:lnTo>
                    <a:pt x="28" y="630"/>
                  </a:lnTo>
                  <a:lnTo>
                    <a:pt x="850" y="630"/>
                  </a:lnTo>
                  <a:lnTo>
                    <a:pt x="850" y="63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4" name="Rectangle 145">
              <a:extLst>
                <a:ext uri="{FF2B5EF4-FFF2-40B4-BE49-F238E27FC236}">
                  <a16:creationId xmlns:a16="http://schemas.microsoft.com/office/drawing/2014/main" id="{3871A146-1499-46EB-BCE7-B1631985AB9D}"/>
                </a:ext>
              </a:extLst>
            </p:cNvPr>
            <p:cNvSpPr>
              <a:spLocks noChangeArrowheads="1"/>
            </p:cNvSpPr>
            <p:nvPr/>
          </p:nvSpPr>
          <p:spPr bwMode="auto">
            <a:xfrm>
              <a:off x="5718176" y="5940425"/>
              <a:ext cx="1136650" cy="788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5" name="Freeform 146">
              <a:extLst>
                <a:ext uri="{FF2B5EF4-FFF2-40B4-BE49-F238E27FC236}">
                  <a16:creationId xmlns:a16="http://schemas.microsoft.com/office/drawing/2014/main" id="{B4BE9957-E86F-49F7-B1DA-B22342D095F7}"/>
                </a:ext>
              </a:extLst>
            </p:cNvPr>
            <p:cNvSpPr>
              <a:spLocks noEditPoints="1"/>
            </p:cNvSpPr>
            <p:nvPr/>
          </p:nvSpPr>
          <p:spPr bwMode="auto">
            <a:xfrm>
              <a:off x="5694363" y="5918200"/>
              <a:ext cx="1184275" cy="833437"/>
            </a:xfrm>
            <a:custGeom>
              <a:avLst/>
              <a:gdLst>
                <a:gd name="T0" fmla="*/ 0 w 746"/>
                <a:gd name="T1" fmla="*/ 525 h 525"/>
                <a:gd name="T2" fmla="*/ 0 w 746"/>
                <a:gd name="T3" fmla="*/ 0 h 525"/>
                <a:gd name="T4" fmla="*/ 746 w 746"/>
                <a:gd name="T5" fmla="*/ 0 h 525"/>
                <a:gd name="T6" fmla="*/ 746 w 746"/>
                <a:gd name="T7" fmla="*/ 511 h 525"/>
                <a:gd name="T8" fmla="*/ 746 w 746"/>
                <a:gd name="T9" fmla="*/ 525 h 525"/>
                <a:gd name="T10" fmla="*/ 0 w 746"/>
                <a:gd name="T11" fmla="*/ 525 h 525"/>
                <a:gd name="T12" fmla="*/ 0 w 746"/>
                <a:gd name="T13" fmla="*/ 525 h 525"/>
                <a:gd name="T14" fmla="*/ 731 w 746"/>
                <a:gd name="T15" fmla="*/ 511 h 525"/>
                <a:gd name="T16" fmla="*/ 731 w 746"/>
                <a:gd name="T17" fmla="*/ 497 h 525"/>
                <a:gd name="T18" fmla="*/ 731 w 746"/>
                <a:gd name="T19" fmla="*/ 511 h 525"/>
                <a:gd name="T20" fmla="*/ 731 w 746"/>
                <a:gd name="T21" fmla="*/ 511 h 525"/>
                <a:gd name="T22" fmla="*/ 29 w 746"/>
                <a:gd name="T23" fmla="*/ 497 h 525"/>
                <a:gd name="T24" fmla="*/ 717 w 746"/>
                <a:gd name="T25" fmla="*/ 497 h 525"/>
                <a:gd name="T26" fmla="*/ 717 w 746"/>
                <a:gd name="T27" fmla="*/ 28 h 525"/>
                <a:gd name="T28" fmla="*/ 29 w 746"/>
                <a:gd name="T29" fmla="*/ 28 h 525"/>
                <a:gd name="T30" fmla="*/ 29 w 746"/>
                <a:gd name="T31" fmla="*/ 497 h 525"/>
                <a:gd name="T32" fmla="*/ 29 w 746"/>
                <a:gd name="T33" fmla="*/ 49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6" h="525">
                  <a:moveTo>
                    <a:pt x="0" y="525"/>
                  </a:moveTo>
                  <a:lnTo>
                    <a:pt x="0" y="0"/>
                  </a:lnTo>
                  <a:lnTo>
                    <a:pt x="746" y="0"/>
                  </a:lnTo>
                  <a:lnTo>
                    <a:pt x="746" y="511"/>
                  </a:lnTo>
                  <a:lnTo>
                    <a:pt x="746" y="525"/>
                  </a:lnTo>
                  <a:lnTo>
                    <a:pt x="0" y="525"/>
                  </a:lnTo>
                  <a:lnTo>
                    <a:pt x="0" y="525"/>
                  </a:lnTo>
                  <a:close/>
                  <a:moveTo>
                    <a:pt x="731" y="511"/>
                  </a:moveTo>
                  <a:lnTo>
                    <a:pt x="731" y="497"/>
                  </a:lnTo>
                  <a:lnTo>
                    <a:pt x="731" y="511"/>
                  </a:lnTo>
                  <a:lnTo>
                    <a:pt x="731" y="511"/>
                  </a:lnTo>
                  <a:close/>
                  <a:moveTo>
                    <a:pt x="29" y="497"/>
                  </a:moveTo>
                  <a:lnTo>
                    <a:pt x="717" y="497"/>
                  </a:lnTo>
                  <a:lnTo>
                    <a:pt x="717" y="28"/>
                  </a:lnTo>
                  <a:lnTo>
                    <a:pt x="29" y="28"/>
                  </a:lnTo>
                  <a:lnTo>
                    <a:pt x="29" y="497"/>
                  </a:lnTo>
                  <a:lnTo>
                    <a:pt x="29" y="49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6" name="Freeform 147">
              <a:extLst>
                <a:ext uri="{FF2B5EF4-FFF2-40B4-BE49-F238E27FC236}">
                  <a16:creationId xmlns:a16="http://schemas.microsoft.com/office/drawing/2014/main" id="{A4D00F7E-E612-410D-A3F3-BCAAA059202D}"/>
                </a:ext>
              </a:extLst>
            </p:cNvPr>
            <p:cNvSpPr>
              <a:spLocks/>
            </p:cNvSpPr>
            <p:nvPr/>
          </p:nvSpPr>
          <p:spPr bwMode="auto">
            <a:xfrm>
              <a:off x="6061076" y="6272213"/>
              <a:ext cx="450850" cy="46037"/>
            </a:xfrm>
            <a:custGeom>
              <a:avLst/>
              <a:gdLst>
                <a:gd name="T0" fmla="*/ 0 w 284"/>
                <a:gd name="T1" fmla="*/ 29 h 29"/>
                <a:gd name="T2" fmla="*/ 0 w 284"/>
                <a:gd name="T3" fmla="*/ 0 h 29"/>
                <a:gd name="T4" fmla="*/ 284 w 284"/>
                <a:gd name="T5" fmla="*/ 0 h 29"/>
                <a:gd name="T6" fmla="*/ 284 w 284"/>
                <a:gd name="T7" fmla="*/ 29 h 29"/>
                <a:gd name="T8" fmla="*/ 0 w 284"/>
                <a:gd name="T9" fmla="*/ 29 h 29"/>
                <a:gd name="T10" fmla="*/ 0 w 284"/>
                <a:gd name="T11" fmla="*/ 29 h 29"/>
              </a:gdLst>
              <a:ahLst/>
              <a:cxnLst>
                <a:cxn ang="0">
                  <a:pos x="T0" y="T1"/>
                </a:cxn>
                <a:cxn ang="0">
                  <a:pos x="T2" y="T3"/>
                </a:cxn>
                <a:cxn ang="0">
                  <a:pos x="T4" y="T5"/>
                </a:cxn>
                <a:cxn ang="0">
                  <a:pos x="T6" y="T7"/>
                </a:cxn>
                <a:cxn ang="0">
                  <a:pos x="T8" y="T9"/>
                </a:cxn>
                <a:cxn ang="0">
                  <a:pos x="T10" y="T11"/>
                </a:cxn>
              </a:cxnLst>
              <a:rect l="0" t="0" r="r" b="b"/>
              <a:pathLst>
                <a:path w="284" h="29">
                  <a:moveTo>
                    <a:pt x="0" y="29"/>
                  </a:moveTo>
                  <a:lnTo>
                    <a:pt x="0" y="0"/>
                  </a:lnTo>
                  <a:lnTo>
                    <a:pt x="284" y="0"/>
                  </a:lnTo>
                  <a:lnTo>
                    <a:pt x="284"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7" name="Freeform 148">
              <a:extLst>
                <a:ext uri="{FF2B5EF4-FFF2-40B4-BE49-F238E27FC236}">
                  <a16:creationId xmlns:a16="http://schemas.microsoft.com/office/drawing/2014/main" id="{982E18A5-35EB-4697-BFE6-04F0A267F85C}"/>
                </a:ext>
              </a:extLst>
            </p:cNvPr>
            <p:cNvSpPr>
              <a:spLocks/>
            </p:cNvSpPr>
            <p:nvPr/>
          </p:nvSpPr>
          <p:spPr bwMode="auto">
            <a:xfrm>
              <a:off x="5834063" y="6548438"/>
              <a:ext cx="234950" cy="46037"/>
            </a:xfrm>
            <a:custGeom>
              <a:avLst/>
              <a:gdLst>
                <a:gd name="T0" fmla="*/ 0 w 148"/>
                <a:gd name="T1" fmla="*/ 29 h 29"/>
                <a:gd name="T2" fmla="*/ 0 w 148"/>
                <a:gd name="T3" fmla="*/ 0 h 29"/>
                <a:gd name="T4" fmla="*/ 148 w 148"/>
                <a:gd name="T5" fmla="*/ 0 h 29"/>
                <a:gd name="T6" fmla="*/ 148 w 148"/>
                <a:gd name="T7" fmla="*/ 29 h 29"/>
                <a:gd name="T8" fmla="*/ 0 w 148"/>
                <a:gd name="T9" fmla="*/ 29 h 29"/>
                <a:gd name="T10" fmla="*/ 0 w 148"/>
                <a:gd name="T11" fmla="*/ 29 h 29"/>
              </a:gdLst>
              <a:ahLst/>
              <a:cxnLst>
                <a:cxn ang="0">
                  <a:pos x="T0" y="T1"/>
                </a:cxn>
                <a:cxn ang="0">
                  <a:pos x="T2" y="T3"/>
                </a:cxn>
                <a:cxn ang="0">
                  <a:pos x="T4" y="T5"/>
                </a:cxn>
                <a:cxn ang="0">
                  <a:pos x="T6" y="T7"/>
                </a:cxn>
                <a:cxn ang="0">
                  <a:pos x="T8" y="T9"/>
                </a:cxn>
                <a:cxn ang="0">
                  <a:pos x="T10" y="T11"/>
                </a:cxn>
              </a:cxnLst>
              <a:rect l="0" t="0" r="r" b="b"/>
              <a:pathLst>
                <a:path w="148" h="29">
                  <a:moveTo>
                    <a:pt x="0" y="29"/>
                  </a:moveTo>
                  <a:lnTo>
                    <a:pt x="0" y="0"/>
                  </a:lnTo>
                  <a:lnTo>
                    <a:pt x="148" y="0"/>
                  </a:lnTo>
                  <a:lnTo>
                    <a:pt x="148"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8" name="Freeform 149">
              <a:extLst>
                <a:ext uri="{FF2B5EF4-FFF2-40B4-BE49-F238E27FC236}">
                  <a16:creationId xmlns:a16="http://schemas.microsoft.com/office/drawing/2014/main" id="{FA0AD9F2-A881-4280-9862-1B3E6C1DE56A}"/>
                </a:ext>
              </a:extLst>
            </p:cNvPr>
            <p:cNvSpPr>
              <a:spLocks/>
            </p:cNvSpPr>
            <p:nvPr/>
          </p:nvSpPr>
          <p:spPr bwMode="auto">
            <a:xfrm>
              <a:off x="5876926" y="6469063"/>
              <a:ext cx="153988" cy="46037"/>
            </a:xfrm>
            <a:custGeom>
              <a:avLst/>
              <a:gdLst>
                <a:gd name="T0" fmla="*/ 0 w 97"/>
                <a:gd name="T1" fmla="*/ 29 h 29"/>
                <a:gd name="T2" fmla="*/ 0 w 97"/>
                <a:gd name="T3" fmla="*/ 0 h 29"/>
                <a:gd name="T4" fmla="*/ 97 w 97"/>
                <a:gd name="T5" fmla="*/ 0 h 29"/>
                <a:gd name="T6" fmla="*/ 97 w 97"/>
                <a:gd name="T7" fmla="*/ 29 h 29"/>
                <a:gd name="T8" fmla="*/ 0 w 97"/>
                <a:gd name="T9" fmla="*/ 29 h 29"/>
                <a:gd name="T10" fmla="*/ 0 w 97"/>
                <a:gd name="T11" fmla="*/ 29 h 29"/>
              </a:gdLst>
              <a:ahLst/>
              <a:cxnLst>
                <a:cxn ang="0">
                  <a:pos x="T0" y="T1"/>
                </a:cxn>
                <a:cxn ang="0">
                  <a:pos x="T2" y="T3"/>
                </a:cxn>
                <a:cxn ang="0">
                  <a:pos x="T4" y="T5"/>
                </a:cxn>
                <a:cxn ang="0">
                  <a:pos x="T6" y="T7"/>
                </a:cxn>
                <a:cxn ang="0">
                  <a:pos x="T8" y="T9"/>
                </a:cxn>
                <a:cxn ang="0">
                  <a:pos x="T10" y="T11"/>
                </a:cxn>
              </a:cxnLst>
              <a:rect l="0" t="0" r="r" b="b"/>
              <a:pathLst>
                <a:path w="97" h="29">
                  <a:moveTo>
                    <a:pt x="0" y="29"/>
                  </a:moveTo>
                  <a:lnTo>
                    <a:pt x="0" y="0"/>
                  </a:lnTo>
                  <a:lnTo>
                    <a:pt x="97" y="0"/>
                  </a:lnTo>
                  <a:lnTo>
                    <a:pt x="97"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09" name="Freeform 150">
              <a:extLst>
                <a:ext uri="{FF2B5EF4-FFF2-40B4-BE49-F238E27FC236}">
                  <a16:creationId xmlns:a16="http://schemas.microsoft.com/office/drawing/2014/main" id="{70026BAE-FCE2-4A32-9B52-FF29065EEC9A}"/>
                </a:ext>
              </a:extLst>
            </p:cNvPr>
            <p:cNvSpPr>
              <a:spLocks/>
            </p:cNvSpPr>
            <p:nvPr/>
          </p:nvSpPr>
          <p:spPr bwMode="auto">
            <a:xfrm>
              <a:off x="6499226" y="6548438"/>
              <a:ext cx="234950" cy="46037"/>
            </a:xfrm>
            <a:custGeom>
              <a:avLst/>
              <a:gdLst>
                <a:gd name="T0" fmla="*/ 0 w 148"/>
                <a:gd name="T1" fmla="*/ 29 h 29"/>
                <a:gd name="T2" fmla="*/ 0 w 148"/>
                <a:gd name="T3" fmla="*/ 0 h 29"/>
                <a:gd name="T4" fmla="*/ 148 w 148"/>
                <a:gd name="T5" fmla="*/ 0 h 29"/>
                <a:gd name="T6" fmla="*/ 148 w 148"/>
                <a:gd name="T7" fmla="*/ 29 h 29"/>
                <a:gd name="T8" fmla="*/ 0 w 148"/>
                <a:gd name="T9" fmla="*/ 29 h 29"/>
                <a:gd name="T10" fmla="*/ 0 w 148"/>
                <a:gd name="T11" fmla="*/ 29 h 29"/>
              </a:gdLst>
              <a:ahLst/>
              <a:cxnLst>
                <a:cxn ang="0">
                  <a:pos x="T0" y="T1"/>
                </a:cxn>
                <a:cxn ang="0">
                  <a:pos x="T2" y="T3"/>
                </a:cxn>
                <a:cxn ang="0">
                  <a:pos x="T4" y="T5"/>
                </a:cxn>
                <a:cxn ang="0">
                  <a:pos x="T6" y="T7"/>
                </a:cxn>
                <a:cxn ang="0">
                  <a:pos x="T8" y="T9"/>
                </a:cxn>
                <a:cxn ang="0">
                  <a:pos x="T10" y="T11"/>
                </a:cxn>
              </a:cxnLst>
              <a:rect l="0" t="0" r="r" b="b"/>
              <a:pathLst>
                <a:path w="148" h="29">
                  <a:moveTo>
                    <a:pt x="0" y="29"/>
                  </a:moveTo>
                  <a:lnTo>
                    <a:pt x="0" y="0"/>
                  </a:lnTo>
                  <a:lnTo>
                    <a:pt x="148" y="0"/>
                  </a:lnTo>
                  <a:lnTo>
                    <a:pt x="148"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0" name="Freeform 151">
              <a:extLst>
                <a:ext uri="{FF2B5EF4-FFF2-40B4-BE49-F238E27FC236}">
                  <a16:creationId xmlns:a16="http://schemas.microsoft.com/office/drawing/2014/main" id="{E7761E92-6AB7-4B0C-B3FE-D522682A1921}"/>
                </a:ext>
              </a:extLst>
            </p:cNvPr>
            <p:cNvSpPr>
              <a:spLocks/>
            </p:cNvSpPr>
            <p:nvPr/>
          </p:nvSpPr>
          <p:spPr bwMode="auto">
            <a:xfrm>
              <a:off x="6542088" y="6469063"/>
              <a:ext cx="153988" cy="46037"/>
            </a:xfrm>
            <a:custGeom>
              <a:avLst/>
              <a:gdLst>
                <a:gd name="T0" fmla="*/ 0 w 97"/>
                <a:gd name="T1" fmla="*/ 29 h 29"/>
                <a:gd name="T2" fmla="*/ 0 w 97"/>
                <a:gd name="T3" fmla="*/ 0 h 29"/>
                <a:gd name="T4" fmla="*/ 97 w 97"/>
                <a:gd name="T5" fmla="*/ 0 h 29"/>
                <a:gd name="T6" fmla="*/ 97 w 97"/>
                <a:gd name="T7" fmla="*/ 29 h 29"/>
                <a:gd name="T8" fmla="*/ 0 w 97"/>
                <a:gd name="T9" fmla="*/ 29 h 29"/>
                <a:gd name="T10" fmla="*/ 0 w 97"/>
                <a:gd name="T11" fmla="*/ 29 h 29"/>
              </a:gdLst>
              <a:ahLst/>
              <a:cxnLst>
                <a:cxn ang="0">
                  <a:pos x="T0" y="T1"/>
                </a:cxn>
                <a:cxn ang="0">
                  <a:pos x="T2" y="T3"/>
                </a:cxn>
                <a:cxn ang="0">
                  <a:pos x="T4" y="T5"/>
                </a:cxn>
                <a:cxn ang="0">
                  <a:pos x="T6" y="T7"/>
                </a:cxn>
                <a:cxn ang="0">
                  <a:pos x="T8" y="T9"/>
                </a:cxn>
                <a:cxn ang="0">
                  <a:pos x="T10" y="T11"/>
                </a:cxn>
              </a:cxnLst>
              <a:rect l="0" t="0" r="r" b="b"/>
              <a:pathLst>
                <a:path w="97" h="29">
                  <a:moveTo>
                    <a:pt x="0" y="29"/>
                  </a:moveTo>
                  <a:lnTo>
                    <a:pt x="0" y="0"/>
                  </a:lnTo>
                  <a:lnTo>
                    <a:pt x="97" y="0"/>
                  </a:lnTo>
                  <a:lnTo>
                    <a:pt x="97" y="29"/>
                  </a:lnTo>
                  <a:lnTo>
                    <a:pt x="0" y="29"/>
                  </a:lnTo>
                  <a:lnTo>
                    <a:pt x="0" y="2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1" name="Freeform 152">
              <a:extLst>
                <a:ext uri="{FF2B5EF4-FFF2-40B4-BE49-F238E27FC236}">
                  <a16:creationId xmlns:a16="http://schemas.microsoft.com/office/drawing/2014/main" id="{B2BCF328-5873-4FA6-9AA9-F4FA5C135E70}"/>
                </a:ext>
              </a:extLst>
            </p:cNvPr>
            <p:cNvSpPr>
              <a:spLocks/>
            </p:cNvSpPr>
            <p:nvPr/>
          </p:nvSpPr>
          <p:spPr bwMode="auto">
            <a:xfrm>
              <a:off x="5959476" y="6197600"/>
              <a:ext cx="657225" cy="44450"/>
            </a:xfrm>
            <a:custGeom>
              <a:avLst/>
              <a:gdLst>
                <a:gd name="T0" fmla="*/ 0 w 414"/>
                <a:gd name="T1" fmla="*/ 28 h 28"/>
                <a:gd name="T2" fmla="*/ 0 w 414"/>
                <a:gd name="T3" fmla="*/ 0 h 28"/>
                <a:gd name="T4" fmla="*/ 414 w 414"/>
                <a:gd name="T5" fmla="*/ 0 h 28"/>
                <a:gd name="T6" fmla="*/ 414 w 414"/>
                <a:gd name="T7" fmla="*/ 28 h 28"/>
                <a:gd name="T8" fmla="*/ 0 w 414"/>
                <a:gd name="T9" fmla="*/ 28 h 28"/>
                <a:gd name="T10" fmla="*/ 0 w 414"/>
                <a:gd name="T11" fmla="*/ 28 h 28"/>
              </a:gdLst>
              <a:ahLst/>
              <a:cxnLst>
                <a:cxn ang="0">
                  <a:pos x="T0" y="T1"/>
                </a:cxn>
                <a:cxn ang="0">
                  <a:pos x="T2" y="T3"/>
                </a:cxn>
                <a:cxn ang="0">
                  <a:pos x="T4" y="T5"/>
                </a:cxn>
                <a:cxn ang="0">
                  <a:pos x="T6" y="T7"/>
                </a:cxn>
                <a:cxn ang="0">
                  <a:pos x="T8" y="T9"/>
                </a:cxn>
                <a:cxn ang="0">
                  <a:pos x="T10" y="T11"/>
                </a:cxn>
              </a:cxnLst>
              <a:rect l="0" t="0" r="r" b="b"/>
              <a:pathLst>
                <a:path w="414" h="28">
                  <a:moveTo>
                    <a:pt x="0" y="28"/>
                  </a:moveTo>
                  <a:lnTo>
                    <a:pt x="0" y="0"/>
                  </a:lnTo>
                  <a:lnTo>
                    <a:pt x="414" y="0"/>
                  </a:lnTo>
                  <a:lnTo>
                    <a:pt x="414" y="28"/>
                  </a:lnTo>
                  <a:lnTo>
                    <a:pt x="0" y="28"/>
                  </a:lnTo>
                  <a:lnTo>
                    <a:pt x="0" y="28"/>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2" name="Oval 153">
              <a:extLst>
                <a:ext uri="{FF2B5EF4-FFF2-40B4-BE49-F238E27FC236}">
                  <a16:creationId xmlns:a16="http://schemas.microsoft.com/office/drawing/2014/main" id="{7C444F76-FEC2-40E4-AD2A-368AC1209925}"/>
                </a:ext>
              </a:extLst>
            </p:cNvPr>
            <p:cNvSpPr>
              <a:spLocks noChangeArrowheads="1"/>
            </p:cNvSpPr>
            <p:nvPr/>
          </p:nvSpPr>
          <p:spPr bwMode="auto">
            <a:xfrm>
              <a:off x="6197601" y="6386513"/>
              <a:ext cx="180975" cy="180975"/>
            </a:xfrm>
            <a:prstGeom prst="ellipse">
              <a:avLst/>
            </a:pr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3" name="Freeform 154">
              <a:extLst>
                <a:ext uri="{FF2B5EF4-FFF2-40B4-BE49-F238E27FC236}">
                  <a16:creationId xmlns:a16="http://schemas.microsoft.com/office/drawing/2014/main" id="{274256C7-608A-4991-ADFD-3624A8574A40}"/>
                </a:ext>
              </a:extLst>
            </p:cNvPr>
            <p:cNvSpPr>
              <a:spLocks noEditPoints="1"/>
            </p:cNvSpPr>
            <p:nvPr/>
          </p:nvSpPr>
          <p:spPr bwMode="auto">
            <a:xfrm>
              <a:off x="6175376" y="6362700"/>
              <a:ext cx="227013" cy="227012"/>
            </a:xfrm>
            <a:custGeom>
              <a:avLst/>
              <a:gdLst>
                <a:gd name="T0" fmla="*/ 0 w 60"/>
                <a:gd name="T1" fmla="*/ 30 h 60"/>
                <a:gd name="T2" fmla="*/ 30 w 60"/>
                <a:gd name="T3" fmla="*/ 0 h 60"/>
                <a:gd name="T4" fmla="*/ 30 w 60"/>
                <a:gd name="T5" fmla="*/ 0 h 60"/>
                <a:gd name="T6" fmla="*/ 60 w 60"/>
                <a:gd name="T7" fmla="*/ 30 h 60"/>
                <a:gd name="T8" fmla="*/ 60 w 60"/>
                <a:gd name="T9" fmla="*/ 30 h 60"/>
                <a:gd name="T10" fmla="*/ 30 w 60"/>
                <a:gd name="T11" fmla="*/ 60 h 60"/>
                <a:gd name="T12" fmla="*/ 30 w 60"/>
                <a:gd name="T13" fmla="*/ 60 h 60"/>
                <a:gd name="T14" fmla="*/ 0 w 60"/>
                <a:gd name="T15" fmla="*/ 30 h 60"/>
                <a:gd name="T16" fmla="*/ 12 w 60"/>
                <a:gd name="T17" fmla="*/ 30 h 60"/>
                <a:gd name="T18" fmla="*/ 30 w 60"/>
                <a:gd name="T19" fmla="*/ 48 h 60"/>
                <a:gd name="T20" fmla="*/ 30 w 60"/>
                <a:gd name="T21" fmla="*/ 48 h 60"/>
                <a:gd name="T22" fmla="*/ 48 w 60"/>
                <a:gd name="T23" fmla="*/ 30 h 60"/>
                <a:gd name="T24" fmla="*/ 48 w 60"/>
                <a:gd name="T25" fmla="*/ 30 h 60"/>
                <a:gd name="T26" fmla="*/ 30 w 60"/>
                <a:gd name="T27" fmla="*/ 12 h 60"/>
                <a:gd name="T28" fmla="*/ 30 w 60"/>
                <a:gd name="T29" fmla="*/ 12 h 60"/>
                <a:gd name="T30" fmla="*/ 12 w 60"/>
                <a:gd name="T31"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0" y="30"/>
                  </a:moveTo>
                  <a:cubicBezTo>
                    <a:pt x="0" y="13"/>
                    <a:pt x="13" y="0"/>
                    <a:pt x="30" y="0"/>
                  </a:cubicBezTo>
                  <a:cubicBezTo>
                    <a:pt x="30" y="0"/>
                    <a:pt x="30" y="0"/>
                    <a:pt x="30" y="0"/>
                  </a:cubicBezTo>
                  <a:cubicBezTo>
                    <a:pt x="46" y="0"/>
                    <a:pt x="60" y="13"/>
                    <a:pt x="60" y="30"/>
                  </a:cubicBezTo>
                  <a:cubicBezTo>
                    <a:pt x="60" y="30"/>
                    <a:pt x="60" y="30"/>
                    <a:pt x="60" y="30"/>
                  </a:cubicBezTo>
                  <a:cubicBezTo>
                    <a:pt x="60" y="46"/>
                    <a:pt x="46" y="60"/>
                    <a:pt x="30" y="60"/>
                  </a:cubicBezTo>
                  <a:cubicBezTo>
                    <a:pt x="30" y="60"/>
                    <a:pt x="30" y="60"/>
                    <a:pt x="30" y="60"/>
                  </a:cubicBezTo>
                  <a:cubicBezTo>
                    <a:pt x="13" y="60"/>
                    <a:pt x="0" y="46"/>
                    <a:pt x="0" y="30"/>
                  </a:cubicBezTo>
                  <a:close/>
                  <a:moveTo>
                    <a:pt x="12" y="30"/>
                  </a:moveTo>
                  <a:cubicBezTo>
                    <a:pt x="12" y="40"/>
                    <a:pt x="20" y="48"/>
                    <a:pt x="30" y="48"/>
                  </a:cubicBezTo>
                  <a:cubicBezTo>
                    <a:pt x="30" y="48"/>
                    <a:pt x="30" y="48"/>
                    <a:pt x="30" y="48"/>
                  </a:cubicBezTo>
                  <a:cubicBezTo>
                    <a:pt x="40" y="48"/>
                    <a:pt x="48" y="40"/>
                    <a:pt x="48" y="30"/>
                  </a:cubicBezTo>
                  <a:cubicBezTo>
                    <a:pt x="48" y="30"/>
                    <a:pt x="48" y="30"/>
                    <a:pt x="48" y="30"/>
                  </a:cubicBezTo>
                  <a:cubicBezTo>
                    <a:pt x="48" y="20"/>
                    <a:pt x="40" y="12"/>
                    <a:pt x="30" y="12"/>
                  </a:cubicBezTo>
                  <a:cubicBezTo>
                    <a:pt x="30" y="12"/>
                    <a:pt x="30" y="12"/>
                    <a:pt x="30" y="12"/>
                  </a:cubicBezTo>
                  <a:cubicBezTo>
                    <a:pt x="20" y="12"/>
                    <a:pt x="12" y="20"/>
                    <a:pt x="12" y="30"/>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4" name="Freeform 155">
              <a:extLst>
                <a:ext uri="{FF2B5EF4-FFF2-40B4-BE49-F238E27FC236}">
                  <a16:creationId xmlns:a16="http://schemas.microsoft.com/office/drawing/2014/main" id="{7478625C-CF26-4746-8002-C85A07F23716}"/>
                </a:ext>
              </a:extLst>
            </p:cNvPr>
            <p:cNvSpPr>
              <a:spLocks/>
            </p:cNvSpPr>
            <p:nvPr/>
          </p:nvSpPr>
          <p:spPr bwMode="auto">
            <a:xfrm>
              <a:off x="6194426" y="6386513"/>
              <a:ext cx="188913" cy="176212"/>
            </a:xfrm>
            <a:custGeom>
              <a:avLst/>
              <a:gdLst>
                <a:gd name="T0" fmla="*/ 119 w 119"/>
                <a:gd name="T1" fmla="*/ 57 h 111"/>
                <a:gd name="T2" fmla="*/ 111 w 119"/>
                <a:gd name="T3" fmla="*/ 73 h 111"/>
                <a:gd name="T4" fmla="*/ 107 w 119"/>
                <a:gd name="T5" fmla="*/ 90 h 111"/>
                <a:gd name="T6" fmla="*/ 92 w 119"/>
                <a:gd name="T7" fmla="*/ 102 h 111"/>
                <a:gd name="T8" fmla="*/ 76 w 119"/>
                <a:gd name="T9" fmla="*/ 111 h 111"/>
                <a:gd name="T10" fmla="*/ 59 w 119"/>
                <a:gd name="T11" fmla="*/ 111 h 111"/>
                <a:gd name="T12" fmla="*/ 40 w 119"/>
                <a:gd name="T13" fmla="*/ 111 h 111"/>
                <a:gd name="T14" fmla="*/ 26 w 119"/>
                <a:gd name="T15" fmla="*/ 102 h 111"/>
                <a:gd name="T16" fmla="*/ 11 w 119"/>
                <a:gd name="T17" fmla="*/ 90 h 111"/>
                <a:gd name="T18" fmla="*/ 4 w 119"/>
                <a:gd name="T19" fmla="*/ 73 h 111"/>
                <a:gd name="T20" fmla="*/ 0 w 119"/>
                <a:gd name="T21" fmla="*/ 57 h 111"/>
                <a:gd name="T22" fmla="*/ 4 w 119"/>
                <a:gd name="T23" fmla="*/ 40 h 111"/>
                <a:gd name="T24" fmla="*/ 11 w 119"/>
                <a:gd name="T25" fmla="*/ 21 h 111"/>
                <a:gd name="T26" fmla="*/ 26 w 119"/>
                <a:gd name="T27" fmla="*/ 12 h 111"/>
                <a:gd name="T28" fmla="*/ 40 w 119"/>
                <a:gd name="T29" fmla="*/ 0 h 111"/>
                <a:gd name="T30" fmla="*/ 59 w 119"/>
                <a:gd name="T31" fmla="*/ 0 h 111"/>
                <a:gd name="T32" fmla="*/ 76 w 119"/>
                <a:gd name="T33" fmla="*/ 0 h 111"/>
                <a:gd name="T34" fmla="*/ 92 w 119"/>
                <a:gd name="T35" fmla="*/ 12 h 111"/>
                <a:gd name="T36" fmla="*/ 107 w 119"/>
                <a:gd name="T37" fmla="*/ 21 h 111"/>
                <a:gd name="T38" fmla="*/ 111 w 119"/>
                <a:gd name="T39" fmla="*/ 40 h 111"/>
                <a:gd name="T40" fmla="*/ 119 w 119"/>
                <a:gd name="T41" fmla="*/ 5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11">
                  <a:moveTo>
                    <a:pt x="119" y="57"/>
                  </a:moveTo>
                  <a:lnTo>
                    <a:pt x="111" y="73"/>
                  </a:lnTo>
                  <a:lnTo>
                    <a:pt x="107" y="90"/>
                  </a:lnTo>
                  <a:lnTo>
                    <a:pt x="92" y="102"/>
                  </a:lnTo>
                  <a:lnTo>
                    <a:pt x="76" y="111"/>
                  </a:lnTo>
                  <a:lnTo>
                    <a:pt x="59" y="111"/>
                  </a:lnTo>
                  <a:lnTo>
                    <a:pt x="40" y="111"/>
                  </a:lnTo>
                  <a:lnTo>
                    <a:pt x="26" y="102"/>
                  </a:lnTo>
                  <a:lnTo>
                    <a:pt x="11" y="90"/>
                  </a:lnTo>
                  <a:lnTo>
                    <a:pt x="4" y="73"/>
                  </a:lnTo>
                  <a:lnTo>
                    <a:pt x="0" y="57"/>
                  </a:lnTo>
                  <a:lnTo>
                    <a:pt x="4" y="40"/>
                  </a:lnTo>
                  <a:lnTo>
                    <a:pt x="11" y="21"/>
                  </a:lnTo>
                  <a:lnTo>
                    <a:pt x="26" y="12"/>
                  </a:lnTo>
                  <a:lnTo>
                    <a:pt x="40" y="0"/>
                  </a:lnTo>
                  <a:lnTo>
                    <a:pt x="59" y="0"/>
                  </a:lnTo>
                  <a:lnTo>
                    <a:pt x="76" y="0"/>
                  </a:lnTo>
                  <a:lnTo>
                    <a:pt x="92" y="12"/>
                  </a:lnTo>
                  <a:lnTo>
                    <a:pt x="107" y="21"/>
                  </a:lnTo>
                  <a:lnTo>
                    <a:pt x="111" y="40"/>
                  </a:lnTo>
                  <a:lnTo>
                    <a:pt x="119" y="57"/>
                  </a:ln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5" name="Freeform 156">
              <a:extLst>
                <a:ext uri="{FF2B5EF4-FFF2-40B4-BE49-F238E27FC236}">
                  <a16:creationId xmlns:a16="http://schemas.microsoft.com/office/drawing/2014/main" id="{0BF575F5-4B50-4E2B-83E5-35FBD7997A6D}"/>
                </a:ext>
              </a:extLst>
            </p:cNvPr>
            <p:cNvSpPr>
              <a:spLocks noEditPoints="1"/>
            </p:cNvSpPr>
            <p:nvPr/>
          </p:nvSpPr>
          <p:spPr bwMode="auto">
            <a:xfrm>
              <a:off x="6170613" y="6362700"/>
              <a:ext cx="234950" cy="223837"/>
            </a:xfrm>
            <a:custGeom>
              <a:avLst/>
              <a:gdLst>
                <a:gd name="T0" fmla="*/ 74 w 148"/>
                <a:gd name="T1" fmla="*/ 141 h 141"/>
                <a:gd name="T2" fmla="*/ 50 w 148"/>
                <a:gd name="T3" fmla="*/ 141 h 141"/>
                <a:gd name="T4" fmla="*/ 34 w 148"/>
                <a:gd name="T5" fmla="*/ 129 h 141"/>
                <a:gd name="T6" fmla="*/ 15 w 148"/>
                <a:gd name="T7" fmla="*/ 115 h 141"/>
                <a:gd name="T8" fmla="*/ 7 w 148"/>
                <a:gd name="T9" fmla="*/ 93 h 141"/>
                <a:gd name="T10" fmla="*/ 0 w 148"/>
                <a:gd name="T11" fmla="*/ 72 h 141"/>
                <a:gd name="T12" fmla="*/ 7 w 148"/>
                <a:gd name="T13" fmla="*/ 50 h 141"/>
                <a:gd name="T14" fmla="*/ 15 w 148"/>
                <a:gd name="T15" fmla="*/ 27 h 141"/>
                <a:gd name="T16" fmla="*/ 31 w 148"/>
                <a:gd name="T17" fmla="*/ 15 h 141"/>
                <a:gd name="T18" fmla="*/ 50 w 148"/>
                <a:gd name="T19" fmla="*/ 0 h 141"/>
                <a:gd name="T20" fmla="*/ 74 w 148"/>
                <a:gd name="T21" fmla="*/ 0 h 141"/>
                <a:gd name="T22" fmla="*/ 96 w 148"/>
                <a:gd name="T23" fmla="*/ 0 h 141"/>
                <a:gd name="T24" fmla="*/ 115 w 148"/>
                <a:gd name="T25" fmla="*/ 15 h 141"/>
                <a:gd name="T26" fmla="*/ 134 w 148"/>
                <a:gd name="T27" fmla="*/ 27 h 141"/>
                <a:gd name="T28" fmla="*/ 141 w 148"/>
                <a:gd name="T29" fmla="*/ 50 h 141"/>
                <a:gd name="T30" fmla="*/ 146 w 148"/>
                <a:gd name="T31" fmla="*/ 67 h 141"/>
                <a:gd name="T32" fmla="*/ 134 w 148"/>
                <a:gd name="T33" fmla="*/ 72 h 141"/>
                <a:gd name="T34" fmla="*/ 146 w 148"/>
                <a:gd name="T35" fmla="*/ 67 h 141"/>
                <a:gd name="T36" fmla="*/ 148 w 148"/>
                <a:gd name="T37" fmla="*/ 72 h 141"/>
                <a:gd name="T38" fmla="*/ 141 w 148"/>
                <a:gd name="T39" fmla="*/ 93 h 141"/>
                <a:gd name="T40" fmla="*/ 134 w 148"/>
                <a:gd name="T41" fmla="*/ 115 h 141"/>
                <a:gd name="T42" fmla="*/ 115 w 148"/>
                <a:gd name="T43" fmla="*/ 129 h 141"/>
                <a:gd name="T44" fmla="*/ 96 w 148"/>
                <a:gd name="T45" fmla="*/ 141 h 141"/>
                <a:gd name="T46" fmla="*/ 74 w 148"/>
                <a:gd name="T47" fmla="*/ 141 h 141"/>
                <a:gd name="T48" fmla="*/ 74 w 148"/>
                <a:gd name="T49" fmla="*/ 141 h 141"/>
                <a:gd name="T50" fmla="*/ 88 w 148"/>
                <a:gd name="T51" fmla="*/ 112 h 141"/>
                <a:gd name="T52" fmla="*/ 98 w 148"/>
                <a:gd name="T53" fmla="*/ 105 h 141"/>
                <a:gd name="T54" fmla="*/ 110 w 148"/>
                <a:gd name="T55" fmla="*/ 98 h 141"/>
                <a:gd name="T56" fmla="*/ 112 w 148"/>
                <a:gd name="T57" fmla="*/ 84 h 141"/>
                <a:gd name="T58" fmla="*/ 117 w 148"/>
                <a:gd name="T59" fmla="*/ 72 h 141"/>
                <a:gd name="T60" fmla="*/ 112 w 148"/>
                <a:gd name="T61" fmla="*/ 58 h 141"/>
                <a:gd name="T62" fmla="*/ 110 w 148"/>
                <a:gd name="T63" fmla="*/ 46 h 141"/>
                <a:gd name="T64" fmla="*/ 98 w 148"/>
                <a:gd name="T65" fmla="*/ 38 h 141"/>
                <a:gd name="T66" fmla="*/ 88 w 148"/>
                <a:gd name="T67" fmla="*/ 29 h 141"/>
                <a:gd name="T68" fmla="*/ 74 w 148"/>
                <a:gd name="T69" fmla="*/ 29 h 141"/>
                <a:gd name="T70" fmla="*/ 60 w 148"/>
                <a:gd name="T71" fmla="*/ 29 h 141"/>
                <a:gd name="T72" fmla="*/ 48 w 148"/>
                <a:gd name="T73" fmla="*/ 38 h 141"/>
                <a:gd name="T74" fmla="*/ 38 w 148"/>
                <a:gd name="T75" fmla="*/ 46 h 141"/>
                <a:gd name="T76" fmla="*/ 34 w 148"/>
                <a:gd name="T77" fmla="*/ 58 h 141"/>
                <a:gd name="T78" fmla="*/ 29 w 148"/>
                <a:gd name="T79" fmla="*/ 72 h 141"/>
                <a:gd name="T80" fmla="*/ 34 w 148"/>
                <a:gd name="T81" fmla="*/ 84 h 141"/>
                <a:gd name="T82" fmla="*/ 38 w 148"/>
                <a:gd name="T83" fmla="*/ 98 h 141"/>
                <a:gd name="T84" fmla="*/ 50 w 148"/>
                <a:gd name="T85" fmla="*/ 105 h 141"/>
                <a:gd name="T86" fmla="*/ 60 w 148"/>
                <a:gd name="T87" fmla="*/ 112 h 141"/>
                <a:gd name="T88" fmla="*/ 74 w 148"/>
                <a:gd name="T89" fmla="*/ 112 h 141"/>
                <a:gd name="T90" fmla="*/ 88 w 148"/>
                <a:gd name="T91" fmla="*/ 112 h 141"/>
                <a:gd name="T92" fmla="*/ 88 w 148"/>
                <a:gd name="T93" fmla="*/ 11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 h="141">
                  <a:moveTo>
                    <a:pt x="74" y="141"/>
                  </a:moveTo>
                  <a:lnTo>
                    <a:pt x="50" y="141"/>
                  </a:lnTo>
                  <a:lnTo>
                    <a:pt x="34" y="129"/>
                  </a:lnTo>
                  <a:lnTo>
                    <a:pt x="15" y="115"/>
                  </a:lnTo>
                  <a:lnTo>
                    <a:pt x="7" y="93"/>
                  </a:lnTo>
                  <a:lnTo>
                    <a:pt x="0" y="72"/>
                  </a:lnTo>
                  <a:lnTo>
                    <a:pt x="7" y="50"/>
                  </a:lnTo>
                  <a:lnTo>
                    <a:pt x="15" y="27"/>
                  </a:lnTo>
                  <a:lnTo>
                    <a:pt x="31" y="15"/>
                  </a:lnTo>
                  <a:lnTo>
                    <a:pt x="50" y="0"/>
                  </a:lnTo>
                  <a:lnTo>
                    <a:pt x="74" y="0"/>
                  </a:lnTo>
                  <a:lnTo>
                    <a:pt x="96" y="0"/>
                  </a:lnTo>
                  <a:lnTo>
                    <a:pt x="115" y="15"/>
                  </a:lnTo>
                  <a:lnTo>
                    <a:pt x="134" y="27"/>
                  </a:lnTo>
                  <a:lnTo>
                    <a:pt x="141" y="50"/>
                  </a:lnTo>
                  <a:lnTo>
                    <a:pt x="146" y="67"/>
                  </a:lnTo>
                  <a:lnTo>
                    <a:pt x="134" y="72"/>
                  </a:lnTo>
                  <a:lnTo>
                    <a:pt x="146" y="67"/>
                  </a:lnTo>
                  <a:lnTo>
                    <a:pt x="148" y="72"/>
                  </a:lnTo>
                  <a:lnTo>
                    <a:pt x="141" y="93"/>
                  </a:lnTo>
                  <a:lnTo>
                    <a:pt x="134" y="115"/>
                  </a:lnTo>
                  <a:lnTo>
                    <a:pt x="115" y="129"/>
                  </a:lnTo>
                  <a:lnTo>
                    <a:pt x="96" y="141"/>
                  </a:lnTo>
                  <a:lnTo>
                    <a:pt x="74" y="141"/>
                  </a:lnTo>
                  <a:lnTo>
                    <a:pt x="74" y="141"/>
                  </a:lnTo>
                  <a:close/>
                  <a:moveTo>
                    <a:pt x="88" y="112"/>
                  </a:moveTo>
                  <a:lnTo>
                    <a:pt x="98" y="105"/>
                  </a:lnTo>
                  <a:lnTo>
                    <a:pt x="110" y="98"/>
                  </a:lnTo>
                  <a:lnTo>
                    <a:pt x="112" y="84"/>
                  </a:lnTo>
                  <a:lnTo>
                    <a:pt x="117" y="72"/>
                  </a:lnTo>
                  <a:lnTo>
                    <a:pt x="112" y="58"/>
                  </a:lnTo>
                  <a:lnTo>
                    <a:pt x="110" y="46"/>
                  </a:lnTo>
                  <a:lnTo>
                    <a:pt x="98" y="38"/>
                  </a:lnTo>
                  <a:lnTo>
                    <a:pt x="88" y="29"/>
                  </a:lnTo>
                  <a:lnTo>
                    <a:pt x="74" y="29"/>
                  </a:lnTo>
                  <a:lnTo>
                    <a:pt x="60" y="29"/>
                  </a:lnTo>
                  <a:lnTo>
                    <a:pt x="48" y="38"/>
                  </a:lnTo>
                  <a:lnTo>
                    <a:pt x="38" y="46"/>
                  </a:lnTo>
                  <a:lnTo>
                    <a:pt x="34" y="58"/>
                  </a:lnTo>
                  <a:lnTo>
                    <a:pt x="29" y="72"/>
                  </a:lnTo>
                  <a:lnTo>
                    <a:pt x="34" y="84"/>
                  </a:lnTo>
                  <a:lnTo>
                    <a:pt x="38" y="98"/>
                  </a:lnTo>
                  <a:lnTo>
                    <a:pt x="50" y="105"/>
                  </a:lnTo>
                  <a:lnTo>
                    <a:pt x="60" y="112"/>
                  </a:lnTo>
                  <a:lnTo>
                    <a:pt x="74" y="112"/>
                  </a:lnTo>
                  <a:lnTo>
                    <a:pt x="88" y="112"/>
                  </a:lnTo>
                  <a:lnTo>
                    <a:pt x="88" y="1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6" name="Freeform 157">
              <a:extLst>
                <a:ext uri="{FF2B5EF4-FFF2-40B4-BE49-F238E27FC236}">
                  <a16:creationId xmlns:a16="http://schemas.microsoft.com/office/drawing/2014/main" id="{BC4225E6-9EA8-47EF-8262-F4E6D77E9EAA}"/>
                </a:ext>
              </a:extLst>
            </p:cNvPr>
            <p:cNvSpPr>
              <a:spLocks/>
            </p:cNvSpPr>
            <p:nvPr/>
          </p:nvSpPr>
          <p:spPr bwMode="auto">
            <a:xfrm>
              <a:off x="6323013" y="6556375"/>
              <a:ext cx="33338" cy="68262"/>
            </a:xfrm>
            <a:custGeom>
              <a:avLst/>
              <a:gdLst>
                <a:gd name="T0" fmla="*/ 0 w 21"/>
                <a:gd name="T1" fmla="*/ 0 h 43"/>
                <a:gd name="T2" fmla="*/ 21 w 21"/>
                <a:gd name="T3" fmla="*/ 43 h 43"/>
                <a:gd name="T4" fmla="*/ 0 w 21"/>
                <a:gd name="T5" fmla="*/ 0 h 43"/>
              </a:gdLst>
              <a:ahLst/>
              <a:cxnLst>
                <a:cxn ang="0">
                  <a:pos x="T0" y="T1"/>
                </a:cxn>
                <a:cxn ang="0">
                  <a:pos x="T2" y="T3"/>
                </a:cxn>
                <a:cxn ang="0">
                  <a:pos x="T4" y="T5"/>
                </a:cxn>
              </a:cxnLst>
              <a:rect l="0" t="0" r="r" b="b"/>
              <a:pathLst>
                <a:path w="21" h="43">
                  <a:moveTo>
                    <a:pt x="0" y="0"/>
                  </a:moveTo>
                  <a:lnTo>
                    <a:pt x="21" y="43"/>
                  </a:lnTo>
                  <a:lnTo>
                    <a:pt x="0" y="0"/>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7" name="Line 158">
              <a:extLst>
                <a:ext uri="{FF2B5EF4-FFF2-40B4-BE49-F238E27FC236}">
                  <a16:creationId xmlns:a16="http://schemas.microsoft.com/office/drawing/2014/main" id="{5D1AD7D5-F7D2-47AB-9183-4E4020B5C086}"/>
                </a:ext>
              </a:extLst>
            </p:cNvPr>
            <p:cNvSpPr>
              <a:spLocks noChangeShapeType="1"/>
            </p:cNvSpPr>
            <p:nvPr/>
          </p:nvSpPr>
          <p:spPr bwMode="auto">
            <a:xfrm>
              <a:off x="6323013" y="6556375"/>
              <a:ext cx="33338" cy="682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8" name="Freeform 159">
              <a:extLst>
                <a:ext uri="{FF2B5EF4-FFF2-40B4-BE49-F238E27FC236}">
                  <a16:creationId xmlns:a16="http://schemas.microsoft.com/office/drawing/2014/main" id="{6788B518-FF9A-4531-AF86-6EE00E305F89}"/>
                </a:ext>
              </a:extLst>
            </p:cNvPr>
            <p:cNvSpPr>
              <a:spLocks/>
            </p:cNvSpPr>
            <p:nvPr/>
          </p:nvSpPr>
          <p:spPr bwMode="auto">
            <a:xfrm>
              <a:off x="6303963" y="6548438"/>
              <a:ext cx="74613" cy="87312"/>
            </a:xfrm>
            <a:custGeom>
              <a:avLst/>
              <a:gdLst>
                <a:gd name="T0" fmla="*/ 0 w 47"/>
                <a:gd name="T1" fmla="*/ 12 h 55"/>
                <a:gd name="T2" fmla="*/ 23 w 47"/>
                <a:gd name="T3" fmla="*/ 0 h 55"/>
                <a:gd name="T4" fmla="*/ 47 w 47"/>
                <a:gd name="T5" fmla="*/ 40 h 55"/>
                <a:gd name="T6" fmla="*/ 21 w 47"/>
                <a:gd name="T7" fmla="*/ 55 h 55"/>
                <a:gd name="T8" fmla="*/ 0 w 47"/>
                <a:gd name="T9" fmla="*/ 12 h 55"/>
                <a:gd name="T10" fmla="*/ 0 w 47"/>
                <a:gd name="T11" fmla="*/ 12 h 55"/>
              </a:gdLst>
              <a:ahLst/>
              <a:cxnLst>
                <a:cxn ang="0">
                  <a:pos x="T0" y="T1"/>
                </a:cxn>
                <a:cxn ang="0">
                  <a:pos x="T2" y="T3"/>
                </a:cxn>
                <a:cxn ang="0">
                  <a:pos x="T4" y="T5"/>
                </a:cxn>
                <a:cxn ang="0">
                  <a:pos x="T6" y="T7"/>
                </a:cxn>
                <a:cxn ang="0">
                  <a:pos x="T8" y="T9"/>
                </a:cxn>
                <a:cxn ang="0">
                  <a:pos x="T10" y="T11"/>
                </a:cxn>
              </a:cxnLst>
              <a:rect l="0" t="0" r="r" b="b"/>
              <a:pathLst>
                <a:path w="47" h="55">
                  <a:moveTo>
                    <a:pt x="0" y="12"/>
                  </a:moveTo>
                  <a:lnTo>
                    <a:pt x="23" y="0"/>
                  </a:lnTo>
                  <a:lnTo>
                    <a:pt x="47" y="40"/>
                  </a:lnTo>
                  <a:lnTo>
                    <a:pt x="21" y="55"/>
                  </a:lnTo>
                  <a:lnTo>
                    <a:pt x="0" y="12"/>
                  </a:lnTo>
                  <a:lnTo>
                    <a:pt x="0" y="1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19" name="Freeform 160">
              <a:extLst>
                <a:ext uri="{FF2B5EF4-FFF2-40B4-BE49-F238E27FC236}">
                  <a16:creationId xmlns:a16="http://schemas.microsoft.com/office/drawing/2014/main" id="{9C89ED3C-5057-4EB5-95B7-4887DA3A5ABD}"/>
                </a:ext>
              </a:extLst>
            </p:cNvPr>
            <p:cNvSpPr>
              <a:spLocks/>
            </p:cNvSpPr>
            <p:nvPr/>
          </p:nvSpPr>
          <p:spPr bwMode="auto">
            <a:xfrm>
              <a:off x="6216651" y="6556375"/>
              <a:ext cx="38100" cy="68262"/>
            </a:xfrm>
            <a:custGeom>
              <a:avLst/>
              <a:gdLst>
                <a:gd name="T0" fmla="*/ 0 w 24"/>
                <a:gd name="T1" fmla="*/ 43 h 43"/>
                <a:gd name="T2" fmla="*/ 24 w 24"/>
                <a:gd name="T3" fmla="*/ 0 h 43"/>
                <a:gd name="T4" fmla="*/ 0 w 24"/>
                <a:gd name="T5" fmla="*/ 43 h 43"/>
              </a:gdLst>
              <a:ahLst/>
              <a:cxnLst>
                <a:cxn ang="0">
                  <a:pos x="T0" y="T1"/>
                </a:cxn>
                <a:cxn ang="0">
                  <a:pos x="T2" y="T3"/>
                </a:cxn>
                <a:cxn ang="0">
                  <a:pos x="T4" y="T5"/>
                </a:cxn>
              </a:cxnLst>
              <a:rect l="0" t="0" r="r" b="b"/>
              <a:pathLst>
                <a:path w="24" h="43">
                  <a:moveTo>
                    <a:pt x="0" y="43"/>
                  </a:moveTo>
                  <a:lnTo>
                    <a:pt x="24" y="0"/>
                  </a:lnTo>
                  <a:lnTo>
                    <a:pt x="0" y="43"/>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0" name="Line 161">
              <a:extLst>
                <a:ext uri="{FF2B5EF4-FFF2-40B4-BE49-F238E27FC236}">
                  <a16:creationId xmlns:a16="http://schemas.microsoft.com/office/drawing/2014/main" id="{DCB12531-690D-4033-A2A2-3F3DA9838BB3}"/>
                </a:ext>
              </a:extLst>
            </p:cNvPr>
            <p:cNvSpPr>
              <a:spLocks noChangeShapeType="1"/>
            </p:cNvSpPr>
            <p:nvPr/>
          </p:nvSpPr>
          <p:spPr bwMode="auto">
            <a:xfrm flipV="1">
              <a:off x="6216651" y="6556375"/>
              <a:ext cx="38100" cy="682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1" name="Freeform 162">
              <a:extLst>
                <a:ext uri="{FF2B5EF4-FFF2-40B4-BE49-F238E27FC236}">
                  <a16:creationId xmlns:a16="http://schemas.microsoft.com/office/drawing/2014/main" id="{D9F2524C-6B06-4CF0-AECF-1CB5005C90C8}"/>
                </a:ext>
              </a:extLst>
            </p:cNvPr>
            <p:cNvSpPr>
              <a:spLocks/>
            </p:cNvSpPr>
            <p:nvPr/>
          </p:nvSpPr>
          <p:spPr bwMode="auto">
            <a:xfrm>
              <a:off x="6197601" y="6548438"/>
              <a:ext cx="76200" cy="87312"/>
            </a:xfrm>
            <a:custGeom>
              <a:avLst/>
              <a:gdLst>
                <a:gd name="T0" fmla="*/ 0 w 48"/>
                <a:gd name="T1" fmla="*/ 40 h 55"/>
                <a:gd name="T2" fmla="*/ 21 w 48"/>
                <a:gd name="T3" fmla="*/ 0 h 55"/>
                <a:gd name="T4" fmla="*/ 48 w 48"/>
                <a:gd name="T5" fmla="*/ 12 h 55"/>
                <a:gd name="T6" fmla="*/ 26 w 48"/>
                <a:gd name="T7" fmla="*/ 55 h 55"/>
                <a:gd name="T8" fmla="*/ 0 w 48"/>
                <a:gd name="T9" fmla="*/ 40 h 55"/>
                <a:gd name="T10" fmla="*/ 0 w 48"/>
                <a:gd name="T11" fmla="*/ 40 h 55"/>
              </a:gdLst>
              <a:ahLst/>
              <a:cxnLst>
                <a:cxn ang="0">
                  <a:pos x="T0" y="T1"/>
                </a:cxn>
                <a:cxn ang="0">
                  <a:pos x="T2" y="T3"/>
                </a:cxn>
                <a:cxn ang="0">
                  <a:pos x="T4" y="T5"/>
                </a:cxn>
                <a:cxn ang="0">
                  <a:pos x="T6" y="T7"/>
                </a:cxn>
                <a:cxn ang="0">
                  <a:pos x="T8" y="T9"/>
                </a:cxn>
                <a:cxn ang="0">
                  <a:pos x="T10" y="T11"/>
                </a:cxn>
              </a:cxnLst>
              <a:rect l="0" t="0" r="r" b="b"/>
              <a:pathLst>
                <a:path w="48" h="55">
                  <a:moveTo>
                    <a:pt x="0" y="40"/>
                  </a:moveTo>
                  <a:lnTo>
                    <a:pt x="21" y="0"/>
                  </a:lnTo>
                  <a:lnTo>
                    <a:pt x="48" y="12"/>
                  </a:lnTo>
                  <a:lnTo>
                    <a:pt x="26" y="55"/>
                  </a:lnTo>
                  <a:lnTo>
                    <a:pt x="0" y="40"/>
                  </a:lnTo>
                  <a:lnTo>
                    <a:pt x="0" y="40"/>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2" name="Freeform 163">
              <a:extLst>
                <a:ext uri="{FF2B5EF4-FFF2-40B4-BE49-F238E27FC236}">
                  <a16:creationId xmlns:a16="http://schemas.microsoft.com/office/drawing/2014/main" id="{ACEF1779-9AE7-4C2E-9FFF-7168CD93A0AB}"/>
                </a:ext>
              </a:extLst>
            </p:cNvPr>
            <p:cNvSpPr>
              <a:spLocks/>
            </p:cNvSpPr>
            <p:nvPr/>
          </p:nvSpPr>
          <p:spPr bwMode="auto">
            <a:xfrm>
              <a:off x="5603876" y="5822950"/>
              <a:ext cx="131763" cy="133350"/>
            </a:xfrm>
            <a:custGeom>
              <a:avLst/>
              <a:gdLst>
                <a:gd name="T0" fmla="*/ 0 w 83"/>
                <a:gd name="T1" fmla="*/ 19 h 84"/>
                <a:gd name="T2" fmla="*/ 19 w 83"/>
                <a:gd name="T3" fmla="*/ 0 h 84"/>
                <a:gd name="T4" fmla="*/ 83 w 83"/>
                <a:gd name="T5" fmla="*/ 62 h 84"/>
                <a:gd name="T6" fmla="*/ 62 w 83"/>
                <a:gd name="T7" fmla="*/ 84 h 84"/>
                <a:gd name="T8" fmla="*/ 0 w 83"/>
                <a:gd name="T9" fmla="*/ 19 h 84"/>
                <a:gd name="T10" fmla="*/ 0 w 83"/>
                <a:gd name="T11" fmla="*/ 19 h 84"/>
              </a:gdLst>
              <a:ahLst/>
              <a:cxnLst>
                <a:cxn ang="0">
                  <a:pos x="T0" y="T1"/>
                </a:cxn>
                <a:cxn ang="0">
                  <a:pos x="T2" y="T3"/>
                </a:cxn>
                <a:cxn ang="0">
                  <a:pos x="T4" y="T5"/>
                </a:cxn>
                <a:cxn ang="0">
                  <a:pos x="T6" y="T7"/>
                </a:cxn>
                <a:cxn ang="0">
                  <a:pos x="T8" y="T9"/>
                </a:cxn>
                <a:cxn ang="0">
                  <a:pos x="T10" y="T11"/>
                </a:cxn>
              </a:cxnLst>
              <a:rect l="0" t="0" r="r" b="b"/>
              <a:pathLst>
                <a:path w="83" h="84">
                  <a:moveTo>
                    <a:pt x="0" y="19"/>
                  </a:moveTo>
                  <a:lnTo>
                    <a:pt x="19" y="0"/>
                  </a:lnTo>
                  <a:lnTo>
                    <a:pt x="83" y="62"/>
                  </a:lnTo>
                  <a:lnTo>
                    <a:pt x="62" y="84"/>
                  </a:lnTo>
                  <a:lnTo>
                    <a:pt x="0" y="19"/>
                  </a:lnTo>
                  <a:lnTo>
                    <a:pt x="0" y="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3" name="Freeform 164">
              <a:extLst>
                <a:ext uri="{FF2B5EF4-FFF2-40B4-BE49-F238E27FC236}">
                  <a16:creationId xmlns:a16="http://schemas.microsoft.com/office/drawing/2014/main" id="{1B8E0FAE-6691-459B-9A2C-7CE7001DFEE9}"/>
                </a:ext>
              </a:extLst>
            </p:cNvPr>
            <p:cNvSpPr>
              <a:spLocks/>
            </p:cNvSpPr>
            <p:nvPr/>
          </p:nvSpPr>
          <p:spPr bwMode="auto">
            <a:xfrm>
              <a:off x="6835776" y="5819775"/>
              <a:ext cx="133350" cy="131762"/>
            </a:xfrm>
            <a:custGeom>
              <a:avLst/>
              <a:gdLst>
                <a:gd name="T0" fmla="*/ 0 w 84"/>
                <a:gd name="T1" fmla="*/ 62 h 83"/>
                <a:gd name="T2" fmla="*/ 65 w 84"/>
                <a:gd name="T3" fmla="*/ 0 h 83"/>
                <a:gd name="T4" fmla="*/ 84 w 84"/>
                <a:gd name="T5" fmla="*/ 19 h 83"/>
                <a:gd name="T6" fmla="*/ 19 w 84"/>
                <a:gd name="T7" fmla="*/ 83 h 83"/>
                <a:gd name="T8" fmla="*/ 0 w 84"/>
                <a:gd name="T9" fmla="*/ 62 h 83"/>
                <a:gd name="T10" fmla="*/ 0 w 84"/>
                <a:gd name="T11" fmla="*/ 62 h 83"/>
              </a:gdLst>
              <a:ahLst/>
              <a:cxnLst>
                <a:cxn ang="0">
                  <a:pos x="T0" y="T1"/>
                </a:cxn>
                <a:cxn ang="0">
                  <a:pos x="T2" y="T3"/>
                </a:cxn>
                <a:cxn ang="0">
                  <a:pos x="T4" y="T5"/>
                </a:cxn>
                <a:cxn ang="0">
                  <a:pos x="T6" y="T7"/>
                </a:cxn>
                <a:cxn ang="0">
                  <a:pos x="T8" y="T9"/>
                </a:cxn>
                <a:cxn ang="0">
                  <a:pos x="T10" y="T11"/>
                </a:cxn>
              </a:cxnLst>
              <a:rect l="0" t="0" r="r" b="b"/>
              <a:pathLst>
                <a:path w="84" h="83">
                  <a:moveTo>
                    <a:pt x="0" y="62"/>
                  </a:moveTo>
                  <a:lnTo>
                    <a:pt x="65" y="0"/>
                  </a:lnTo>
                  <a:lnTo>
                    <a:pt x="84" y="19"/>
                  </a:lnTo>
                  <a:lnTo>
                    <a:pt x="19" y="83"/>
                  </a:lnTo>
                  <a:lnTo>
                    <a:pt x="0" y="62"/>
                  </a:lnTo>
                  <a:lnTo>
                    <a:pt x="0" y="62"/>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4" name="Freeform 165">
              <a:extLst>
                <a:ext uri="{FF2B5EF4-FFF2-40B4-BE49-F238E27FC236}">
                  <a16:creationId xmlns:a16="http://schemas.microsoft.com/office/drawing/2014/main" id="{4F0173B9-7639-4C7A-BDB1-CC071ED565E6}"/>
                </a:ext>
              </a:extLst>
            </p:cNvPr>
            <p:cNvSpPr>
              <a:spLocks/>
            </p:cNvSpPr>
            <p:nvPr/>
          </p:nvSpPr>
          <p:spPr bwMode="auto">
            <a:xfrm>
              <a:off x="6851651" y="6726238"/>
              <a:ext cx="120650" cy="120650"/>
            </a:xfrm>
            <a:custGeom>
              <a:avLst/>
              <a:gdLst>
                <a:gd name="T0" fmla="*/ 0 w 76"/>
                <a:gd name="T1" fmla="*/ 19 h 76"/>
                <a:gd name="T2" fmla="*/ 19 w 76"/>
                <a:gd name="T3" fmla="*/ 0 h 76"/>
                <a:gd name="T4" fmla="*/ 76 w 76"/>
                <a:gd name="T5" fmla="*/ 54 h 76"/>
                <a:gd name="T6" fmla="*/ 55 w 76"/>
                <a:gd name="T7" fmla="*/ 76 h 76"/>
                <a:gd name="T8" fmla="*/ 0 w 76"/>
                <a:gd name="T9" fmla="*/ 19 h 76"/>
                <a:gd name="T10" fmla="*/ 0 w 76"/>
                <a:gd name="T11" fmla="*/ 19 h 76"/>
              </a:gdLst>
              <a:ahLst/>
              <a:cxnLst>
                <a:cxn ang="0">
                  <a:pos x="T0" y="T1"/>
                </a:cxn>
                <a:cxn ang="0">
                  <a:pos x="T2" y="T3"/>
                </a:cxn>
                <a:cxn ang="0">
                  <a:pos x="T4" y="T5"/>
                </a:cxn>
                <a:cxn ang="0">
                  <a:pos x="T6" y="T7"/>
                </a:cxn>
                <a:cxn ang="0">
                  <a:pos x="T8" y="T9"/>
                </a:cxn>
                <a:cxn ang="0">
                  <a:pos x="T10" y="T11"/>
                </a:cxn>
              </a:cxnLst>
              <a:rect l="0" t="0" r="r" b="b"/>
              <a:pathLst>
                <a:path w="76" h="76">
                  <a:moveTo>
                    <a:pt x="0" y="19"/>
                  </a:moveTo>
                  <a:lnTo>
                    <a:pt x="19" y="0"/>
                  </a:lnTo>
                  <a:lnTo>
                    <a:pt x="76" y="54"/>
                  </a:lnTo>
                  <a:lnTo>
                    <a:pt x="55" y="76"/>
                  </a:lnTo>
                  <a:lnTo>
                    <a:pt x="0" y="19"/>
                  </a:lnTo>
                  <a:lnTo>
                    <a:pt x="0" y="19"/>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5" name="Freeform 166">
              <a:extLst>
                <a:ext uri="{FF2B5EF4-FFF2-40B4-BE49-F238E27FC236}">
                  <a16:creationId xmlns:a16="http://schemas.microsoft.com/office/drawing/2014/main" id="{F49C8CEB-EB4F-4518-89F2-32956A76E422}"/>
                </a:ext>
              </a:extLst>
            </p:cNvPr>
            <p:cNvSpPr>
              <a:spLocks/>
            </p:cNvSpPr>
            <p:nvPr/>
          </p:nvSpPr>
          <p:spPr bwMode="auto">
            <a:xfrm>
              <a:off x="5611813" y="6718300"/>
              <a:ext cx="120650" cy="123825"/>
            </a:xfrm>
            <a:custGeom>
              <a:avLst/>
              <a:gdLst>
                <a:gd name="T0" fmla="*/ 0 w 76"/>
                <a:gd name="T1" fmla="*/ 57 h 78"/>
                <a:gd name="T2" fmla="*/ 57 w 76"/>
                <a:gd name="T3" fmla="*/ 0 h 78"/>
                <a:gd name="T4" fmla="*/ 76 w 76"/>
                <a:gd name="T5" fmla="*/ 21 h 78"/>
                <a:gd name="T6" fmla="*/ 19 w 76"/>
                <a:gd name="T7" fmla="*/ 78 h 78"/>
                <a:gd name="T8" fmla="*/ 0 w 76"/>
                <a:gd name="T9" fmla="*/ 57 h 78"/>
                <a:gd name="T10" fmla="*/ 0 w 76"/>
                <a:gd name="T11" fmla="*/ 57 h 78"/>
              </a:gdLst>
              <a:ahLst/>
              <a:cxnLst>
                <a:cxn ang="0">
                  <a:pos x="T0" y="T1"/>
                </a:cxn>
                <a:cxn ang="0">
                  <a:pos x="T2" y="T3"/>
                </a:cxn>
                <a:cxn ang="0">
                  <a:pos x="T4" y="T5"/>
                </a:cxn>
                <a:cxn ang="0">
                  <a:pos x="T6" y="T7"/>
                </a:cxn>
                <a:cxn ang="0">
                  <a:pos x="T8" y="T9"/>
                </a:cxn>
                <a:cxn ang="0">
                  <a:pos x="T10" y="T11"/>
                </a:cxn>
              </a:cxnLst>
              <a:rect l="0" t="0" r="r" b="b"/>
              <a:pathLst>
                <a:path w="76" h="78">
                  <a:moveTo>
                    <a:pt x="0" y="57"/>
                  </a:moveTo>
                  <a:lnTo>
                    <a:pt x="57" y="0"/>
                  </a:lnTo>
                  <a:lnTo>
                    <a:pt x="76" y="21"/>
                  </a:lnTo>
                  <a:lnTo>
                    <a:pt x="19" y="78"/>
                  </a:lnTo>
                  <a:lnTo>
                    <a:pt x="0" y="57"/>
                  </a:lnTo>
                  <a:lnTo>
                    <a:pt x="0" y="57"/>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6" name="Freeform 167">
              <a:extLst>
                <a:ext uri="{FF2B5EF4-FFF2-40B4-BE49-F238E27FC236}">
                  <a16:creationId xmlns:a16="http://schemas.microsoft.com/office/drawing/2014/main" id="{D9D8EA29-30DD-485E-A8E1-CC3B13C7D6B7}"/>
                </a:ext>
              </a:extLst>
            </p:cNvPr>
            <p:cNvSpPr>
              <a:spLocks noEditPoints="1"/>
            </p:cNvSpPr>
            <p:nvPr/>
          </p:nvSpPr>
          <p:spPr bwMode="auto">
            <a:xfrm>
              <a:off x="6072188" y="6034088"/>
              <a:ext cx="393700" cy="128587"/>
            </a:xfrm>
            <a:custGeom>
              <a:avLst/>
              <a:gdLst>
                <a:gd name="T0" fmla="*/ 0 w 248"/>
                <a:gd name="T1" fmla="*/ 81 h 81"/>
                <a:gd name="T2" fmla="*/ 0 w 248"/>
                <a:gd name="T3" fmla="*/ 0 h 81"/>
                <a:gd name="T4" fmla="*/ 234 w 248"/>
                <a:gd name="T5" fmla="*/ 0 h 81"/>
                <a:gd name="T6" fmla="*/ 234 w 248"/>
                <a:gd name="T7" fmla="*/ 15 h 81"/>
                <a:gd name="T8" fmla="*/ 234 w 248"/>
                <a:gd name="T9" fmla="*/ 0 h 81"/>
                <a:gd name="T10" fmla="*/ 248 w 248"/>
                <a:gd name="T11" fmla="*/ 0 h 81"/>
                <a:gd name="T12" fmla="*/ 248 w 248"/>
                <a:gd name="T13" fmla="*/ 81 h 81"/>
                <a:gd name="T14" fmla="*/ 0 w 248"/>
                <a:gd name="T15" fmla="*/ 81 h 81"/>
                <a:gd name="T16" fmla="*/ 0 w 248"/>
                <a:gd name="T17" fmla="*/ 81 h 81"/>
                <a:gd name="T18" fmla="*/ 29 w 248"/>
                <a:gd name="T19" fmla="*/ 53 h 81"/>
                <a:gd name="T20" fmla="*/ 219 w 248"/>
                <a:gd name="T21" fmla="*/ 53 h 81"/>
                <a:gd name="T22" fmla="*/ 219 w 248"/>
                <a:gd name="T23" fmla="*/ 29 h 81"/>
                <a:gd name="T24" fmla="*/ 29 w 248"/>
                <a:gd name="T25" fmla="*/ 29 h 81"/>
                <a:gd name="T26" fmla="*/ 29 w 248"/>
                <a:gd name="T27" fmla="*/ 53 h 81"/>
                <a:gd name="T28" fmla="*/ 29 w 248"/>
                <a:gd name="T29"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81">
                  <a:moveTo>
                    <a:pt x="0" y="81"/>
                  </a:moveTo>
                  <a:lnTo>
                    <a:pt x="0" y="0"/>
                  </a:lnTo>
                  <a:lnTo>
                    <a:pt x="234" y="0"/>
                  </a:lnTo>
                  <a:lnTo>
                    <a:pt x="234" y="15"/>
                  </a:lnTo>
                  <a:lnTo>
                    <a:pt x="234" y="0"/>
                  </a:lnTo>
                  <a:lnTo>
                    <a:pt x="248" y="0"/>
                  </a:lnTo>
                  <a:lnTo>
                    <a:pt x="248" y="81"/>
                  </a:lnTo>
                  <a:lnTo>
                    <a:pt x="0" y="81"/>
                  </a:lnTo>
                  <a:lnTo>
                    <a:pt x="0" y="81"/>
                  </a:lnTo>
                  <a:close/>
                  <a:moveTo>
                    <a:pt x="29" y="53"/>
                  </a:moveTo>
                  <a:lnTo>
                    <a:pt x="219" y="53"/>
                  </a:lnTo>
                  <a:lnTo>
                    <a:pt x="219" y="29"/>
                  </a:lnTo>
                  <a:lnTo>
                    <a:pt x="29" y="29"/>
                  </a:lnTo>
                  <a:lnTo>
                    <a:pt x="29" y="53"/>
                  </a:lnTo>
                  <a:lnTo>
                    <a:pt x="29" y="53"/>
                  </a:ln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7" name="Freeform 168">
              <a:extLst>
                <a:ext uri="{FF2B5EF4-FFF2-40B4-BE49-F238E27FC236}">
                  <a16:creationId xmlns:a16="http://schemas.microsoft.com/office/drawing/2014/main" id="{61702F6D-74DB-4A0E-AAC7-EDE521BF9BB1}"/>
                </a:ext>
              </a:extLst>
            </p:cNvPr>
            <p:cNvSpPr>
              <a:spLocks/>
            </p:cNvSpPr>
            <p:nvPr/>
          </p:nvSpPr>
          <p:spPr bwMode="auto">
            <a:xfrm>
              <a:off x="5899151" y="5434013"/>
              <a:ext cx="392113" cy="566737"/>
            </a:xfrm>
            <a:custGeom>
              <a:avLst/>
              <a:gdLst>
                <a:gd name="T0" fmla="*/ 103 w 104"/>
                <a:gd name="T1" fmla="*/ 0 h 150"/>
                <a:gd name="T2" fmla="*/ 45 w 104"/>
                <a:gd name="T3" fmla="*/ 0 h 150"/>
                <a:gd name="T4" fmla="*/ 0 w 104"/>
                <a:gd name="T5" fmla="*/ 32 h 150"/>
                <a:gd name="T6" fmla="*/ 0 w 104"/>
                <a:gd name="T7" fmla="*/ 83 h 150"/>
                <a:gd name="T8" fmla="*/ 44 w 104"/>
                <a:gd name="T9" fmla="*/ 129 h 150"/>
                <a:gd name="T10" fmla="*/ 104 w 104"/>
                <a:gd name="T11" fmla="*/ 150 h 150"/>
                <a:gd name="T12" fmla="*/ 103 w 104"/>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104" h="150">
                  <a:moveTo>
                    <a:pt x="103" y="0"/>
                  </a:moveTo>
                  <a:cubicBezTo>
                    <a:pt x="83" y="0"/>
                    <a:pt x="64" y="0"/>
                    <a:pt x="45" y="0"/>
                  </a:cubicBezTo>
                  <a:cubicBezTo>
                    <a:pt x="20" y="1"/>
                    <a:pt x="0" y="15"/>
                    <a:pt x="0" y="32"/>
                  </a:cubicBezTo>
                  <a:cubicBezTo>
                    <a:pt x="0" y="49"/>
                    <a:pt x="0" y="66"/>
                    <a:pt x="0" y="83"/>
                  </a:cubicBezTo>
                  <a:cubicBezTo>
                    <a:pt x="1" y="100"/>
                    <a:pt x="9" y="113"/>
                    <a:pt x="44" y="129"/>
                  </a:cubicBezTo>
                  <a:cubicBezTo>
                    <a:pt x="65" y="139"/>
                    <a:pt x="85" y="146"/>
                    <a:pt x="104" y="150"/>
                  </a:cubicBezTo>
                  <a:lnTo>
                    <a:pt x="103" y="0"/>
                  </a:lnTo>
                  <a:close/>
                </a:path>
              </a:pathLst>
            </a:custGeom>
            <a:solidFill>
              <a:srgbClr val="FFD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8" name="Freeform 169">
              <a:extLst>
                <a:ext uri="{FF2B5EF4-FFF2-40B4-BE49-F238E27FC236}">
                  <a16:creationId xmlns:a16="http://schemas.microsoft.com/office/drawing/2014/main" id="{487E32C8-3BEA-4957-AD95-6C6FEB61866C}"/>
                </a:ext>
              </a:extLst>
            </p:cNvPr>
            <p:cNvSpPr>
              <a:spLocks noEditPoints="1"/>
            </p:cNvSpPr>
            <p:nvPr/>
          </p:nvSpPr>
          <p:spPr bwMode="auto">
            <a:xfrm>
              <a:off x="5876926" y="5411788"/>
              <a:ext cx="438150" cy="611187"/>
            </a:xfrm>
            <a:custGeom>
              <a:avLst/>
              <a:gdLst>
                <a:gd name="T0" fmla="*/ 109 w 116"/>
                <a:gd name="T1" fmla="*/ 162 h 162"/>
                <a:gd name="T2" fmla="*/ 48 w 116"/>
                <a:gd name="T3" fmla="*/ 140 h 162"/>
                <a:gd name="T4" fmla="*/ 48 w 116"/>
                <a:gd name="T5" fmla="*/ 140 h 162"/>
                <a:gd name="T6" fmla="*/ 11 w 116"/>
                <a:gd name="T7" fmla="*/ 116 h 162"/>
                <a:gd name="T8" fmla="*/ 11 w 116"/>
                <a:gd name="T9" fmla="*/ 116 h 162"/>
                <a:gd name="T10" fmla="*/ 0 w 116"/>
                <a:gd name="T11" fmla="*/ 90 h 162"/>
                <a:gd name="T12" fmla="*/ 0 w 116"/>
                <a:gd name="T13" fmla="*/ 90 h 162"/>
                <a:gd name="T14" fmla="*/ 0 w 116"/>
                <a:gd name="T15" fmla="*/ 38 h 162"/>
                <a:gd name="T16" fmla="*/ 0 w 116"/>
                <a:gd name="T17" fmla="*/ 38 h 162"/>
                <a:gd name="T18" fmla="*/ 0 w 116"/>
                <a:gd name="T19" fmla="*/ 38 h 162"/>
                <a:gd name="T20" fmla="*/ 0 w 116"/>
                <a:gd name="T21" fmla="*/ 38 h 162"/>
                <a:gd name="T22" fmla="*/ 16 w 116"/>
                <a:gd name="T23" fmla="*/ 11 h 162"/>
                <a:gd name="T24" fmla="*/ 16 w 116"/>
                <a:gd name="T25" fmla="*/ 11 h 162"/>
                <a:gd name="T26" fmla="*/ 51 w 116"/>
                <a:gd name="T27" fmla="*/ 0 h 162"/>
                <a:gd name="T28" fmla="*/ 51 w 116"/>
                <a:gd name="T29" fmla="*/ 0 h 162"/>
                <a:gd name="T30" fmla="*/ 109 w 116"/>
                <a:gd name="T31" fmla="*/ 0 h 162"/>
                <a:gd name="T32" fmla="*/ 109 w 116"/>
                <a:gd name="T33" fmla="*/ 0 h 162"/>
                <a:gd name="T34" fmla="*/ 115 w 116"/>
                <a:gd name="T35" fmla="*/ 6 h 162"/>
                <a:gd name="T36" fmla="*/ 115 w 116"/>
                <a:gd name="T37" fmla="*/ 6 h 162"/>
                <a:gd name="T38" fmla="*/ 116 w 116"/>
                <a:gd name="T39" fmla="*/ 156 h 162"/>
                <a:gd name="T40" fmla="*/ 114 w 116"/>
                <a:gd name="T41" fmla="*/ 160 h 162"/>
                <a:gd name="T42" fmla="*/ 114 w 116"/>
                <a:gd name="T43" fmla="*/ 160 h 162"/>
                <a:gd name="T44" fmla="*/ 110 w 116"/>
                <a:gd name="T45" fmla="*/ 162 h 162"/>
                <a:gd name="T46" fmla="*/ 110 w 116"/>
                <a:gd name="T47" fmla="*/ 162 h 162"/>
                <a:gd name="T48" fmla="*/ 109 w 116"/>
                <a:gd name="T49" fmla="*/ 162 h 162"/>
                <a:gd name="T50" fmla="*/ 12 w 116"/>
                <a:gd name="T51" fmla="*/ 38 h 162"/>
                <a:gd name="T52" fmla="*/ 12 w 116"/>
                <a:gd name="T53" fmla="*/ 89 h 162"/>
                <a:gd name="T54" fmla="*/ 12 w 116"/>
                <a:gd name="T55" fmla="*/ 89 h 162"/>
                <a:gd name="T56" fmla="*/ 20 w 116"/>
                <a:gd name="T57" fmla="*/ 108 h 162"/>
                <a:gd name="T58" fmla="*/ 20 w 116"/>
                <a:gd name="T59" fmla="*/ 108 h 162"/>
                <a:gd name="T60" fmla="*/ 53 w 116"/>
                <a:gd name="T61" fmla="*/ 130 h 162"/>
                <a:gd name="T62" fmla="*/ 53 w 116"/>
                <a:gd name="T63" fmla="*/ 130 h 162"/>
                <a:gd name="T64" fmla="*/ 104 w 116"/>
                <a:gd name="T65" fmla="*/ 148 h 162"/>
                <a:gd name="T66" fmla="*/ 104 w 116"/>
                <a:gd name="T67" fmla="*/ 148 h 162"/>
                <a:gd name="T68" fmla="*/ 103 w 116"/>
                <a:gd name="T69" fmla="*/ 12 h 162"/>
                <a:gd name="T70" fmla="*/ 51 w 116"/>
                <a:gd name="T71" fmla="*/ 12 h 162"/>
                <a:gd name="T72" fmla="*/ 51 w 116"/>
                <a:gd name="T73" fmla="*/ 12 h 162"/>
                <a:gd name="T74" fmla="*/ 22 w 116"/>
                <a:gd name="T75" fmla="*/ 21 h 162"/>
                <a:gd name="T76" fmla="*/ 22 w 116"/>
                <a:gd name="T77" fmla="*/ 21 h 162"/>
                <a:gd name="T78" fmla="*/ 12 w 116"/>
                <a:gd name="T79" fmla="*/ 38 h 162"/>
                <a:gd name="T80" fmla="*/ 12 w 116"/>
                <a:gd name="T81" fmla="*/ 38 h 162"/>
                <a:gd name="T82" fmla="*/ 12 w 116"/>
                <a:gd name="T83" fmla="*/ 38 h 162"/>
                <a:gd name="T84" fmla="*/ 12 w 116"/>
                <a:gd name="T85" fmla="*/ 38 h 162"/>
                <a:gd name="T86" fmla="*/ 12 w 116"/>
                <a:gd name="T87" fmla="*/ 38 h 162"/>
                <a:gd name="T88" fmla="*/ 103 w 116"/>
                <a:gd name="T89" fmla="*/ 6 h 162"/>
                <a:gd name="T90" fmla="*/ 109 w 116"/>
                <a:gd name="T91" fmla="*/ 6 h 162"/>
                <a:gd name="T92" fmla="*/ 103 w 116"/>
                <a:gd name="T93" fmla="*/ 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6" h="162">
                  <a:moveTo>
                    <a:pt x="109" y="162"/>
                  </a:moveTo>
                  <a:cubicBezTo>
                    <a:pt x="89" y="158"/>
                    <a:pt x="69" y="150"/>
                    <a:pt x="48" y="140"/>
                  </a:cubicBezTo>
                  <a:cubicBezTo>
                    <a:pt x="48" y="140"/>
                    <a:pt x="48" y="140"/>
                    <a:pt x="48" y="140"/>
                  </a:cubicBezTo>
                  <a:cubicBezTo>
                    <a:pt x="30" y="132"/>
                    <a:pt x="18" y="125"/>
                    <a:pt x="11" y="116"/>
                  </a:cubicBezTo>
                  <a:cubicBezTo>
                    <a:pt x="11" y="116"/>
                    <a:pt x="11" y="116"/>
                    <a:pt x="11" y="116"/>
                  </a:cubicBezTo>
                  <a:cubicBezTo>
                    <a:pt x="3" y="108"/>
                    <a:pt x="0" y="99"/>
                    <a:pt x="0" y="90"/>
                  </a:cubicBezTo>
                  <a:cubicBezTo>
                    <a:pt x="0" y="90"/>
                    <a:pt x="0" y="90"/>
                    <a:pt x="0" y="90"/>
                  </a:cubicBezTo>
                  <a:cubicBezTo>
                    <a:pt x="0" y="72"/>
                    <a:pt x="0" y="55"/>
                    <a:pt x="0" y="38"/>
                  </a:cubicBezTo>
                  <a:cubicBezTo>
                    <a:pt x="0" y="38"/>
                    <a:pt x="0" y="38"/>
                    <a:pt x="0" y="38"/>
                  </a:cubicBezTo>
                  <a:cubicBezTo>
                    <a:pt x="0" y="38"/>
                    <a:pt x="0" y="38"/>
                    <a:pt x="0" y="38"/>
                  </a:cubicBezTo>
                  <a:cubicBezTo>
                    <a:pt x="0" y="38"/>
                    <a:pt x="0" y="38"/>
                    <a:pt x="0" y="38"/>
                  </a:cubicBezTo>
                  <a:cubicBezTo>
                    <a:pt x="0" y="27"/>
                    <a:pt x="6" y="17"/>
                    <a:pt x="16" y="11"/>
                  </a:cubicBezTo>
                  <a:cubicBezTo>
                    <a:pt x="16" y="11"/>
                    <a:pt x="16" y="11"/>
                    <a:pt x="16" y="11"/>
                  </a:cubicBezTo>
                  <a:cubicBezTo>
                    <a:pt x="25" y="4"/>
                    <a:pt x="37" y="1"/>
                    <a:pt x="51" y="0"/>
                  </a:cubicBezTo>
                  <a:cubicBezTo>
                    <a:pt x="51" y="0"/>
                    <a:pt x="51" y="0"/>
                    <a:pt x="51" y="0"/>
                  </a:cubicBezTo>
                  <a:cubicBezTo>
                    <a:pt x="70" y="0"/>
                    <a:pt x="89" y="0"/>
                    <a:pt x="109" y="0"/>
                  </a:cubicBezTo>
                  <a:cubicBezTo>
                    <a:pt x="109" y="0"/>
                    <a:pt x="109" y="0"/>
                    <a:pt x="109" y="0"/>
                  </a:cubicBezTo>
                  <a:cubicBezTo>
                    <a:pt x="112" y="0"/>
                    <a:pt x="115" y="2"/>
                    <a:pt x="115" y="6"/>
                  </a:cubicBezTo>
                  <a:cubicBezTo>
                    <a:pt x="115" y="6"/>
                    <a:pt x="115" y="6"/>
                    <a:pt x="115" y="6"/>
                  </a:cubicBezTo>
                  <a:cubicBezTo>
                    <a:pt x="116" y="156"/>
                    <a:pt x="116" y="156"/>
                    <a:pt x="116" y="156"/>
                  </a:cubicBezTo>
                  <a:cubicBezTo>
                    <a:pt x="116" y="157"/>
                    <a:pt x="115" y="159"/>
                    <a:pt x="114" y="160"/>
                  </a:cubicBezTo>
                  <a:cubicBezTo>
                    <a:pt x="114" y="160"/>
                    <a:pt x="114" y="160"/>
                    <a:pt x="114" y="160"/>
                  </a:cubicBezTo>
                  <a:cubicBezTo>
                    <a:pt x="113" y="161"/>
                    <a:pt x="112" y="162"/>
                    <a:pt x="110" y="162"/>
                  </a:cubicBezTo>
                  <a:cubicBezTo>
                    <a:pt x="110" y="162"/>
                    <a:pt x="110" y="162"/>
                    <a:pt x="110" y="162"/>
                  </a:cubicBezTo>
                  <a:cubicBezTo>
                    <a:pt x="110" y="162"/>
                    <a:pt x="109" y="162"/>
                    <a:pt x="109" y="162"/>
                  </a:cubicBezTo>
                  <a:close/>
                  <a:moveTo>
                    <a:pt x="12" y="38"/>
                  </a:moveTo>
                  <a:cubicBezTo>
                    <a:pt x="12" y="55"/>
                    <a:pt x="12" y="72"/>
                    <a:pt x="12" y="89"/>
                  </a:cubicBezTo>
                  <a:cubicBezTo>
                    <a:pt x="12" y="89"/>
                    <a:pt x="12" y="89"/>
                    <a:pt x="12" y="89"/>
                  </a:cubicBezTo>
                  <a:cubicBezTo>
                    <a:pt x="13" y="97"/>
                    <a:pt x="14" y="102"/>
                    <a:pt x="20" y="108"/>
                  </a:cubicBezTo>
                  <a:cubicBezTo>
                    <a:pt x="20" y="108"/>
                    <a:pt x="20" y="108"/>
                    <a:pt x="20" y="108"/>
                  </a:cubicBezTo>
                  <a:cubicBezTo>
                    <a:pt x="25" y="115"/>
                    <a:pt x="35" y="122"/>
                    <a:pt x="53" y="130"/>
                  </a:cubicBezTo>
                  <a:cubicBezTo>
                    <a:pt x="53" y="130"/>
                    <a:pt x="53" y="130"/>
                    <a:pt x="53" y="130"/>
                  </a:cubicBezTo>
                  <a:cubicBezTo>
                    <a:pt x="71" y="138"/>
                    <a:pt x="88" y="144"/>
                    <a:pt x="104" y="148"/>
                  </a:cubicBezTo>
                  <a:cubicBezTo>
                    <a:pt x="104" y="148"/>
                    <a:pt x="104" y="148"/>
                    <a:pt x="104" y="148"/>
                  </a:cubicBezTo>
                  <a:cubicBezTo>
                    <a:pt x="103" y="12"/>
                    <a:pt x="103" y="12"/>
                    <a:pt x="103" y="12"/>
                  </a:cubicBezTo>
                  <a:cubicBezTo>
                    <a:pt x="85" y="12"/>
                    <a:pt x="68" y="12"/>
                    <a:pt x="51" y="12"/>
                  </a:cubicBezTo>
                  <a:cubicBezTo>
                    <a:pt x="51" y="12"/>
                    <a:pt x="51" y="12"/>
                    <a:pt x="51" y="12"/>
                  </a:cubicBezTo>
                  <a:cubicBezTo>
                    <a:pt x="39" y="12"/>
                    <a:pt x="29" y="16"/>
                    <a:pt x="22" y="21"/>
                  </a:cubicBezTo>
                  <a:cubicBezTo>
                    <a:pt x="22" y="21"/>
                    <a:pt x="22" y="21"/>
                    <a:pt x="22" y="21"/>
                  </a:cubicBezTo>
                  <a:cubicBezTo>
                    <a:pt x="15" y="26"/>
                    <a:pt x="12" y="32"/>
                    <a:pt x="12" y="38"/>
                  </a:cubicBezTo>
                  <a:cubicBezTo>
                    <a:pt x="12" y="38"/>
                    <a:pt x="12" y="38"/>
                    <a:pt x="12" y="38"/>
                  </a:cubicBezTo>
                  <a:cubicBezTo>
                    <a:pt x="12" y="38"/>
                    <a:pt x="12" y="38"/>
                    <a:pt x="12" y="38"/>
                  </a:cubicBezTo>
                  <a:cubicBezTo>
                    <a:pt x="12" y="38"/>
                    <a:pt x="12" y="38"/>
                    <a:pt x="12" y="38"/>
                  </a:cubicBezTo>
                  <a:cubicBezTo>
                    <a:pt x="12" y="38"/>
                    <a:pt x="12" y="38"/>
                    <a:pt x="12" y="38"/>
                  </a:cubicBezTo>
                  <a:close/>
                  <a:moveTo>
                    <a:pt x="103" y="6"/>
                  </a:moveTo>
                  <a:cubicBezTo>
                    <a:pt x="109" y="6"/>
                    <a:pt x="109" y="6"/>
                    <a:pt x="109" y="6"/>
                  </a:cubicBezTo>
                  <a:cubicBezTo>
                    <a:pt x="103" y="6"/>
                    <a:pt x="103" y="6"/>
                    <a:pt x="103" y="6"/>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29" name="Freeform 170">
              <a:extLst>
                <a:ext uri="{FF2B5EF4-FFF2-40B4-BE49-F238E27FC236}">
                  <a16:creationId xmlns:a16="http://schemas.microsoft.com/office/drawing/2014/main" id="{D0D8D6C8-4E4D-437B-B362-E74DE112BB3A}"/>
                </a:ext>
              </a:extLst>
            </p:cNvPr>
            <p:cNvSpPr>
              <a:spLocks/>
            </p:cNvSpPr>
            <p:nvPr/>
          </p:nvSpPr>
          <p:spPr bwMode="auto">
            <a:xfrm>
              <a:off x="6288088" y="5430838"/>
              <a:ext cx="393700" cy="569912"/>
            </a:xfrm>
            <a:custGeom>
              <a:avLst/>
              <a:gdLst>
                <a:gd name="T0" fmla="*/ 0 w 104"/>
                <a:gd name="T1" fmla="*/ 1 h 151"/>
                <a:gd name="T2" fmla="*/ 58 w 104"/>
                <a:gd name="T3" fmla="*/ 0 h 151"/>
                <a:gd name="T4" fmla="*/ 103 w 104"/>
                <a:gd name="T5" fmla="*/ 31 h 151"/>
                <a:gd name="T6" fmla="*/ 103 w 104"/>
                <a:gd name="T7" fmla="*/ 83 h 151"/>
                <a:gd name="T8" fmla="*/ 61 w 104"/>
                <a:gd name="T9" fmla="*/ 129 h 151"/>
                <a:gd name="T10" fmla="*/ 1 w 104"/>
                <a:gd name="T11" fmla="*/ 151 h 151"/>
                <a:gd name="T12" fmla="*/ 0 w 104"/>
                <a:gd name="T13" fmla="*/ 1 h 151"/>
              </a:gdLst>
              <a:ahLst/>
              <a:cxnLst>
                <a:cxn ang="0">
                  <a:pos x="T0" y="T1"/>
                </a:cxn>
                <a:cxn ang="0">
                  <a:pos x="T2" y="T3"/>
                </a:cxn>
                <a:cxn ang="0">
                  <a:pos x="T4" y="T5"/>
                </a:cxn>
                <a:cxn ang="0">
                  <a:pos x="T6" y="T7"/>
                </a:cxn>
                <a:cxn ang="0">
                  <a:pos x="T8" y="T9"/>
                </a:cxn>
                <a:cxn ang="0">
                  <a:pos x="T10" y="T11"/>
                </a:cxn>
                <a:cxn ang="0">
                  <a:pos x="T12" y="T13"/>
                </a:cxn>
              </a:cxnLst>
              <a:rect l="0" t="0" r="r" b="b"/>
              <a:pathLst>
                <a:path w="104" h="151">
                  <a:moveTo>
                    <a:pt x="0" y="1"/>
                  </a:moveTo>
                  <a:cubicBezTo>
                    <a:pt x="19" y="0"/>
                    <a:pt x="38" y="0"/>
                    <a:pt x="58" y="0"/>
                  </a:cubicBezTo>
                  <a:cubicBezTo>
                    <a:pt x="83" y="0"/>
                    <a:pt x="103" y="14"/>
                    <a:pt x="103" y="31"/>
                  </a:cubicBezTo>
                  <a:cubicBezTo>
                    <a:pt x="103" y="48"/>
                    <a:pt x="103" y="65"/>
                    <a:pt x="103" y="83"/>
                  </a:cubicBezTo>
                  <a:cubicBezTo>
                    <a:pt x="104" y="99"/>
                    <a:pt x="95" y="112"/>
                    <a:pt x="61" y="129"/>
                  </a:cubicBezTo>
                  <a:cubicBezTo>
                    <a:pt x="40" y="139"/>
                    <a:pt x="20" y="146"/>
                    <a:pt x="1" y="151"/>
                  </a:cubicBezTo>
                  <a:lnTo>
                    <a:pt x="0" y="1"/>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0" name="Freeform 171">
              <a:extLst>
                <a:ext uri="{FF2B5EF4-FFF2-40B4-BE49-F238E27FC236}">
                  <a16:creationId xmlns:a16="http://schemas.microsoft.com/office/drawing/2014/main" id="{D8D90A8B-65B3-4ADF-B692-5FB08BD7D820}"/>
                </a:ext>
              </a:extLst>
            </p:cNvPr>
            <p:cNvSpPr>
              <a:spLocks noEditPoints="1"/>
            </p:cNvSpPr>
            <p:nvPr/>
          </p:nvSpPr>
          <p:spPr bwMode="auto">
            <a:xfrm>
              <a:off x="6265863" y="5408613"/>
              <a:ext cx="438150" cy="614362"/>
            </a:xfrm>
            <a:custGeom>
              <a:avLst/>
              <a:gdLst>
                <a:gd name="T0" fmla="*/ 3 w 116"/>
                <a:gd name="T1" fmla="*/ 161 h 163"/>
                <a:gd name="T2" fmla="*/ 1 w 116"/>
                <a:gd name="T3" fmla="*/ 157 h 163"/>
                <a:gd name="T4" fmla="*/ 1 w 116"/>
                <a:gd name="T5" fmla="*/ 157 h 163"/>
                <a:gd name="T6" fmla="*/ 0 w 116"/>
                <a:gd name="T7" fmla="*/ 7 h 163"/>
                <a:gd name="T8" fmla="*/ 6 w 116"/>
                <a:gd name="T9" fmla="*/ 7 h 163"/>
                <a:gd name="T10" fmla="*/ 6 w 116"/>
                <a:gd name="T11" fmla="*/ 13 h 163"/>
                <a:gd name="T12" fmla="*/ 6 w 116"/>
                <a:gd name="T13" fmla="*/ 7 h 163"/>
                <a:gd name="T14" fmla="*/ 0 w 116"/>
                <a:gd name="T15" fmla="*/ 7 h 163"/>
                <a:gd name="T16" fmla="*/ 6 w 116"/>
                <a:gd name="T17" fmla="*/ 1 h 163"/>
                <a:gd name="T18" fmla="*/ 6 w 116"/>
                <a:gd name="T19" fmla="*/ 1 h 163"/>
                <a:gd name="T20" fmla="*/ 64 w 116"/>
                <a:gd name="T21" fmla="*/ 0 h 163"/>
                <a:gd name="T22" fmla="*/ 64 w 116"/>
                <a:gd name="T23" fmla="*/ 0 h 163"/>
                <a:gd name="T24" fmla="*/ 99 w 116"/>
                <a:gd name="T25" fmla="*/ 10 h 163"/>
                <a:gd name="T26" fmla="*/ 99 w 116"/>
                <a:gd name="T27" fmla="*/ 10 h 163"/>
                <a:gd name="T28" fmla="*/ 115 w 116"/>
                <a:gd name="T29" fmla="*/ 37 h 163"/>
                <a:gd name="T30" fmla="*/ 115 w 116"/>
                <a:gd name="T31" fmla="*/ 37 h 163"/>
                <a:gd name="T32" fmla="*/ 115 w 116"/>
                <a:gd name="T33" fmla="*/ 89 h 163"/>
                <a:gd name="T34" fmla="*/ 115 w 116"/>
                <a:gd name="T35" fmla="*/ 89 h 163"/>
                <a:gd name="T36" fmla="*/ 115 w 116"/>
                <a:gd name="T37" fmla="*/ 89 h 163"/>
                <a:gd name="T38" fmla="*/ 115 w 116"/>
                <a:gd name="T39" fmla="*/ 89 h 163"/>
                <a:gd name="T40" fmla="*/ 106 w 116"/>
                <a:gd name="T41" fmla="*/ 116 h 163"/>
                <a:gd name="T42" fmla="*/ 106 w 116"/>
                <a:gd name="T43" fmla="*/ 116 h 163"/>
                <a:gd name="T44" fmla="*/ 69 w 116"/>
                <a:gd name="T45" fmla="*/ 140 h 163"/>
                <a:gd name="T46" fmla="*/ 69 w 116"/>
                <a:gd name="T47" fmla="*/ 140 h 163"/>
                <a:gd name="T48" fmla="*/ 8 w 116"/>
                <a:gd name="T49" fmla="*/ 163 h 163"/>
                <a:gd name="T50" fmla="*/ 8 w 116"/>
                <a:gd name="T51" fmla="*/ 163 h 163"/>
                <a:gd name="T52" fmla="*/ 7 w 116"/>
                <a:gd name="T53" fmla="*/ 163 h 163"/>
                <a:gd name="T54" fmla="*/ 7 w 116"/>
                <a:gd name="T55" fmla="*/ 163 h 163"/>
                <a:gd name="T56" fmla="*/ 3 w 116"/>
                <a:gd name="T57" fmla="*/ 161 h 163"/>
                <a:gd name="T58" fmla="*/ 13 w 116"/>
                <a:gd name="T59" fmla="*/ 149 h 163"/>
                <a:gd name="T60" fmla="*/ 64 w 116"/>
                <a:gd name="T61" fmla="*/ 129 h 163"/>
                <a:gd name="T62" fmla="*/ 64 w 116"/>
                <a:gd name="T63" fmla="*/ 129 h 163"/>
                <a:gd name="T64" fmla="*/ 96 w 116"/>
                <a:gd name="T65" fmla="*/ 108 h 163"/>
                <a:gd name="T66" fmla="*/ 96 w 116"/>
                <a:gd name="T67" fmla="*/ 108 h 163"/>
                <a:gd name="T68" fmla="*/ 103 w 116"/>
                <a:gd name="T69" fmla="*/ 89 h 163"/>
                <a:gd name="T70" fmla="*/ 103 w 116"/>
                <a:gd name="T71" fmla="*/ 89 h 163"/>
                <a:gd name="T72" fmla="*/ 103 w 116"/>
                <a:gd name="T73" fmla="*/ 88 h 163"/>
                <a:gd name="T74" fmla="*/ 103 w 116"/>
                <a:gd name="T75" fmla="*/ 88 h 163"/>
                <a:gd name="T76" fmla="*/ 103 w 116"/>
                <a:gd name="T77" fmla="*/ 37 h 163"/>
                <a:gd name="T78" fmla="*/ 103 w 116"/>
                <a:gd name="T79" fmla="*/ 37 h 163"/>
                <a:gd name="T80" fmla="*/ 92 w 116"/>
                <a:gd name="T81" fmla="*/ 20 h 163"/>
                <a:gd name="T82" fmla="*/ 92 w 116"/>
                <a:gd name="T83" fmla="*/ 20 h 163"/>
                <a:gd name="T84" fmla="*/ 64 w 116"/>
                <a:gd name="T85" fmla="*/ 12 h 163"/>
                <a:gd name="T86" fmla="*/ 64 w 116"/>
                <a:gd name="T87" fmla="*/ 12 h 163"/>
                <a:gd name="T88" fmla="*/ 12 w 116"/>
                <a:gd name="T89" fmla="*/ 12 h 163"/>
                <a:gd name="T90" fmla="*/ 12 w 116"/>
                <a:gd name="T91" fmla="*/ 12 h 163"/>
                <a:gd name="T92" fmla="*/ 13 w 116"/>
                <a:gd name="T93" fmla="*/ 14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6" h="163">
                  <a:moveTo>
                    <a:pt x="3" y="161"/>
                  </a:moveTo>
                  <a:cubicBezTo>
                    <a:pt x="2" y="160"/>
                    <a:pt x="1" y="159"/>
                    <a:pt x="1" y="157"/>
                  </a:cubicBezTo>
                  <a:cubicBezTo>
                    <a:pt x="1" y="157"/>
                    <a:pt x="1" y="157"/>
                    <a:pt x="1" y="157"/>
                  </a:cubicBezTo>
                  <a:cubicBezTo>
                    <a:pt x="0" y="7"/>
                    <a:pt x="0" y="7"/>
                    <a:pt x="0" y="7"/>
                  </a:cubicBezTo>
                  <a:cubicBezTo>
                    <a:pt x="6" y="7"/>
                    <a:pt x="6" y="7"/>
                    <a:pt x="6" y="7"/>
                  </a:cubicBezTo>
                  <a:cubicBezTo>
                    <a:pt x="6" y="13"/>
                    <a:pt x="6" y="13"/>
                    <a:pt x="6" y="13"/>
                  </a:cubicBezTo>
                  <a:cubicBezTo>
                    <a:pt x="6" y="7"/>
                    <a:pt x="6" y="7"/>
                    <a:pt x="6" y="7"/>
                  </a:cubicBezTo>
                  <a:cubicBezTo>
                    <a:pt x="0" y="7"/>
                    <a:pt x="0" y="7"/>
                    <a:pt x="0" y="7"/>
                  </a:cubicBezTo>
                  <a:cubicBezTo>
                    <a:pt x="0" y="3"/>
                    <a:pt x="2" y="1"/>
                    <a:pt x="6" y="1"/>
                  </a:cubicBezTo>
                  <a:cubicBezTo>
                    <a:pt x="6" y="1"/>
                    <a:pt x="6" y="1"/>
                    <a:pt x="6" y="1"/>
                  </a:cubicBezTo>
                  <a:cubicBezTo>
                    <a:pt x="25" y="0"/>
                    <a:pt x="44" y="0"/>
                    <a:pt x="64" y="0"/>
                  </a:cubicBezTo>
                  <a:cubicBezTo>
                    <a:pt x="64" y="0"/>
                    <a:pt x="64" y="0"/>
                    <a:pt x="64" y="0"/>
                  </a:cubicBezTo>
                  <a:cubicBezTo>
                    <a:pt x="77" y="0"/>
                    <a:pt x="90" y="4"/>
                    <a:pt x="99" y="10"/>
                  </a:cubicBezTo>
                  <a:cubicBezTo>
                    <a:pt x="99" y="10"/>
                    <a:pt x="99" y="10"/>
                    <a:pt x="99" y="10"/>
                  </a:cubicBezTo>
                  <a:cubicBezTo>
                    <a:pt x="108" y="17"/>
                    <a:pt x="115" y="26"/>
                    <a:pt x="115" y="37"/>
                  </a:cubicBezTo>
                  <a:cubicBezTo>
                    <a:pt x="115" y="37"/>
                    <a:pt x="115" y="37"/>
                    <a:pt x="115" y="37"/>
                  </a:cubicBezTo>
                  <a:cubicBezTo>
                    <a:pt x="115" y="54"/>
                    <a:pt x="115" y="71"/>
                    <a:pt x="115" y="89"/>
                  </a:cubicBezTo>
                  <a:cubicBezTo>
                    <a:pt x="115" y="89"/>
                    <a:pt x="115" y="89"/>
                    <a:pt x="115" y="89"/>
                  </a:cubicBezTo>
                  <a:cubicBezTo>
                    <a:pt x="115" y="89"/>
                    <a:pt x="115" y="89"/>
                    <a:pt x="115" y="89"/>
                  </a:cubicBezTo>
                  <a:cubicBezTo>
                    <a:pt x="115" y="89"/>
                    <a:pt x="115" y="89"/>
                    <a:pt x="115" y="89"/>
                  </a:cubicBezTo>
                  <a:cubicBezTo>
                    <a:pt x="116" y="98"/>
                    <a:pt x="113" y="107"/>
                    <a:pt x="106" y="116"/>
                  </a:cubicBezTo>
                  <a:cubicBezTo>
                    <a:pt x="106" y="116"/>
                    <a:pt x="106" y="116"/>
                    <a:pt x="106" y="116"/>
                  </a:cubicBezTo>
                  <a:cubicBezTo>
                    <a:pt x="98" y="124"/>
                    <a:pt x="87" y="132"/>
                    <a:pt x="69" y="140"/>
                  </a:cubicBezTo>
                  <a:cubicBezTo>
                    <a:pt x="69" y="140"/>
                    <a:pt x="69" y="140"/>
                    <a:pt x="69" y="140"/>
                  </a:cubicBezTo>
                  <a:cubicBezTo>
                    <a:pt x="48" y="150"/>
                    <a:pt x="28" y="158"/>
                    <a:pt x="8" y="163"/>
                  </a:cubicBezTo>
                  <a:cubicBezTo>
                    <a:pt x="8" y="163"/>
                    <a:pt x="8" y="163"/>
                    <a:pt x="8" y="163"/>
                  </a:cubicBezTo>
                  <a:cubicBezTo>
                    <a:pt x="8" y="163"/>
                    <a:pt x="7" y="163"/>
                    <a:pt x="7" y="163"/>
                  </a:cubicBezTo>
                  <a:cubicBezTo>
                    <a:pt x="7" y="163"/>
                    <a:pt x="7" y="163"/>
                    <a:pt x="7" y="163"/>
                  </a:cubicBezTo>
                  <a:cubicBezTo>
                    <a:pt x="6" y="163"/>
                    <a:pt x="4" y="162"/>
                    <a:pt x="3" y="161"/>
                  </a:cubicBezTo>
                  <a:close/>
                  <a:moveTo>
                    <a:pt x="13" y="149"/>
                  </a:moveTo>
                  <a:cubicBezTo>
                    <a:pt x="29" y="145"/>
                    <a:pt x="46" y="138"/>
                    <a:pt x="64" y="129"/>
                  </a:cubicBezTo>
                  <a:cubicBezTo>
                    <a:pt x="64" y="129"/>
                    <a:pt x="64" y="129"/>
                    <a:pt x="64" y="129"/>
                  </a:cubicBezTo>
                  <a:cubicBezTo>
                    <a:pt x="81" y="121"/>
                    <a:pt x="91" y="114"/>
                    <a:pt x="96" y="108"/>
                  </a:cubicBezTo>
                  <a:cubicBezTo>
                    <a:pt x="96" y="108"/>
                    <a:pt x="96" y="108"/>
                    <a:pt x="96" y="108"/>
                  </a:cubicBezTo>
                  <a:cubicBezTo>
                    <a:pt x="102" y="101"/>
                    <a:pt x="103" y="96"/>
                    <a:pt x="103" y="89"/>
                  </a:cubicBezTo>
                  <a:cubicBezTo>
                    <a:pt x="103" y="89"/>
                    <a:pt x="103" y="89"/>
                    <a:pt x="103" y="89"/>
                  </a:cubicBezTo>
                  <a:cubicBezTo>
                    <a:pt x="103" y="89"/>
                    <a:pt x="103" y="88"/>
                    <a:pt x="103" y="88"/>
                  </a:cubicBezTo>
                  <a:cubicBezTo>
                    <a:pt x="103" y="88"/>
                    <a:pt x="103" y="88"/>
                    <a:pt x="103" y="88"/>
                  </a:cubicBezTo>
                  <a:cubicBezTo>
                    <a:pt x="103" y="71"/>
                    <a:pt x="103" y="54"/>
                    <a:pt x="103" y="37"/>
                  </a:cubicBezTo>
                  <a:cubicBezTo>
                    <a:pt x="103" y="37"/>
                    <a:pt x="103" y="37"/>
                    <a:pt x="103" y="37"/>
                  </a:cubicBezTo>
                  <a:cubicBezTo>
                    <a:pt x="103" y="31"/>
                    <a:pt x="99" y="25"/>
                    <a:pt x="92" y="20"/>
                  </a:cubicBezTo>
                  <a:cubicBezTo>
                    <a:pt x="92" y="20"/>
                    <a:pt x="92" y="20"/>
                    <a:pt x="92" y="20"/>
                  </a:cubicBezTo>
                  <a:cubicBezTo>
                    <a:pt x="85" y="15"/>
                    <a:pt x="75" y="12"/>
                    <a:pt x="64" y="12"/>
                  </a:cubicBezTo>
                  <a:cubicBezTo>
                    <a:pt x="64" y="12"/>
                    <a:pt x="64" y="12"/>
                    <a:pt x="64" y="12"/>
                  </a:cubicBezTo>
                  <a:cubicBezTo>
                    <a:pt x="46" y="12"/>
                    <a:pt x="29" y="12"/>
                    <a:pt x="12" y="12"/>
                  </a:cubicBezTo>
                  <a:cubicBezTo>
                    <a:pt x="12" y="12"/>
                    <a:pt x="12" y="12"/>
                    <a:pt x="12" y="12"/>
                  </a:cubicBezTo>
                  <a:cubicBezTo>
                    <a:pt x="13" y="149"/>
                    <a:pt x="13" y="149"/>
                    <a:pt x="13" y="149"/>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1" name="Freeform 172">
              <a:extLst>
                <a:ext uri="{FF2B5EF4-FFF2-40B4-BE49-F238E27FC236}">
                  <a16:creationId xmlns:a16="http://schemas.microsoft.com/office/drawing/2014/main" id="{8A31B441-5D3A-408A-8A40-1BF2867A9802}"/>
                </a:ext>
              </a:extLst>
            </p:cNvPr>
            <p:cNvSpPr>
              <a:spLocks/>
            </p:cNvSpPr>
            <p:nvPr/>
          </p:nvSpPr>
          <p:spPr bwMode="auto">
            <a:xfrm>
              <a:off x="5554663" y="5214938"/>
              <a:ext cx="1463675" cy="563562"/>
            </a:xfrm>
            <a:custGeom>
              <a:avLst/>
              <a:gdLst>
                <a:gd name="T0" fmla="*/ 464 w 922"/>
                <a:gd name="T1" fmla="*/ 355 h 355"/>
                <a:gd name="T2" fmla="*/ 0 w 922"/>
                <a:gd name="T3" fmla="*/ 181 h 355"/>
                <a:gd name="T4" fmla="*/ 460 w 922"/>
                <a:gd name="T5" fmla="*/ 0 h 355"/>
                <a:gd name="T6" fmla="*/ 922 w 922"/>
                <a:gd name="T7" fmla="*/ 174 h 355"/>
                <a:gd name="T8" fmla="*/ 464 w 922"/>
                <a:gd name="T9" fmla="*/ 355 h 355"/>
              </a:gdLst>
              <a:ahLst/>
              <a:cxnLst>
                <a:cxn ang="0">
                  <a:pos x="T0" y="T1"/>
                </a:cxn>
                <a:cxn ang="0">
                  <a:pos x="T2" y="T3"/>
                </a:cxn>
                <a:cxn ang="0">
                  <a:pos x="T4" y="T5"/>
                </a:cxn>
                <a:cxn ang="0">
                  <a:pos x="T6" y="T7"/>
                </a:cxn>
                <a:cxn ang="0">
                  <a:pos x="T8" y="T9"/>
                </a:cxn>
              </a:cxnLst>
              <a:rect l="0" t="0" r="r" b="b"/>
              <a:pathLst>
                <a:path w="922" h="355">
                  <a:moveTo>
                    <a:pt x="464" y="355"/>
                  </a:moveTo>
                  <a:lnTo>
                    <a:pt x="0" y="181"/>
                  </a:lnTo>
                  <a:lnTo>
                    <a:pt x="460" y="0"/>
                  </a:lnTo>
                  <a:lnTo>
                    <a:pt x="922" y="174"/>
                  </a:lnTo>
                  <a:lnTo>
                    <a:pt x="464" y="355"/>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2" name="Freeform 173">
              <a:extLst>
                <a:ext uri="{FF2B5EF4-FFF2-40B4-BE49-F238E27FC236}">
                  <a16:creationId xmlns:a16="http://schemas.microsoft.com/office/drawing/2014/main" id="{61FB804E-C95A-4601-B2A6-9B9FDADCB446}"/>
                </a:ext>
              </a:extLst>
            </p:cNvPr>
            <p:cNvSpPr>
              <a:spLocks noEditPoints="1"/>
            </p:cNvSpPr>
            <p:nvPr/>
          </p:nvSpPr>
          <p:spPr bwMode="auto">
            <a:xfrm>
              <a:off x="5532438" y="5192713"/>
              <a:ext cx="1508125" cy="608012"/>
            </a:xfrm>
            <a:custGeom>
              <a:avLst/>
              <a:gdLst>
                <a:gd name="T0" fmla="*/ 198 w 399"/>
                <a:gd name="T1" fmla="*/ 161 h 161"/>
                <a:gd name="T2" fmla="*/ 4 w 399"/>
                <a:gd name="T3" fmla="*/ 88 h 161"/>
                <a:gd name="T4" fmla="*/ 0 w 399"/>
                <a:gd name="T5" fmla="*/ 82 h 161"/>
                <a:gd name="T6" fmla="*/ 0 w 399"/>
                <a:gd name="T7" fmla="*/ 82 h 161"/>
                <a:gd name="T8" fmla="*/ 4 w 399"/>
                <a:gd name="T9" fmla="*/ 77 h 161"/>
                <a:gd name="T10" fmla="*/ 4 w 399"/>
                <a:gd name="T11" fmla="*/ 77 h 161"/>
                <a:gd name="T12" fmla="*/ 197 w 399"/>
                <a:gd name="T13" fmla="*/ 0 h 161"/>
                <a:gd name="T14" fmla="*/ 201 w 399"/>
                <a:gd name="T15" fmla="*/ 0 h 161"/>
                <a:gd name="T16" fmla="*/ 201 w 399"/>
                <a:gd name="T17" fmla="*/ 0 h 161"/>
                <a:gd name="T18" fmla="*/ 395 w 399"/>
                <a:gd name="T19" fmla="*/ 73 h 161"/>
                <a:gd name="T20" fmla="*/ 399 w 399"/>
                <a:gd name="T21" fmla="*/ 79 h 161"/>
                <a:gd name="T22" fmla="*/ 399 w 399"/>
                <a:gd name="T23" fmla="*/ 79 h 161"/>
                <a:gd name="T24" fmla="*/ 396 w 399"/>
                <a:gd name="T25" fmla="*/ 84 h 161"/>
                <a:gd name="T26" fmla="*/ 396 w 399"/>
                <a:gd name="T27" fmla="*/ 84 h 161"/>
                <a:gd name="T28" fmla="*/ 203 w 399"/>
                <a:gd name="T29" fmla="*/ 161 h 161"/>
                <a:gd name="T30" fmla="*/ 201 w 399"/>
                <a:gd name="T31" fmla="*/ 161 h 161"/>
                <a:gd name="T32" fmla="*/ 201 w 399"/>
                <a:gd name="T33" fmla="*/ 161 h 161"/>
                <a:gd name="T34" fmla="*/ 198 w 399"/>
                <a:gd name="T35" fmla="*/ 161 h 161"/>
                <a:gd name="T36" fmla="*/ 201 w 399"/>
                <a:gd name="T37" fmla="*/ 155 h 161"/>
                <a:gd name="T38" fmla="*/ 203 w 399"/>
                <a:gd name="T39" fmla="*/ 150 h 161"/>
                <a:gd name="T40" fmla="*/ 201 w 399"/>
                <a:gd name="T41" fmla="*/ 155 h 161"/>
                <a:gd name="T42" fmla="*/ 23 w 399"/>
                <a:gd name="T43" fmla="*/ 82 h 161"/>
                <a:gd name="T44" fmla="*/ 200 w 399"/>
                <a:gd name="T45" fmla="*/ 149 h 161"/>
                <a:gd name="T46" fmla="*/ 377 w 399"/>
                <a:gd name="T47" fmla="*/ 79 h 161"/>
                <a:gd name="T48" fmla="*/ 199 w 399"/>
                <a:gd name="T49" fmla="*/ 12 h 161"/>
                <a:gd name="T50" fmla="*/ 23 w 399"/>
                <a:gd name="T51"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 h="161">
                  <a:moveTo>
                    <a:pt x="198" y="161"/>
                  </a:moveTo>
                  <a:cubicBezTo>
                    <a:pt x="4" y="88"/>
                    <a:pt x="4" y="88"/>
                    <a:pt x="4" y="88"/>
                  </a:cubicBezTo>
                  <a:cubicBezTo>
                    <a:pt x="2" y="87"/>
                    <a:pt x="0" y="85"/>
                    <a:pt x="0" y="82"/>
                  </a:cubicBezTo>
                  <a:cubicBezTo>
                    <a:pt x="0" y="82"/>
                    <a:pt x="0" y="82"/>
                    <a:pt x="0" y="82"/>
                  </a:cubicBezTo>
                  <a:cubicBezTo>
                    <a:pt x="0" y="80"/>
                    <a:pt x="2" y="78"/>
                    <a:pt x="4" y="77"/>
                  </a:cubicBezTo>
                  <a:cubicBezTo>
                    <a:pt x="4" y="77"/>
                    <a:pt x="4" y="77"/>
                    <a:pt x="4" y="77"/>
                  </a:cubicBezTo>
                  <a:cubicBezTo>
                    <a:pt x="197" y="0"/>
                    <a:pt x="197" y="0"/>
                    <a:pt x="197" y="0"/>
                  </a:cubicBezTo>
                  <a:cubicBezTo>
                    <a:pt x="198" y="0"/>
                    <a:pt x="200" y="0"/>
                    <a:pt x="201" y="0"/>
                  </a:cubicBezTo>
                  <a:cubicBezTo>
                    <a:pt x="201" y="0"/>
                    <a:pt x="201" y="0"/>
                    <a:pt x="201" y="0"/>
                  </a:cubicBezTo>
                  <a:cubicBezTo>
                    <a:pt x="395" y="73"/>
                    <a:pt x="395" y="73"/>
                    <a:pt x="395" y="73"/>
                  </a:cubicBezTo>
                  <a:cubicBezTo>
                    <a:pt x="398" y="74"/>
                    <a:pt x="399" y="76"/>
                    <a:pt x="399" y="79"/>
                  </a:cubicBezTo>
                  <a:cubicBezTo>
                    <a:pt x="399" y="79"/>
                    <a:pt x="399" y="79"/>
                    <a:pt x="399" y="79"/>
                  </a:cubicBezTo>
                  <a:cubicBezTo>
                    <a:pt x="399" y="81"/>
                    <a:pt x="398" y="83"/>
                    <a:pt x="396" y="84"/>
                  </a:cubicBezTo>
                  <a:cubicBezTo>
                    <a:pt x="396" y="84"/>
                    <a:pt x="396" y="84"/>
                    <a:pt x="396" y="84"/>
                  </a:cubicBezTo>
                  <a:cubicBezTo>
                    <a:pt x="203" y="161"/>
                    <a:pt x="203" y="161"/>
                    <a:pt x="203" y="161"/>
                  </a:cubicBezTo>
                  <a:cubicBezTo>
                    <a:pt x="202" y="161"/>
                    <a:pt x="201" y="161"/>
                    <a:pt x="201" y="161"/>
                  </a:cubicBezTo>
                  <a:cubicBezTo>
                    <a:pt x="201" y="161"/>
                    <a:pt x="201" y="161"/>
                    <a:pt x="201" y="161"/>
                  </a:cubicBezTo>
                  <a:cubicBezTo>
                    <a:pt x="200" y="161"/>
                    <a:pt x="199" y="161"/>
                    <a:pt x="198" y="161"/>
                  </a:cubicBezTo>
                  <a:close/>
                  <a:moveTo>
                    <a:pt x="201" y="155"/>
                  </a:moveTo>
                  <a:cubicBezTo>
                    <a:pt x="203" y="150"/>
                    <a:pt x="203" y="150"/>
                    <a:pt x="203" y="150"/>
                  </a:cubicBezTo>
                  <a:cubicBezTo>
                    <a:pt x="201" y="155"/>
                    <a:pt x="201" y="155"/>
                    <a:pt x="201" y="155"/>
                  </a:cubicBezTo>
                  <a:close/>
                  <a:moveTo>
                    <a:pt x="23" y="82"/>
                  </a:moveTo>
                  <a:cubicBezTo>
                    <a:pt x="200" y="149"/>
                    <a:pt x="200" y="149"/>
                    <a:pt x="200" y="149"/>
                  </a:cubicBezTo>
                  <a:cubicBezTo>
                    <a:pt x="377" y="79"/>
                    <a:pt x="377" y="79"/>
                    <a:pt x="377" y="79"/>
                  </a:cubicBezTo>
                  <a:cubicBezTo>
                    <a:pt x="199" y="12"/>
                    <a:pt x="199" y="12"/>
                    <a:pt x="199" y="12"/>
                  </a:cubicBezTo>
                  <a:cubicBezTo>
                    <a:pt x="23" y="82"/>
                    <a:pt x="23" y="82"/>
                    <a:pt x="23" y="82"/>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3" name="Freeform 174">
              <a:extLst>
                <a:ext uri="{FF2B5EF4-FFF2-40B4-BE49-F238E27FC236}">
                  <a16:creationId xmlns:a16="http://schemas.microsoft.com/office/drawing/2014/main" id="{FCA97258-BF2E-4647-AA6B-4D0942FCE56B}"/>
                </a:ext>
              </a:extLst>
            </p:cNvPr>
            <p:cNvSpPr>
              <a:spLocks/>
            </p:cNvSpPr>
            <p:nvPr/>
          </p:nvSpPr>
          <p:spPr bwMode="auto">
            <a:xfrm>
              <a:off x="6254751" y="5400675"/>
              <a:ext cx="517525" cy="403225"/>
            </a:xfrm>
            <a:custGeom>
              <a:avLst/>
              <a:gdLst>
                <a:gd name="T0" fmla="*/ 125 w 137"/>
                <a:gd name="T1" fmla="*/ 101 h 107"/>
                <a:gd name="T2" fmla="*/ 125 w 137"/>
                <a:gd name="T3" fmla="*/ 58 h 107"/>
                <a:gd name="T4" fmla="*/ 5 w 137"/>
                <a:gd name="T5" fmla="*/ 13 h 107"/>
                <a:gd name="T6" fmla="*/ 1 w 137"/>
                <a:gd name="T7" fmla="*/ 5 h 107"/>
                <a:gd name="T8" fmla="*/ 1 w 137"/>
                <a:gd name="T9" fmla="*/ 5 h 107"/>
                <a:gd name="T10" fmla="*/ 9 w 137"/>
                <a:gd name="T11" fmla="*/ 1 h 107"/>
                <a:gd name="T12" fmla="*/ 9 w 137"/>
                <a:gd name="T13" fmla="*/ 1 h 107"/>
                <a:gd name="T14" fmla="*/ 133 w 137"/>
                <a:gd name="T15" fmla="*/ 48 h 107"/>
                <a:gd name="T16" fmla="*/ 137 w 137"/>
                <a:gd name="T17" fmla="*/ 53 h 107"/>
                <a:gd name="T18" fmla="*/ 137 w 137"/>
                <a:gd name="T19" fmla="*/ 53 h 107"/>
                <a:gd name="T20" fmla="*/ 137 w 137"/>
                <a:gd name="T21" fmla="*/ 101 h 107"/>
                <a:gd name="T22" fmla="*/ 131 w 137"/>
                <a:gd name="T23" fmla="*/ 107 h 107"/>
                <a:gd name="T24" fmla="*/ 131 w 137"/>
                <a:gd name="T25" fmla="*/ 107 h 107"/>
                <a:gd name="T26" fmla="*/ 131 w 137"/>
                <a:gd name="T27" fmla="*/ 107 h 107"/>
                <a:gd name="T28" fmla="*/ 131 w 137"/>
                <a:gd name="T29" fmla="*/ 107 h 107"/>
                <a:gd name="T30" fmla="*/ 125 w 137"/>
                <a:gd name="T3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107">
                  <a:moveTo>
                    <a:pt x="125" y="101"/>
                  </a:moveTo>
                  <a:cubicBezTo>
                    <a:pt x="125" y="58"/>
                    <a:pt x="125" y="58"/>
                    <a:pt x="125" y="58"/>
                  </a:cubicBezTo>
                  <a:cubicBezTo>
                    <a:pt x="5" y="13"/>
                    <a:pt x="5" y="13"/>
                    <a:pt x="5" y="13"/>
                  </a:cubicBezTo>
                  <a:cubicBezTo>
                    <a:pt x="2" y="12"/>
                    <a:pt x="0" y="8"/>
                    <a:pt x="1" y="5"/>
                  </a:cubicBezTo>
                  <a:cubicBezTo>
                    <a:pt x="1" y="5"/>
                    <a:pt x="1" y="5"/>
                    <a:pt x="1" y="5"/>
                  </a:cubicBezTo>
                  <a:cubicBezTo>
                    <a:pt x="2" y="2"/>
                    <a:pt x="6" y="0"/>
                    <a:pt x="9" y="1"/>
                  </a:cubicBezTo>
                  <a:cubicBezTo>
                    <a:pt x="9" y="1"/>
                    <a:pt x="9" y="1"/>
                    <a:pt x="9" y="1"/>
                  </a:cubicBezTo>
                  <a:cubicBezTo>
                    <a:pt x="133" y="48"/>
                    <a:pt x="133" y="48"/>
                    <a:pt x="133" y="48"/>
                  </a:cubicBezTo>
                  <a:cubicBezTo>
                    <a:pt x="135" y="49"/>
                    <a:pt x="137" y="51"/>
                    <a:pt x="137" y="53"/>
                  </a:cubicBezTo>
                  <a:cubicBezTo>
                    <a:pt x="137" y="53"/>
                    <a:pt x="137" y="53"/>
                    <a:pt x="137" y="53"/>
                  </a:cubicBezTo>
                  <a:cubicBezTo>
                    <a:pt x="137" y="101"/>
                    <a:pt x="137" y="101"/>
                    <a:pt x="137" y="101"/>
                  </a:cubicBezTo>
                  <a:cubicBezTo>
                    <a:pt x="137" y="104"/>
                    <a:pt x="134" y="107"/>
                    <a:pt x="131" y="107"/>
                  </a:cubicBezTo>
                  <a:cubicBezTo>
                    <a:pt x="131" y="107"/>
                    <a:pt x="131" y="107"/>
                    <a:pt x="131" y="107"/>
                  </a:cubicBezTo>
                  <a:cubicBezTo>
                    <a:pt x="131" y="107"/>
                    <a:pt x="131" y="107"/>
                    <a:pt x="131" y="107"/>
                  </a:cubicBezTo>
                  <a:cubicBezTo>
                    <a:pt x="131" y="107"/>
                    <a:pt x="131" y="107"/>
                    <a:pt x="131" y="107"/>
                  </a:cubicBezTo>
                  <a:cubicBezTo>
                    <a:pt x="128" y="107"/>
                    <a:pt x="125" y="104"/>
                    <a:pt x="125" y="10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4" name="Freeform 175">
              <a:extLst>
                <a:ext uri="{FF2B5EF4-FFF2-40B4-BE49-F238E27FC236}">
                  <a16:creationId xmlns:a16="http://schemas.microsoft.com/office/drawing/2014/main" id="{F892575B-19D4-41AF-8D89-FEDB6A158DE7}"/>
                </a:ext>
              </a:extLst>
            </p:cNvPr>
            <p:cNvSpPr>
              <a:spLocks/>
            </p:cNvSpPr>
            <p:nvPr/>
          </p:nvSpPr>
          <p:spPr bwMode="auto">
            <a:xfrm>
              <a:off x="6205538" y="5381625"/>
              <a:ext cx="161925" cy="82550"/>
            </a:xfrm>
            <a:custGeom>
              <a:avLst/>
              <a:gdLst>
                <a:gd name="T0" fmla="*/ 43 w 43"/>
                <a:gd name="T1" fmla="*/ 11 h 22"/>
                <a:gd name="T2" fmla="*/ 22 w 43"/>
                <a:gd name="T3" fmla="*/ 21 h 22"/>
                <a:gd name="T4" fmla="*/ 1 w 43"/>
                <a:gd name="T5" fmla="*/ 11 h 22"/>
                <a:gd name="T6" fmla="*/ 22 w 43"/>
                <a:gd name="T7" fmla="*/ 0 h 22"/>
                <a:gd name="T8" fmla="*/ 43 w 43"/>
                <a:gd name="T9" fmla="*/ 11 h 22"/>
              </a:gdLst>
              <a:ahLst/>
              <a:cxnLst>
                <a:cxn ang="0">
                  <a:pos x="T0" y="T1"/>
                </a:cxn>
                <a:cxn ang="0">
                  <a:pos x="T2" y="T3"/>
                </a:cxn>
                <a:cxn ang="0">
                  <a:pos x="T4" y="T5"/>
                </a:cxn>
                <a:cxn ang="0">
                  <a:pos x="T6" y="T7"/>
                </a:cxn>
                <a:cxn ang="0">
                  <a:pos x="T8" y="T9"/>
                </a:cxn>
              </a:cxnLst>
              <a:rect l="0" t="0" r="r" b="b"/>
              <a:pathLst>
                <a:path w="43" h="22">
                  <a:moveTo>
                    <a:pt x="43" y="11"/>
                  </a:moveTo>
                  <a:cubicBezTo>
                    <a:pt x="43" y="16"/>
                    <a:pt x="34" y="21"/>
                    <a:pt x="22" y="21"/>
                  </a:cubicBezTo>
                  <a:cubicBezTo>
                    <a:pt x="10" y="22"/>
                    <a:pt x="1" y="17"/>
                    <a:pt x="1" y="11"/>
                  </a:cubicBezTo>
                  <a:cubicBezTo>
                    <a:pt x="0" y="5"/>
                    <a:pt x="10" y="0"/>
                    <a:pt x="22" y="0"/>
                  </a:cubicBezTo>
                  <a:cubicBezTo>
                    <a:pt x="33" y="0"/>
                    <a:pt x="43" y="5"/>
                    <a:pt x="43" y="11"/>
                  </a:cubicBez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5" name="Freeform 176">
              <a:extLst>
                <a:ext uri="{FF2B5EF4-FFF2-40B4-BE49-F238E27FC236}">
                  <a16:creationId xmlns:a16="http://schemas.microsoft.com/office/drawing/2014/main" id="{71463563-A05F-4F35-8854-9267BDAF786B}"/>
                </a:ext>
              </a:extLst>
            </p:cNvPr>
            <p:cNvSpPr>
              <a:spLocks noEditPoints="1"/>
            </p:cNvSpPr>
            <p:nvPr/>
          </p:nvSpPr>
          <p:spPr bwMode="auto">
            <a:xfrm>
              <a:off x="6186488" y="5359400"/>
              <a:ext cx="203200" cy="123825"/>
            </a:xfrm>
            <a:custGeom>
              <a:avLst/>
              <a:gdLst>
                <a:gd name="T0" fmla="*/ 26 w 54"/>
                <a:gd name="T1" fmla="*/ 33 h 33"/>
                <a:gd name="T2" fmla="*/ 9 w 54"/>
                <a:gd name="T3" fmla="*/ 30 h 33"/>
                <a:gd name="T4" fmla="*/ 9 w 54"/>
                <a:gd name="T5" fmla="*/ 30 h 33"/>
                <a:gd name="T6" fmla="*/ 0 w 54"/>
                <a:gd name="T7" fmla="*/ 18 h 33"/>
                <a:gd name="T8" fmla="*/ 0 w 54"/>
                <a:gd name="T9" fmla="*/ 18 h 33"/>
                <a:gd name="T10" fmla="*/ 0 w 54"/>
                <a:gd name="T11" fmla="*/ 17 h 33"/>
                <a:gd name="T12" fmla="*/ 0 w 54"/>
                <a:gd name="T13" fmla="*/ 17 h 33"/>
                <a:gd name="T14" fmla="*/ 9 w 54"/>
                <a:gd name="T15" fmla="*/ 4 h 33"/>
                <a:gd name="T16" fmla="*/ 9 w 54"/>
                <a:gd name="T17" fmla="*/ 4 h 33"/>
                <a:gd name="T18" fmla="*/ 26 w 54"/>
                <a:gd name="T19" fmla="*/ 0 h 33"/>
                <a:gd name="T20" fmla="*/ 26 w 54"/>
                <a:gd name="T21" fmla="*/ 0 h 33"/>
                <a:gd name="T22" fmla="*/ 27 w 54"/>
                <a:gd name="T23" fmla="*/ 0 h 33"/>
                <a:gd name="T24" fmla="*/ 27 w 54"/>
                <a:gd name="T25" fmla="*/ 0 h 33"/>
                <a:gd name="T26" fmla="*/ 44 w 54"/>
                <a:gd name="T27" fmla="*/ 4 h 33"/>
                <a:gd name="T28" fmla="*/ 44 w 54"/>
                <a:gd name="T29" fmla="*/ 4 h 33"/>
                <a:gd name="T30" fmla="*/ 54 w 54"/>
                <a:gd name="T31" fmla="*/ 16 h 33"/>
                <a:gd name="T32" fmla="*/ 54 w 54"/>
                <a:gd name="T33" fmla="*/ 16 h 33"/>
                <a:gd name="T34" fmla="*/ 48 w 54"/>
                <a:gd name="T35" fmla="*/ 17 h 33"/>
                <a:gd name="T36" fmla="*/ 54 w 54"/>
                <a:gd name="T37" fmla="*/ 17 h 33"/>
                <a:gd name="T38" fmla="*/ 54 w 54"/>
                <a:gd name="T39" fmla="*/ 17 h 33"/>
                <a:gd name="T40" fmla="*/ 45 w 54"/>
                <a:gd name="T41" fmla="*/ 30 h 33"/>
                <a:gd name="T42" fmla="*/ 45 w 54"/>
                <a:gd name="T43" fmla="*/ 30 h 33"/>
                <a:gd name="T44" fmla="*/ 27 w 54"/>
                <a:gd name="T45" fmla="*/ 33 h 33"/>
                <a:gd name="T46" fmla="*/ 27 w 54"/>
                <a:gd name="T47" fmla="*/ 33 h 33"/>
                <a:gd name="T48" fmla="*/ 26 w 54"/>
                <a:gd name="T49" fmla="*/ 33 h 33"/>
                <a:gd name="T50" fmla="*/ 27 w 54"/>
                <a:gd name="T51" fmla="*/ 21 h 33"/>
                <a:gd name="T52" fmla="*/ 38 w 54"/>
                <a:gd name="T53" fmla="*/ 19 h 33"/>
                <a:gd name="T54" fmla="*/ 38 w 54"/>
                <a:gd name="T55" fmla="*/ 19 h 33"/>
                <a:gd name="T56" fmla="*/ 42 w 54"/>
                <a:gd name="T57" fmla="*/ 17 h 33"/>
                <a:gd name="T58" fmla="*/ 42 w 54"/>
                <a:gd name="T59" fmla="*/ 17 h 33"/>
                <a:gd name="T60" fmla="*/ 42 w 54"/>
                <a:gd name="T61" fmla="*/ 16 h 33"/>
                <a:gd name="T62" fmla="*/ 42 w 54"/>
                <a:gd name="T63" fmla="*/ 16 h 33"/>
                <a:gd name="T64" fmla="*/ 39 w 54"/>
                <a:gd name="T65" fmla="*/ 14 h 33"/>
                <a:gd name="T66" fmla="*/ 39 w 54"/>
                <a:gd name="T67" fmla="*/ 14 h 33"/>
                <a:gd name="T68" fmla="*/ 27 w 54"/>
                <a:gd name="T69" fmla="*/ 12 h 33"/>
                <a:gd name="T70" fmla="*/ 27 w 54"/>
                <a:gd name="T71" fmla="*/ 12 h 33"/>
                <a:gd name="T72" fmla="*/ 27 w 54"/>
                <a:gd name="T73" fmla="*/ 12 h 33"/>
                <a:gd name="T74" fmla="*/ 27 w 54"/>
                <a:gd name="T75" fmla="*/ 12 h 33"/>
                <a:gd name="T76" fmla="*/ 16 w 54"/>
                <a:gd name="T77" fmla="*/ 14 h 33"/>
                <a:gd name="T78" fmla="*/ 16 w 54"/>
                <a:gd name="T79" fmla="*/ 14 h 33"/>
                <a:gd name="T80" fmla="*/ 12 w 54"/>
                <a:gd name="T81" fmla="*/ 17 h 33"/>
                <a:gd name="T82" fmla="*/ 12 w 54"/>
                <a:gd name="T83" fmla="*/ 17 h 33"/>
                <a:gd name="T84" fmla="*/ 12 w 54"/>
                <a:gd name="T85" fmla="*/ 17 h 33"/>
                <a:gd name="T86" fmla="*/ 12 w 54"/>
                <a:gd name="T87" fmla="*/ 17 h 33"/>
                <a:gd name="T88" fmla="*/ 14 w 54"/>
                <a:gd name="T89" fmla="*/ 19 h 33"/>
                <a:gd name="T90" fmla="*/ 14 w 54"/>
                <a:gd name="T91" fmla="*/ 19 h 33"/>
                <a:gd name="T92" fmla="*/ 26 w 54"/>
                <a:gd name="T93" fmla="*/ 21 h 33"/>
                <a:gd name="T94" fmla="*/ 26 w 54"/>
                <a:gd name="T95" fmla="*/ 21 h 33"/>
                <a:gd name="T96" fmla="*/ 27 w 54"/>
                <a:gd name="T9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33">
                  <a:moveTo>
                    <a:pt x="26" y="33"/>
                  </a:moveTo>
                  <a:cubicBezTo>
                    <a:pt x="20" y="33"/>
                    <a:pt x="14" y="32"/>
                    <a:pt x="9" y="30"/>
                  </a:cubicBezTo>
                  <a:cubicBezTo>
                    <a:pt x="9" y="30"/>
                    <a:pt x="9" y="30"/>
                    <a:pt x="9" y="30"/>
                  </a:cubicBezTo>
                  <a:cubicBezTo>
                    <a:pt x="4" y="27"/>
                    <a:pt x="0" y="24"/>
                    <a:pt x="0" y="18"/>
                  </a:cubicBezTo>
                  <a:cubicBezTo>
                    <a:pt x="0" y="18"/>
                    <a:pt x="0" y="18"/>
                    <a:pt x="0" y="18"/>
                  </a:cubicBezTo>
                  <a:cubicBezTo>
                    <a:pt x="0" y="17"/>
                    <a:pt x="0" y="17"/>
                    <a:pt x="0" y="17"/>
                  </a:cubicBezTo>
                  <a:cubicBezTo>
                    <a:pt x="0" y="17"/>
                    <a:pt x="0" y="17"/>
                    <a:pt x="0" y="17"/>
                  </a:cubicBezTo>
                  <a:cubicBezTo>
                    <a:pt x="0" y="10"/>
                    <a:pt x="4" y="6"/>
                    <a:pt x="9" y="4"/>
                  </a:cubicBezTo>
                  <a:cubicBezTo>
                    <a:pt x="9" y="4"/>
                    <a:pt x="9" y="4"/>
                    <a:pt x="9" y="4"/>
                  </a:cubicBezTo>
                  <a:cubicBezTo>
                    <a:pt x="14" y="1"/>
                    <a:pt x="20" y="0"/>
                    <a:pt x="26" y="0"/>
                  </a:cubicBezTo>
                  <a:cubicBezTo>
                    <a:pt x="26" y="0"/>
                    <a:pt x="26" y="0"/>
                    <a:pt x="26" y="0"/>
                  </a:cubicBezTo>
                  <a:cubicBezTo>
                    <a:pt x="26" y="0"/>
                    <a:pt x="27" y="0"/>
                    <a:pt x="27" y="0"/>
                  </a:cubicBezTo>
                  <a:cubicBezTo>
                    <a:pt x="27" y="0"/>
                    <a:pt x="27" y="0"/>
                    <a:pt x="27" y="0"/>
                  </a:cubicBezTo>
                  <a:cubicBezTo>
                    <a:pt x="34" y="0"/>
                    <a:pt x="40" y="1"/>
                    <a:pt x="44" y="4"/>
                  </a:cubicBezTo>
                  <a:cubicBezTo>
                    <a:pt x="44" y="4"/>
                    <a:pt x="44" y="4"/>
                    <a:pt x="44" y="4"/>
                  </a:cubicBezTo>
                  <a:cubicBezTo>
                    <a:pt x="49" y="6"/>
                    <a:pt x="54" y="10"/>
                    <a:pt x="54" y="16"/>
                  </a:cubicBezTo>
                  <a:cubicBezTo>
                    <a:pt x="54" y="16"/>
                    <a:pt x="54" y="16"/>
                    <a:pt x="54" y="16"/>
                  </a:cubicBezTo>
                  <a:cubicBezTo>
                    <a:pt x="48" y="17"/>
                    <a:pt x="48" y="17"/>
                    <a:pt x="48" y="17"/>
                  </a:cubicBezTo>
                  <a:cubicBezTo>
                    <a:pt x="54" y="17"/>
                    <a:pt x="54" y="17"/>
                    <a:pt x="54" y="17"/>
                  </a:cubicBezTo>
                  <a:cubicBezTo>
                    <a:pt x="54" y="17"/>
                    <a:pt x="54" y="17"/>
                    <a:pt x="54" y="17"/>
                  </a:cubicBezTo>
                  <a:cubicBezTo>
                    <a:pt x="54" y="23"/>
                    <a:pt x="49" y="27"/>
                    <a:pt x="45" y="30"/>
                  </a:cubicBezTo>
                  <a:cubicBezTo>
                    <a:pt x="45" y="30"/>
                    <a:pt x="45" y="30"/>
                    <a:pt x="45" y="30"/>
                  </a:cubicBezTo>
                  <a:cubicBezTo>
                    <a:pt x="40" y="32"/>
                    <a:pt x="34" y="33"/>
                    <a:pt x="27" y="33"/>
                  </a:cubicBezTo>
                  <a:cubicBezTo>
                    <a:pt x="27" y="33"/>
                    <a:pt x="27" y="33"/>
                    <a:pt x="27" y="33"/>
                  </a:cubicBezTo>
                  <a:cubicBezTo>
                    <a:pt x="27" y="33"/>
                    <a:pt x="26" y="33"/>
                    <a:pt x="26" y="33"/>
                  </a:cubicBezTo>
                  <a:close/>
                  <a:moveTo>
                    <a:pt x="27" y="21"/>
                  </a:moveTo>
                  <a:cubicBezTo>
                    <a:pt x="31" y="21"/>
                    <a:pt x="35" y="21"/>
                    <a:pt x="38" y="19"/>
                  </a:cubicBezTo>
                  <a:cubicBezTo>
                    <a:pt x="38" y="19"/>
                    <a:pt x="38" y="19"/>
                    <a:pt x="38" y="19"/>
                  </a:cubicBezTo>
                  <a:cubicBezTo>
                    <a:pt x="40" y="18"/>
                    <a:pt x="42" y="17"/>
                    <a:pt x="42" y="17"/>
                  </a:cubicBezTo>
                  <a:cubicBezTo>
                    <a:pt x="42" y="17"/>
                    <a:pt x="42" y="17"/>
                    <a:pt x="42" y="17"/>
                  </a:cubicBezTo>
                  <a:cubicBezTo>
                    <a:pt x="42" y="17"/>
                    <a:pt x="42" y="16"/>
                    <a:pt x="42" y="16"/>
                  </a:cubicBezTo>
                  <a:cubicBezTo>
                    <a:pt x="42" y="16"/>
                    <a:pt x="42" y="16"/>
                    <a:pt x="42" y="16"/>
                  </a:cubicBezTo>
                  <a:cubicBezTo>
                    <a:pt x="41" y="16"/>
                    <a:pt x="40" y="15"/>
                    <a:pt x="39" y="14"/>
                  </a:cubicBezTo>
                  <a:cubicBezTo>
                    <a:pt x="39" y="14"/>
                    <a:pt x="39" y="14"/>
                    <a:pt x="39" y="14"/>
                  </a:cubicBezTo>
                  <a:cubicBezTo>
                    <a:pt x="36" y="13"/>
                    <a:pt x="32" y="12"/>
                    <a:pt x="27" y="12"/>
                  </a:cubicBezTo>
                  <a:cubicBezTo>
                    <a:pt x="27" y="12"/>
                    <a:pt x="27" y="12"/>
                    <a:pt x="27" y="12"/>
                  </a:cubicBezTo>
                  <a:cubicBezTo>
                    <a:pt x="27" y="12"/>
                    <a:pt x="27" y="12"/>
                    <a:pt x="27" y="12"/>
                  </a:cubicBezTo>
                  <a:cubicBezTo>
                    <a:pt x="27" y="12"/>
                    <a:pt x="27" y="12"/>
                    <a:pt x="27" y="12"/>
                  </a:cubicBezTo>
                  <a:cubicBezTo>
                    <a:pt x="22" y="12"/>
                    <a:pt x="18" y="13"/>
                    <a:pt x="16" y="14"/>
                  </a:cubicBezTo>
                  <a:cubicBezTo>
                    <a:pt x="16" y="14"/>
                    <a:pt x="16" y="14"/>
                    <a:pt x="16" y="14"/>
                  </a:cubicBezTo>
                  <a:cubicBezTo>
                    <a:pt x="13" y="15"/>
                    <a:pt x="12" y="16"/>
                    <a:pt x="12" y="17"/>
                  </a:cubicBezTo>
                  <a:cubicBezTo>
                    <a:pt x="12" y="17"/>
                    <a:pt x="12" y="17"/>
                    <a:pt x="12" y="17"/>
                  </a:cubicBezTo>
                  <a:cubicBezTo>
                    <a:pt x="12" y="17"/>
                    <a:pt x="12" y="17"/>
                    <a:pt x="12" y="17"/>
                  </a:cubicBezTo>
                  <a:cubicBezTo>
                    <a:pt x="12" y="17"/>
                    <a:pt x="12" y="17"/>
                    <a:pt x="12" y="17"/>
                  </a:cubicBezTo>
                  <a:cubicBezTo>
                    <a:pt x="12" y="18"/>
                    <a:pt x="13" y="18"/>
                    <a:pt x="14" y="19"/>
                  </a:cubicBezTo>
                  <a:cubicBezTo>
                    <a:pt x="14" y="19"/>
                    <a:pt x="14" y="19"/>
                    <a:pt x="14" y="19"/>
                  </a:cubicBezTo>
                  <a:cubicBezTo>
                    <a:pt x="17" y="20"/>
                    <a:pt x="21" y="21"/>
                    <a:pt x="26" y="21"/>
                  </a:cubicBezTo>
                  <a:cubicBezTo>
                    <a:pt x="26" y="21"/>
                    <a:pt x="26" y="21"/>
                    <a:pt x="26" y="21"/>
                  </a:cubicBezTo>
                  <a:cubicBezTo>
                    <a:pt x="27" y="21"/>
                    <a:pt x="27" y="21"/>
                    <a:pt x="27" y="21"/>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6" name="Freeform 177">
              <a:extLst>
                <a:ext uri="{FF2B5EF4-FFF2-40B4-BE49-F238E27FC236}">
                  <a16:creationId xmlns:a16="http://schemas.microsoft.com/office/drawing/2014/main" id="{D756D218-2261-4CFD-A33B-B05BCB65FFAA}"/>
                </a:ext>
              </a:extLst>
            </p:cNvPr>
            <p:cNvSpPr>
              <a:spLocks/>
            </p:cNvSpPr>
            <p:nvPr/>
          </p:nvSpPr>
          <p:spPr bwMode="auto">
            <a:xfrm>
              <a:off x="6711951" y="5789613"/>
              <a:ext cx="82550" cy="117475"/>
            </a:xfrm>
            <a:custGeom>
              <a:avLst/>
              <a:gdLst>
                <a:gd name="T0" fmla="*/ 22 w 22"/>
                <a:gd name="T1" fmla="*/ 31 h 31"/>
                <a:gd name="T2" fmla="*/ 22 w 22"/>
                <a:gd name="T3" fmla="*/ 11 h 31"/>
                <a:gd name="T4" fmla="*/ 11 w 22"/>
                <a:gd name="T5" fmla="*/ 0 h 31"/>
                <a:gd name="T6" fmla="*/ 0 w 22"/>
                <a:gd name="T7" fmla="*/ 11 h 31"/>
                <a:gd name="T8" fmla="*/ 0 w 22"/>
                <a:gd name="T9" fmla="*/ 31 h 31"/>
                <a:gd name="T10" fmla="*/ 22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2" y="31"/>
                  </a:moveTo>
                  <a:cubicBezTo>
                    <a:pt x="22" y="11"/>
                    <a:pt x="22" y="11"/>
                    <a:pt x="22" y="11"/>
                  </a:cubicBezTo>
                  <a:cubicBezTo>
                    <a:pt x="22" y="5"/>
                    <a:pt x="17" y="0"/>
                    <a:pt x="11" y="0"/>
                  </a:cubicBezTo>
                  <a:cubicBezTo>
                    <a:pt x="5" y="0"/>
                    <a:pt x="0" y="5"/>
                    <a:pt x="0" y="11"/>
                  </a:cubicBezTo>
                  <a:cubicBezTo>
                    <a:pt x="0" y="31"/>
                    <a:pt x="0" y="31"/>
                    <a:pt x="0" y="31"/>
                  </a:cubicBezTo>
                  <a:lnTo>
                    <a:pt x="22" y="31"/>
                  </a:lnTo>
                  <a:close/>
                </a:path>
              </a:pathLst>
            </a:custGeom>
            <a:solidFill>
              <a:srgbClr val="01D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37" name="Freeform 178">
              <a:extLst>
                <a:ext uri="{FF2B5EF4-FFF2-40B4-BE49-F238E27FC236}">
                  <a16:creationId xmlns:a16="http://schemas.microsoft.com/office/drawing/2014/main" id="{7ED52F6A-0795-4471-91ED-D5D3B4DABAEE}"/>
                </a:ext>
              </a:extLst>
            </p:cNvPr>
            <p:cNvSpPr>
              <a:spLocks noEditPoints="1"/>
            </p:cNvSpPr>
            <p:nvPr/>
          </p:nvSpPr>
          <p:spPr bwMode="auto">
            <a:xfrm>
              <a:off x="6689726" y="5767388"/>
              <a:ext cx="127000" cy="161925"/>
            </a:xfrm>
            <a:custGeom>
              <a:avLst/>
              <a:gdLst>
                <a:gd name="T0" fmla="*/ 0 w 34"/>
                <a:gd name="T1" fmla="*/ 43 h 43"/>
                <a:gd name="T2" fmla="*/ 0 w 34"/>
                <a:gd name="T3" fmla="*/ 17 h 43"/>
                <a:gd name="T4" fmla="*/ 17 w 34"/>
                <a:gd name="T5" fmla="*/ 0 h 43"/>
                <a:gd name="T6" fmla="*/ 17 w 34"/>
                <a:gd name="T7" fmla="*/ 0 h 43"/>
                <a:gd name="T8" fmla="*/ 34 w 34"/>
                <a:gd name="T9" fmla="*/ 17 h 43"/>
                <a:gd name="T10" fmla="*/ 34 w 34"/>
                <a:gd name="T11" fmla="*/ 17 h 43"/>
                <a:gd name="T12" fmla="*/ 34 w 34"/>
                <a:gd name="T13" fmla="*/ 37 h 43"/>
                <a:gd name="T14" fmla="*/ 34 w 34"/>
                <a:gd name="T15" fmla="*/ 43 h 43"/>
                <a:gd name="T16" fmla="*/ 0 w 34"/>
                <a:gd name="T17" fmla="*/ 43 h 43"/>
                <a:gd name="T18" fmla="*/ 28 w 34"/>
                <a:gd name="T19" fmla="*/ 37 h 43"/>
                <a:gd name="T20" fmla="*/ 28 w 34"/>
                <a:gd name="T21" fmla="*/ 31 h 43"/>
                <a:gd name="T22" fmla="*/ 28 w 34"/>
                <a:gd name="T23" fmla="*/ 37 h 43"/>
                <a:gd name="T24" fmla="*/ 12 w 34"/>
                <a:gd name="T25" fmla="*/ 17 h 43"/>
                <a:gd name="T26" fmla="*/ 12 w 34"/>
                <a:gd name="T27" fmla="*/ 31 h 43"/>
                <a:gd name="T28" fmla="*/ 22 w 34"/>
                <a:gd name="T29" fmla="*/ 31 h 43"/>
                <a:gd name="T30" fmla="*/ 22 w 34"/>
                <a:gd name="T31" fmla="*/ 17 h 43"/>
                <a:gd name="T32" fmla="*/ 17 w 34"/>
                <a:gd name="T33" fmla="*/ 12 h 43"/>
                <a:gd name="T34" fmla="*/ 17 w 34"/>
                <a:gd name="T35" fmla="*/ 12 h 43"/>
                <a:gd name="T36" fmla="*/ 12 w 34"/>
                <a:gd name="T37" fmla="*/ 1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3">
                  <a:moveTo>
                    <a:pt x="0" y="43"/>
                  </a:moveTo>
                  <a:cubicBezTo>
                    <a:pt x="0" y="17"/>
                    <a:pt x="0" y="17"/>
                    <a:pt x="0" y="17"/>
                  </a:cubicBezTo>
                  <a:cubicBezTo>
                    <a:pt x="0" y="8"/>
                    <a:pt x="8" y="0"/>
                    <a:pt x="17" y="0"/>
                  </a:cubicBezTo>
                  <a:cubicBezTo>
                    <a:pt x="17" y="0"/>
                    <a:pt x="17" y="0"/>
                    <a:pt x="17" y="0"/>
                  </a:cubicBezTo>
                  <a:cubicBezTo>
                    <a:pt x="27" y="0"/>
                    <a:pt x="34" y="8"/>
                    <a:pt x="34" y="17"/>
                  </a:cubicBezTo>
                  <a:cubicBezTo>
                    <a:pt x="34" y="17"/>
                    <a:pt x="34" y="17"/>
                    <a:pt x="34" y="17"/>
                  </a:cubicBezTo>
                  <a:cubicBezTo>
                    <a:pt x="34" y="37"/>
                    <a:pt x="34" y="37"/>
                    <a:pt x="34" y="37"/>
                  </a:cubicBezTo>
                  <a:cubicBezTo>
                    <a:pt x="34" y="43"/>
                    <a:pt x="34" y="43"/>
                    <a:pt x="34" y="43"/>
                  </a:cubicBezTo>
                  <a:cubicBezTo>
                    <a:pt x="0" y="43"/>
                    <a:pt x="0" y="43"/>
                    <a:pt x="0" y="43"/>
                  </a:cubicBezTo>
                  <a:close/>
                  <a:moveTo>
                    <a:pt x="28" y="37"/>
                  </a:moveTo>
                  <a:cubicBezTo>
                    <a:pt x="28" y="31"/>
                    <a:pt x="28" y="31"/>
                    <a:pt x="28" y="31"/>
                  </a:cubicBezTo>
                  <a:cubicBezTo>
                    <a:pt x="28" y="37"/>
                    <a:pt x="28" y="37"/>
                    <a:pt x="28" y="37"/>
                  </a:cubicBezTo>
                  <a:close/>
                  <a:moveTo>
                    <a:pt x="12" y="17"/>
                  </a:moveTo>
                  <a:cubicBezTo>
                    <a:pt x="12" y="31"/>
                    <a:pt x="12" y="31"/>
                    <a:pt x="12" y="31"/>
                  </a:cubicBezTo>
                  <a:cubicBezTo>
                    <a:pt x="22" y="31"/>
                    <a:pt x="22" y="31"/>
                    <a:pt x="22" y="31"/>
                  </a:cubicBezTo>
                  <a:cubicBezTo>
                    <a:pt x="22" y="17"/>
                    <a:pt x="22" y="17"/>
                    <a:pt x="22" y="17"/>
                  </a:cubicBezTo>
                  <a:cubicBezTo>
                    <a:pt x="22" y="15"/>
                    <a:pt x="20" y="12"/>
                    <a:pt x="17" y="12"/>
                  </a:cubicBezTo>
                  <a:cubicBezTo>
                    <a:pt x="17" y="12"/>
                    <a:pt x="17" y="12"/>
                    <a:pt x="17" y="12"/>
                  </a:cubicBezTo>
                  <a:cubicBezTo>
                    <a:pt x="14" y="12"/>
                    <a:pt x="12" y="15"/>
                    <a:pt x="12" y="17"/>
                  </a:cubicBezTo>
                  <a:close/>
                </a:path>
              </a:pathLst>
            </a:custGeom>
            <a:solidFill>
              <a:srgbClr val="484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738" name="Content Placeholder 2">
            <a:extLst>
              <a:ext uri="{FF2B5EF4-FFF2-40B4-BE49-F238E27FC236}">
                <a16:creationId xmlns:a16="http://schemas.microsoft.com/office/drawing/2014/main" id="{D77A5664-ABDD-4923-AED5-C981BABCBA8F}"/>
              </a:ext>
            </a:extLst>
          </p:cNvPr>
          <p:cNvSpPr txBox="1">
            <a:spLocks/>
          </p:cNvSpPr>
          <p:nvPr/>
        </p:nvSpPr>
        <p:spPr>
          <a:xfrm>
            <a:off x="578337" y="1761749"/>
            <a:ext cx="11035325" cy="6105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00" dirty="0">
                <a:solidFill>
                  <a:schemeClr val="tx1"/>
                </a:solidFill>
              </a:rPr>
              <a:t>Lorem ipsum dolor sit amet, </a:t>
            </a:r>
            <a:r>
              <a:rPr lang="en-US" sz="1100" b="1" dirty="0">
                <a:solidFill>
                  <a:schemeClr val="tx1"/>
                </a:solidFill>
              </a:rPr>
              <a:t>consectetur adipiscing elit</a:t>
            </a:r>
            <a:r>
              <a:rPr lang="en-US" sz="1100" dirty="0">
                <a:solidFill>
                  <a:schemeClr val="tx1"/>
                </a:solidFill>
              </a:rPr>
              <a:t>. Curabitur elementum posuere pretium. Quisque nibh dolor, dignissim ac dignissim ut, luctus ac urna. Aliquam aliquet non massa quis tincidunt. </a:t>
            </a:r>
            <a:r>
              <a:rPr lang="en-US" sz="1100" b="1" dirty="0">
                <a:solidFill>
                  <a:schemeClr val="accent4"/>
                </a:solidFill>
              </a:rPr>
              <a:t>Mauris ullamcorper</a:t>
            </a:r>
            <a:r>
              <a:rPr lang="en-US" sz="1100" dirty="0">
                <a:solidFill>
                  <a:schemeClr val="accent4"/>
                </a:solidFill>
              </a:rPr>
              <a:t> </a:t>
            </a:r>
            <a:r>
              <a:rPr lang="en-US" sz="1100" dirty="0">
                <a:solidFill>
                  <a:schemeClr val="tx1"/>
                </a:solidFill>
              </a:rPr>
              <a:t>justo tristique dui posuere tincidunt. In nec </a:t>
            </a:r>
            <a:r>
              <a:rPr lang="en-US" sz="1100" dirty="0" err="1">
                <a:solidFill>
                  <a:schemeClr val="tx1"/>
                </a:solidFill>
              </a:rPr>
              <a:t>lacus</a:t>
            </a:r>
            <a:r>
              <a:rPr lang="en-US" sz="1100" dirty="0">
                <a:solidFill>
                  <a:schemeClr val="tx1"/>
                </a:solidFill>
              </a:rPr>
              <a:t> </a:t>
            </a:r>
            <a:r>
              <a:rPr lang="en-US" sz="1100" dirty="0" err="1">
                <a:solidFill>
                  <a:schemeClr val="tx1"/>
                </a:solidFill>
              </a:rPr>
              <a:t>laoreet</a:t>
            </a:r>
            <a:r>
              <a:rPr lang="en-US" sz="1100" dirty="0">
                <a:solidFill>
                  <a:schemeClr val="tx1"/>
                </a:solidFill>
              </a:rPr>
              <a:t>.</a:t>
            </a:r>
          </a:p>
        </p:txBody>
      </p:sp>
    </p:spTree>
    <p:extLst>
      <p:ext uri="{BB962C8B-B14F-4D97-AF65-F5344CB8AC3E}">
        <p14:creationId xmlns:p14="http://schemas.microsoft.com/office/powerpoint/2010/main" val="2817187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a:extLst>
              <a:ext uri="{FF2B5EF4-FFF2-40B4-BE49-F238E27FC236}">
                <a16:creationId xmlns:a16="http://schemas.microsoft.com/office/drawing/2014/main" id="{E23CF879-7AC5-41B3-AD96-F817D12383B7}"/>
              </a:ext>
            </a:extLst>
          </p:cNvPr>
          <p:cNvGrpSpPr/>
          <p:nvPr/>
        </p:nvGrpSpPr>
        <p:grpSpPr>
          <a:xfrm>
            <a:off x="385715" y="1348692"/>
            <a:ext cx="5406265" cy="2690206"/>
            <a:chOff x="2435445" y="1341125"/>
            <a:chExt cx="4273111" cy="2126339"/>
          </a:xfrm>
          <a:solidFill>
            <a:schemeClr val="bg1">
              <a:lumMod val="85000"/>
            </a:schemeClr>
          </a:solidFill>
        </p:grpSpPr>
        <p:grpSp>
          <p:nvGrpSpPr>
            <p:cNvPr id="3" name="Group 341">
              <a:extLst>
                <a:ext uri="{FF2B5EF4-FFF2-40B4-BE49-F238E27FC236}">
                  <a16:creationId xmlns:a16="http://schemas.microsoft.com/office/drawing/2014/main" id="{ECF386A4-DC90-41F2-84F1-C358CBEAD6B9}"/>
                </a:ext>
              </a:extLst>
            </p:cNvPr>
            <p:cNvGrpSpPr/>
            <p:nvPr/>
          </p:nvGrpSpPr>
          <p:grpSpPr>
            <a:xfrm>
              <a:off x="4231423" y="2240250"/>
              <a:ext cx="815115" cy="911613"/>
              <a:chOff x="4097338" y="2217738"/>
              <a:chExt cx="1139825" cy="1274763"/>
            </a:xfrm>
            <a:grpFill/>
          </p:grpSpPr>
          <p:sp>
            <p:nvSpPr>
              <p:cNvPr id="4" name="Freeform 5">
                <a:extLst>
                  <a:ext uri="{FF2B5EF4-FFF2-40B4-BE49-F238E27FC236}">
                    <a16:creationId xmlns:a16="http://schemas.microsoft.com/office/drawing/2014/main" id="{DBB514A8-18AA-436C-8716-681B4E59D3E6}"/>
                  </a:ext>
                </a:extLst>
              </p:cNvPr>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6">
                <a:extLst>
                  <a:ext uri="{FF2B5EF4-FFF2-40B4-BE49-F238E27FC236}">
                    <a16:creationId xmlns:a16="http://schemas.microsoft.com/office/drawing/2014/main" id="{D3720679-99A8-49A3-AE93-6E3EED27B390}"/>
                  </a:ext>
                </a:extLst>
              </p:cNvPr>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274">
              <a:extLst>
                <a:ext uri="{FF2B5EF4-FFF2-40B4-BE49-F238E27FC236}">
                  <a16:creationId xmlns:a16="http://schemas.microsoft.com/office/drawing/2014/main" id="{44648402-17ED-4937-8D58-D2CD4EDB7BE6}"/>
                </a:ext>
              </a:extLst>
            </p:cNvPr>
            <p:cNvGrpSpPr/>
            <p:nvPr/>
          </p:nvGrpSpPr>
          <p:grpSpPr>
            <a:xfrm>
              <a:off x="3468530" y="2567204"/>
              <a:ext cx="557412" cy="900260"/>
              <a:chOff x="3030538" y="2674938"/>
              <a:chExt cx="779463" cy="1258888"/>
            </a:xfrm>
            <a:grpFill/>
          </p:grpSpPr>
          <p:sp>
            <p:nvSpPr>
              <p:cNvPr id="7" name="Freeform 22">
                <a:extLst>
                  <a:ext uri="{FF2B5EF4-FFF2-40B4-BE49-F238E27FC236}">
                    <a16:creationId xmlns:a16="http://schemas.microsoft.com/office/drawing/2014/main" id="{70783082-FC61-4675-8681-86D506697E13}"/>
                  </a:ext>
                </a:extLst>
              </p:cNvPr>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23">
                <a:extLst>
                  <a:ext uri="{FF2B5EF4-FFF2-40B4-BE49-F238E27FC236}">
                    <a16:creationId xmlns:a16="http://schemas.microsoft.com/office/drawing/2014/main" id="{2BBBBF39-86B6-48CB-BDB8-10CC85FFED73}"/>
                  </a:ext>
                </a:extLst>
              </p:cNvPr>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277">
              <a:extLst>
                <a:ext uri="{FF2B5EF4-FFF2-40B4-BE49-F238E27FC236}">
                  <a16:creationId xmlns:a16="http://schemas.microsoft.com/office/drawing/2014/main" id="{0E7F7849-9ED4-4DD6-8C5C-421288A13C3A}"/>
                </a:ext>
              </a:extLst>
            </p:cNvPr>
            <p:cNvGrpSpPr/>
            <p:nvPr/>
          </p:nvGrpSpPr>
          <p:grpSpPr>
            <a:xfrm>
              <a:off x="2435445" y="1341125"/>
              <a:ext cx="1852741" cy="1290789"/>
              <a:chOff x="1585913" y="960438"/>
              <a:chExt cx="2590800" cy="1804987"/>
            </a:xfrm>
            <a:grpFill/>
          </p:grpSpPr>
          <p:sp>
            <p:nvSpPr>
              <p:cNvPr id="10" name="Freeform 21">
                <a:extLst>
                  <a:ext uri="{FF2B5EF4-FFF2-40B4-BE49-F238E27FC236}">
                    <a16:creationId xmlns:a16="http://schemas.microsoft.com/office/drawing/2014/main" id="{66FD8E40-7037-499E-A8C7-D47AB12F4EB7}"/>
                  </a:ext>
                </a:extLst>
              </p:cNvPr>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39">
                <a:extLst>
                  <a:ext uri="{FF2B5EF4-FFF2-40B4-BE49-F238E27FC236}">
                    <a16:creationId xmlns:a16="http://schemas.microsoft.com/office/drawing/2014/main" id="{BF7956E7-8B58-4D8D-88D7-6F4B74A3F681}"/>
                  </a:ext>
                </a:extLst>
              </p:cNvPr>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40">
                <a:extLst>
                  <a:ext uri="{FF2B5EF4-FFF2-40B4-BE49-F238E27FC236}">
                    <a16:creationId xmlns:a16="http://schemas.microsoft.com/office/drawing/2014/main" id="{4334FC22-016A-4E53-88DC-31B98D1C6EC8}"/>
                  </a:ext>
                </a:extLst>
              </p:cNvPr>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41">
                <a:extLst>
                  <a:ext uri="{FF2B5EF4-FFF2-40B4-BE49-F238E27FC236}">
                    <a16:creationId xmlns:a16="http://schemas.microsoft.com/office/drawing/2014/main" id="{4D1075FA-06D0-4AE3-9CA0-F3BC333E5C62}"/>
                  </a:ext>
                </a:extLst>
              </p:cNvPr>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42">
                <a:extLst>
                  <a:ext uri="{FF2B5EF4-FFF2-40B4-BE49-F238E27FC236}">
                    <a16:creationId xmlns:a16="http://schemas.microsoft.com/office/drawing/2014/main" id="{87AC05BE-1C56-42E6-88E4-D730F5FA4AA3}"/>
                  </a:ext>
                </a:extLst>
              </p:cNvPr>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43">
                <a:extLst>
                  <a:ext uri="{FF2B5EF4-FFF2-40B4-BE49-F238E27FC236}">
                    <a16:creationId xmlns:a16="http://schemas.microsoft.com/office/drawing/2014/main" id="{0CC6BE96-D021-4FA4-BD8C-81504B58BBA5}"/>
                  </a:ext>
                </a:extLst>
              </p:cNvPr>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54FD3DAB-514C-475E-9D84-C21A1B073548}"/>
                  </a:ext>
                </a:extLst>
              </p:cNvPr>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45">
                <a:extLst>
                  <a:ext uri="{FF2B5EF4-FFF2-40B4-BE49-F238E27FC236}">
                    <a16:creationId xmlns:a16="http://schemas.microsoft.com/office/drawing/2014/main" id="{2E7DF517-254A-4DFF-9D9D-B39FFE9C5AF7}"/>
                  </a:ext>
                </a:extLst>
              </p:cNvPr>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46">
                <a:extLst>
                  <a:ext uri="{FF2B5EF4-FFF2-40B4-BE49-F238E27FC236}">
                    <a16:creationId xmlns:a16="http://schemas.microsoft.com/office/drawing/2014/main" id="{C4F6D77D-0787-4E51-8040-52CFF5E59249}"/>
                  </a:ext>
                </a:extLst>
              </p:cNvPr>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7">
                <a:extLst>
                  <a:ext uri="{FF2B5EF4-FFF2-40B4-BE49-F238E27FC236}">
                    <a16:creationId xmlns:a16="http://schemas.microsoft.com/office/drawing/2014/main" id="{49119909-E272-425F-9159-12FBF36F0741}"/>
                  </a:ext>
                </a:extLst>
              </p:cNvPr>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8">
                <a:extLst>
                  <a:ext uri="{FF2B5EF4-FFF2-40B4-BE49-F238E27FC236}">
                    <a16:creationId xmlns:a16="http://schemas.microsoft.com/office/drawing/2014/main" id="{A2862DDB-E17B-4FA6-9CF2-DFB2D5C6208D}"/>
                  </a:ext>
                </a:extLst>
              </p:cNvPr>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9">
                <a:extLst>
                  <a:ext uri="{FF2B5EF4-FFF2-40B4-BE49-F238E27FC236}">
                    <a16:creationId xmlns:a16="http://schemas.microsoft.com/office/drawing/2014/main" id="{808925BD-1B8A-43EE-91CB-28EBF8763D92}"/>
                  </a:ext>
                </a:extLst>
              </p:cNvPr>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0">
                <a:extLst>
                  <a:ext uri="{FF2B5EF4-FFF2-40B4-BE49-F238E27FC236}">
                    <a16:creationId xmlns:a16="http://schemas.microsoft.com/office/drawing/2014/main" id="{1953F261-026C-4EBE-9DAE-ACEB936A732F}"/>
                  </a:ext>
                </a:extLst>
              </p:cNvPr>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51">
                <a:extLst>
                  <a:ext uri="{FF2B5EF4-FFF2-40B4-BE49-F238E27FC236}">
                    <a16:creationId xmlns:a16="http://schemas.microsoft.com/office/drawing/2014/main" id="{1BA13D4E-DB4A-44E4-B0D5-C90FBF2EBC77}"/>
                  </a:ext>
                </a:extLst>
              </p:cNvPr>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2">
                <a:extLst>
                  <a:ext uri="{FF2B5EF4-FFF2-40B4-BE49-F238E27FC236}">
                    <a16:creationId xmlns:a16="http://schemas.microsoft.com/office/drawing/2014/main" id="{AA26E7A1-1C54-4E40-8E2F-55B361E7ED6C}"/>
                  </a:ext>
                </a:extLst>
              </p:cNvPr>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3">
                <a:extLst>
                  <a:ext uri="{FF2B5EF4-FFF2-40B4-BE49-F238E27FC236}">
                    <a16:creationId xmlns:a16="http://schemas.microsoft.com/office/drawing/2014/main" id="{693EAAD9-2CB1-4B1C-936D-8D4ECD978E25}"/>
                  </a:ext>
                </a:extLst>
              </p:cNvPr>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4">
                <a:extLst>
                  <a:ext uri="{FF2B5EF4-FFF2-40B4-BE49-F238E27FC236}">
                    <a16:creationId xmlns:a16="http://schemas.microsoft.com/office/drawing/2014/main" id="{3BB158CC-9692-4127-B9F6-9904269ACB22}"/>
                  </a:ext>
                </a:extLst>
              </p:cNvPr>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5">
                <a:extLst>
                  <a:ext uri="{FF2B5EF4-FFF2-40B4-BE49-F238E27FC236}">
                    <a16:creationId xmlns:a16="http://schemas.microsoft.com/office/drawing/2014/main" id="{79C10836-E9A6-48B3-82CE-217A641A28AA}"/>
                  </a:ext>
                </a:extLst>
              </p:cNvPr>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6">
                <a:extLst>
                  <a:ext uri="{FF2B5EF4-FFF2-40B4-BE49-F238E27FC236}">
                    <a16:creationId xmlns:a16="http://schemas.microsoft.com/office/drawing/2014/main" id="{6903B9D8-BFC6-4399-B5A1-B67125A825C0}"/>
                  </a:ext>
                </a:extLst>
              </p:cNvPr>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7">
                <a:extLst>
                  <a:ext uri="{FF2B5EF4-FFF2-40B4-BE49-F238E27FC236}">
                    <a16:creationId xmlns:a16="http://schemas.microsoft.com/office/drawing/2014/main" id="{387CBF9A-3CC6-48B5-9E38-88D89B910E9D}"/>
                  </a:ext>
                </a:extLst>
              </p:cNvPr>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8">
                <a:extLst>
                  <a:ext uri="{FF2B5EF4-FFF2-40B4-BE49-F238E27FC236}">
                    <a16:creationId xmlns:a16="http://schemas.microsoft.com/office/drawing/2014/main" id="{0AB06F78-0610-4D17-9FFA-B384E19C0BED}"/>
                  </a:ext>
                </a:extLst>
              </p:cNvPr>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9">
                <a:extLst>
                  <a:ext uri="{FF2B5EF4-FFF2-40B4-BE49-F238E27FC236}">
                    <a16:creationId xmlns:a16="http://schemas.microsoft.com/office/drawing/2014/main" id="{762F2EAC-3C44-46CC-A539-2D5736DB636A}"/>
                  </a:ext>
                </a:extLst>
              </p:cNvPr>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2C70F95-02DD-4521-8FA0-A110E9FC022E}"/>
                  </a:ext>
                </a:extLst>
              </p:cNvPr>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61">
                <a:extLst>
                  <a:ext uri="{FF2B5EF4-FFF2-40B4-BE49-F238E27FC236}">
                    <a16:creationId xmlns:a16="http://schemas.microsoft.com/office/drawing/2014/main" id="{716539A6-2DCC-4276-987E-C60A36DFC3D4}"/>
                  </a:ext>
                </a:extLst>
              </p:cNvPr>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D9BD4EFB-C75E-4C37-BC97-5435893D3B5B}"/>
                  </a:ext>
                </a:extLst>
              </p:cNvPr>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63">
                <a:extLst>
                  <a:ext uri="{FF2B5EF4-FFF2-40B4-BE49-F238E27FC236}">
                    <a16:creationId xmlns:a16="http://schemas.microsoft.com/office/drawing/2014/main" id="{6332F76C-7451-46BF-A64C-596EB395329D}"/>
                  </a:ext>
                </a:extLst>
              </p:cNvPr>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4">
                <a:extLst>
                  <a:ext uri="{FF2B5EF4-FFF2-40B4-BE49-F238E27FC236}">
                    <a16:creationId xmlns:a16="http://schemas.microsoft.com/office/drawing/2014/main" id="{33D260FE-A27D-404E-BDEB-99F306FA1BA6}"/>
                  </a:ext>
                </a:extLst>
              </p:cNvPr>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5">
                <a:extLst>
                  <a:ext uri="{FF2B5EF4-FFF2-40B4-BE49-F238E27FC236}">
                    <a16:creationId xmlns:a16="http://schemas.microsoft.com/office/drawing/2014/main" id="{69050C04-F19C-43AD-B667-3F117ECAB45F}"/>
                  </a:ext>
                </a:extLst>
              </p:cNvPr>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6">
                <a:extLst>
                  <a:ext uri="{FF2B5EF4-FFF2-40B4-BE49-F238E27FC236}">
                    <a16:creationId xmlns:a16="http://schemas.microsoft.com/office/drawing/2014/main" id="{5FF8F696-7023-46A2-9AA5-3D5E0117E2E3}"/>
                  </a:ext>
                </a:extLst>
              </p:cNvPr>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7">
                <a:extLst>
                  <a:ext uri="{FF2B5EF4-FFF2-40B4-BE49-F238E27FC236}">
                    <a16:creationId xmlns:a16="http://schemas.microsoft.com/office/drawing/2014/main" id="{77448B36-E0BC-4435-B778-8EE7C6837F5D}"/>
                  </a:ext>
                </a:extLst>
              </p:cNvPr>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8">
                <a:extLst>
                  <a:ext uri="{FF2B5EF4-FFF2-40B4-BE49-F238E27FC236}">
                    <a16:creationId xmlns:a16="http://schemas.microsoft.com/office/drawing/2014/main" id="{2524B0A0-0BD5-4C26-A049-CA6BF54C63BC}"/>
                  </a:ext>
                </a:extLst>
              </p:cNvPr>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9">
                <a:extLst>
                  <a:ext uri="{FF2B5EF4-FFF2-40B4-BE49-F238E27FC236}">
                    <a16:creationId xmlns:a16="http://schemas.microsoft.com/office/drawing/2014/main" id="{B296EF20-EA7F-40FE-BA6B-118829CF46C5}"/>
                  </a:ext>
                </a:extLst>
              </p:cNvPr>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70">
                <a:extLst>
                  <a:ext uri="{FF2B5EF4-FFF2-40B4-BE49-F238E27FC236}">
                    <a16:creationId xmlns:a16="http://schemas.microsoft.com/office/drawing/2014/main" id="{12E8ED7B-47A1-4D4B-9D39-AA06EEDB26AE}"/>
                  </a:ext>
                </a:extLst>
              </p:cNvPr>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1">
                <a:extLst>
                  <a:ext uri="{FF2B5EF4-FFF2-40B4-BE49-F238E27FC236}">
                    <a16:creationId xmlns:a16="http://schemas.microsoft.com/office/drawing/2014/main" id="{6BC5A143-B11B-45BD-93AB-05DAE271E01B}"/>
                  </a:ext>
                </a:extLst>
              </p:cNvPr>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2">
                <a:extLst>
                  <a:ext uri="{FF2B5EF4-FFF2-40B4-BE49-F238E27FC236}">
                    <a16:creationId xmlns:a16="http://schemas.microsoft.com/office/drawing/2014/main" id="{E5D46844-DB7D-4A4A-87F9-EBF9A1E40513}"/>
                  </a:ext>
                </a:extLst>
              </p:cNvPr>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73">
                <a:extLst>
                  <a:ext uri="{FF2B5EF4-FFF2-40B4-BE49-F238E27FC236}">
                    <a16:creationId xmlns:a16="http://schemas.microsoft.com/office/drawing/2014/main" id="{05FBFDAC-8E30-45D7-920D-DA9B0E9478BF}"/>
                  </a:ext>
                </a:extLst>
              </p:cNvPr>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4">
                <a:extLst>
                  <a:ext uri="{FF2B5EF4-FFF2-40B4-BE49-F238E27FC236}">
                    <a16:creationId xmlns:a16="http://schemas.microsoft.com/office/drawing/2014/main" id="{F30AEDD4-1522-4799-A4A6-786EAC2F1D3A}"/>
                  </a:ext>
                </a:extLst>
              </p:cNvPr>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5">
                <a:extLst>
                  <a:ext uri="{FF2B5EF4-FFF2-40B4-BE49-F238E27FC236}">
                    <a16:creationId xmlns:a16="http://schemas.microsoft.com/office/drawing/2014/main" id="{70182971-3C51-44FA-815F-1E5C2187CECC}"/>
                  </a:ext>
                </a:extLst>
              </p:cNvPr>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6">
                <a:extLst>
                  <a:ext uri="{FF2B5EF4-FFF2-40B4-BE49-F238E27FC236}">
                    <a16:creationId xmlns:a16="http://schemas.microsoft.com/office/drawing/2014/main" id="{1B68FE7F-69F1-4D0F-884C-5657B2D5685E}"/>
                  </a:ext>
                </a:extLst>
              </p:cNvPr>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77">
                <a:extLst>
                  <a:ext uri="{FF2B5EF4-FFF2-40B4-BE49-F238E27FC236}">
                    <a16:creationId xmlns:a16="http://schemas.microsoft.com/office/drawing/2014/main" id="{65DA79D7-D8E6-4AC8-BC8E-89CFCA55A30D}"/>
                  </a:ext>
                </a:extLst>
              </p:cNvPr>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78">
                <a:extLst>
                  <a:ext uri="{FF2B5EF4-FFF2-40B4-BE49-F238E27FC236}">
                    <a16:creationId xmlns:a16="http://schemas.microsoft.com/office/drawing/2014/main" id="{81B7286B-F385-439D-BDA7-F25D86DD83AF}"/>
                  </a:ext>
                </a:extLst>
              </p:cNvPr>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9">
                <a:extLst>
                  <a:ext uri="{FF2B5EF4-FFF2-40B4-BE49-F238E27FC236}">
                    <a16:creationId xmlns:a16="http://schemas.microsoft.com/office/drawing/2014/main" id="{EEA7A535-94A2-4AEA-AE16-E6CD1A9E0D1B}"/>
                  </a:ext>
                </a:extLst>
              </p:cNvPr>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80">
                <a:extLst>
                  <a:ext uri="{FF2B5EF4-FFF2-40B4-BE49-F238E27FC236}">
                    <a16:creationId xmlns:a16="http://schemas.microsoft.com/office/drawing/2014/main" id="{001004E4-0926-451D-8EA9-7CE6F1D09070}"/>
                  </a:ext>
                </a:extLst>
              </p:cNvPr>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81">
                <a:extLst>
                  <a:ext uri="{FF2B5EF4-FFF2-40B4-BE49-F238E27FC236}">
                    <a16:creationId xmlns:a16="http://schemas.microsoft.com/office/drawing/2014/main" id="{BBF313CC-36AC-4349-AAA1-5606512FE1A2}"/>
                  </a:ext>
                </a:extLst>
              </p:cNvPr>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82">
                <a:extLst>
                  <a:ext uri="{FF2B5EF4-FFF2-40B4-BE49-F238E27FC236}">
                    <a16:creationId xmlns:a16="http://schemas.microsoft.com/office/drawing/2014/main" id="{343CCC1A-5C16-49C7-A499-01571165A4FA}"/>
                  </a:ext>
                </a:extLst>
              </p:cNvPr>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83">
                <a:extLst>
                  <a:ext uri="{FF2B5EF4-FFF2-40B4-BE49-F238E27FC236}">
                    <a16:creationId xmlns:a16="http://schemas.microsoft.com/office/drawing/2014/main" id="{63FC74C7-F949-47E5-9126-93658D8E5B4D}"/>
                  </a:ext>
                </a:extLst>
              </p:cNvPr>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84">
                <a:extLst>
                  <a:ext uri="{FF2B5EF4-FFF2-40B4-BE49-F238E27FC236}">
                    <a16:creationId xmlns:a16="http://schemas.microsoft.com/office/drawing/2014/main" id="{6A2CD3F0-B4CF-4F8F-ACA9-C507E8E78885}"/>
                  </a:ext>
                </a:extLst>
              </p:cNvPr>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5">
                <a:extLst>
                  <a:ext uri="{FF2B5EF4-FFF2-40B4-BE49-F238E27FC236}">
                    <a16:creationId xmlns:a16="http://schemas.microsoft.com/office/drawing/2014/main" id="{39322E74-C96E-4C96-92A9-BD571FF875E2}"/>
                  </a:ext>
                </a:extLst>
              </p:cNvPr>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86">
                <a:extLst>
                  <a:ext uri="{FF2B5EF4-FFF2-40B4-BE49-F238E27FC236}">
                    <a16:creationId xmlns:a16="http://schemas.microsoft.com/office/drawing/2014/main" id="{4AA624F4-76B5-4587-A284-F28C356EF098}"/>
                  </a:ext>
                </a:extLst>
              </p:cNvPr>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7">
                <a:extLst>
                  <a:ext uri="{FF2B5EF4-FFF2-40B4-BE49-F238E27FC236}">
                    <a16:creationId xmlns:a16="http://schemas.microsoft.com/office/drawing/2014/main" id="{F65BCF8D-3C99-4717-B3D1-9C14DD2D1DF6}"/>
                  </a:ext>
                </a:extLst>
              </p:cNvPr>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88">
                <a:extLst>
                  <a:ext uri="{FF2B5EF4-FFF2-40B4-BE49-F238E27FC236}">
                    <a16:creationId xmlns:a16="http://schemas.microsoft.com/office/drawing/2014/main" id="{C7F2A03B-2115-44FB-A938-D1EB894B8C85}"/>
                  </a:ext>
                </a:extLst>
              </p:cNvPr>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89">
                <a:extLst>
                  <a:ext uri="{FF2B5EF4-FFF2-40B4-BE49-F238E27FC236}">
                    <a16:creationId xmlns:a16="http://schemas.microsoft.com/office/drawing/2014/main" id="{0694FDDF-E0C7-4CC0-A2B0-6C7AD872F259}"/>
                  </a:ext>
                </a:extLst>
              </p:cNvPr>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90">
                <a:extLst>
                  <a:ext uri="{FF2B5EF4-FFF2-40B4-BE49-F238E27FC236}">
                    <a16:creationId xmlns:a16="http://schemas.microsoft.com/office/drawing/2014/main" id="{ED6F6821-3AB2-485D-8C05-E137DB3823C4}"/>
                  </a:ext>
                </a:extLst>
              </p:cNvPr>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91">
                <a:extLst>
                  <a:ext uri="{FF2B5EF4-FFF2-40B4-BE49-F238E27FC236}">
                    <a16:creationId xmlns:a16="http://schemas.microsoft.com/office/drawing/2014/main" id="{760FD454-F710-4E1A-89E6-390C60CBE763}"/>
                  </a:ext>
                </a:extLst>
              </p:cNvPr>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92">
                <a:extLst>
                  <a:ext uri="{FF2B5EF4-FFF2-40B4-BE49-F238E27FC236}">
                    <a16:creationId xmlns:a16="http://schemas.microsoft.com/office/drawing/2014/main" id="{23DB8DB4-CB3E-4162-BA6F-1C8C6540854A}"/>
                  </a:ext>
                </a:extLst>
              </p:cNvPr>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93">
                <a:extLst>
                  <a:ext uri="{FF2B5EF4-FFF2-40B4-BE49-F238E27FC236}">
                    <a16:creationId xmlns:a16="http://schemas.microsoft.com/office/drawing/2014/main" id="{11BCD052-8E6F-48B4-9F3C-2B42C7E50993}"/>
                  </a:ext>
                </a:extLst>
              </p:cNvPr>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94">
                <a:extLst>
                  <a:ext uri="{FF2B5EF4-FFF2-40B4-BE49-F238E27FC236}">
                    <a16:creationId xmlns:a16="http://schemas.microsoft.com/office/drawing/2014/main" id="{215B60B3-8A69-47F8-9928-A6F51987DDCE}"/>
                  </a:ext>
                </a:extLst>
              </p:cNvPr>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95">
                <a:extLst>
                  <a:ext uri="{FF2B5EF4-FFF2-40B4-BE49-F238E27FC236}">
                    <a16:creationId xmlns:a16="http://schemas.microsoft.com/office/drawing/2014/main" id="{1DCB1922-7C6A-438E-84AF-B155B91C6ABD}"/>
                  </a:ext>
                </a:extLst>
              </p:cNvPr>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96">
                <a:extLst>
                  <a:ext uri="{FF2B5EF4-FFF2-40B4-BE49-F238E27FC236}">
                    <a16:creationId xmlns:a16="http://schemas.microsoft.com/office/drawing/2014/main" id="{65857FB5-ACF4-47BB-B60D-333D32922FF6}"/>
                  </a:ext>
                </a:extLst>
              </p:cNvPr>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97">
                <a:extLst>
                  <a:ext uri="{FF2B5EF4-FFF2-40B4-BE49-F238E27FC236}">
                    <a16:creationId xmlns:a16="http://schemas.microsoft.com/office/drawing/2014/main" id="{139394F9-EA51-4D44-93C1-3022602E8848}"/>
                  </a:ext>
                </a:extLst>
              </p:cNvPr>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98">
                <a:extLst>
                  <a:ext uri="{FF2B5EF4-FFF2-40B4-BE49-F238E27FC236}">
                    <a16:creationId xmlns:a16="http://schemas.microsoft.com/office/drawing/2014/main" id="{0046A9E1-17A9-463F-8FD3-E4AB5C90F009}"/>
                  </a:ext>
                </a:extLst>
              </p:cNvPr>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99">
                <a:extLst>
                  <a:ext uri="{FF2B5EF4-FFF2-40B4-BE49-F238E27FC236}">
                    <a16:creationId xmlns:a16="http://schemas.microsoft.com/office/drawing/2014/main" id="{42ACCF98-DF8C-43BB-9254-14F54DF92E8F}"/>
                  </a:ext>
                </a:extLst>
              </p:cNvPr>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100">
                <a:extLst>
                  <a:ext uri="{FF2B5EF4-FFF2-40B4-BE49-F238E27FC236}">
                    <a16:creationId xmlns:a16="http://schemas.microsoft.com/office/drawing/2014/main" id="{408FC725-E96C-4718-8D4C-46B0326E1D5A}"/>
                  </a:ext>
                </a:extLst>
              </p:cNvPr>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3" name="Group 345">
              <a:extLst>
                <a:ext uri="{FF2B5EF4-FFF2-40B4-BE49-F238E27FC236}">
                  <a16:creationId xmlns:a16="http://schemas.microsoft.com/office/drawing/2014/main" id="{393F42BA-9474-428F-9F67-DB76665EFADE}"/>
                </a:ext>
              </a:extLst>
            </p:cNvPr>
            <p:cNvGrpSpPr/>
            <p:nvPr/>
          </p:nvGrpSpPr>
          <p:grpSpPr>
            <a:xfrm>
              <a:off x="4318837" y="1433081"/>
              <a:ext cx="491567" cy="826469"/>
              <a:chOff x="4219575" y="1089025"/>
              <a:chExt cx="687388" cy="1155701"/>
            </a:xfrm>
            <a:grpFill/>
          </p:grpSpPr>
          <p:sp>
            <p:nvSpPr>
              <p:cNvPr id="74" name="Freeform 36">
                <a:extLst>
                  <a:ext uri="{FF2B5EF4-FFF2-40B4-BE49-F238E27FC236}">
                    <a16:creationId xmlns:a16="http://schemas.microsoft.com/office/drawing/2014/main" id="{0483297F-3F3B-4677-ABF2-129E706101D7}"/>
                  </a:ext>
                </a:extLst>
              </p:cNvPr>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75" name="Group 343">
                <a:extLst>
                  <a:ext uri="{FF2B5EF4-FFF2-40B4-BE49-F238E27FC236}">
                    <a16:creationId xmlns:a16="http://schemas.microsoft.com/office/drawing/2014/main" id="{05B7F244-A0A7-4137-974F-9116A02F676D}"/>
                  </a:ext>
                </a:extLst>
              </p:cNvPr>
              <p:cNvGrpSpPr/>
              <p:nvPr/>
            </p:nvGrpSpPr>
            <p:grpSpPr>
              <a:xfrm>
                <a:off x="4219575" y="1089025"/>
                <a:ext cx="687388" cy="1155701"/>
                <a:chOff x="4219575" y="1089025"/>
                <a:chExt cx="687388" cy="1155701"/>
              </a:xfrm>
              <a:grpFill/>
            </p:grpSpPr>
            <p:sp>
              <p:nvSpPr>
                <p:cNvPr id="76" name="Freeform 24">
                  <a:extLst>
                    <a:ext uri="{FF2B5EF4-FFF2-40B4-BE49-F238E27FC236}">
                      <a16:creationId xmlns:a16="http://schemas.microsoft.com/office/drawing/2014/main" id="{E28E9C3F-D1FA-404E-8A39-7572C987E877}"/>
                    </a:ext>
                  </a:extLst>
                </p:cNvPr>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25">
                  <a:extLst>
                    <a:ext uri="{FF2B5EF4-FFF2-40B4-BE49-F238E27FC236}">
                      <a16:creationId xmlns:a16="http://schemas.microsoft.com/office/drawing/2014/main" id="{3A57E1B9-E27B-4AAF-921B-F9516484DD24}"/>
                    </a:ext>
                  </a:extLst>
                </p:cNvPr>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26">
                  <a:extLst>
                    <a:ext uri="{FF2B5EF4-FFF2-40B4-BE49-F238E27FC236}">
                      <a16:creationId xmlns:a16="http://schemas.microsoft.com/office/drawing/2014/main" id="{237A08C8-49C0-461C-A75B-3D056BF89D3C}"/>
                    </a:ext>
                  </a:extLst>
                </p:cNvPr>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27">
                  <a:extLst>
                    <a:ext uri="{FF2B5EF4-FFF2-40B4-BE49-F238E27FC236}">
                      <a16:creationId xmlns:a16="http://schemas.microsoft.com/office/drawing/2014/main" id="{C59A5DEC-B2D8-409C-8D45-6A04443C34D5}"/>
                    </a:ext>
                  </a:extLst>
                </p:cNvPr>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28">
                  <a:extLst>
                    <a:ext uri="{FF2B5EF4-FFF2-40B4-BE49-F238E27FC236}">
                      <a16:creationId xmlns:a16="http://schemas.microsoft.com/office/drawing/2014/main" id="{6FF944A4-28F4-4386-9381-99E07C983602}"/>
                    </a:ext>
                  </a:extLst>
                </p:cNvPr>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29">
                  <a:extLst>
                    <a:ext uri="{FF2B5EF4-FFF2-40B4-BE49-F238E27FC236}">
                      <a16:creationId xmlns:a16="http://schemas.microsoft.com/office/drawing/2014/main" id="{9F65BB51-8F44-4928-BDE5-BEA104AA2836}"/>
                    </a:ext>
                  </a:extLst>
                </p:cNvPr>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1">
                  <a:extLst>
                    <a:ext uri="{FF2B5EF4-FFF2-40B4-BE49-F238E27FC236}">
                      <a16:creationId xmlns:a16="http://schemas.microsoft.com/office/drawing/2014/main" id="{5FC3BB42-9F3F-45EC-8BA3-62FEE45025AB}"/>
                    </a:ext>
                  </a:extLst>
                </p:cNvPr>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2">
                  <a:extLst>
                    <a:ext uri="{FF2B5EF4-FFF2-40B4-BE49-F238E27FC236}">
                      <a16:creationId xmlns:a16="http://schemas.microsoft.com/office/drawing/2014/main" id="{AF5676E7-4476-45E4-8CBF-295DC9ECBD59}"/>
                    </a:ext>
                  </a:extLst>
                </p:cNvPr>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3">
                  <a:extLst>
                    <a:ext uri="{FF2B5EF4-FFF2-40B4-BE49-F238E27FC236}">
                      <a16:creationId xmlns:a16="http://schemas.microsoft.com/office/drawing/2014/main" id="{17A424C1-2BC5-48C4-BF8A-DB6F673749C0}"/>
                    </a:ext>
                  </a:extLst>
                </p:cNvPr>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34">
                  <a:extLst>
                    <a:ext uri="{FF2B5EF4-FFF2-40B4-BE49-F238E27FC236}">
                      <a16:creationId xmlns:a16="http://schemas.microsoft.com/office/drawing/2014/main" id="{CBADDBC4-9698-4E23-B3DD-48EDA0EC6FA8}"/>
                    </a:ext>
                  </a:extLst>
                </p:cNvPr>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35">
                  <a:extLst>
                    <a:ext uri="{FF2B5EF4-FFF2-40B4-BE49-F238E27FC236}">
                      <a16:creationId xmlns:a16="http://schemas.microsoft.com/office/drawing/2014/main" id="{D9E3C788-66B1-4FC9-ADEC-B5F2AF072B48}"/>
                    </a:ext>
                  </a:extLst>
                </p:cNvPr>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37">
                  <a:extLst>
                    <a:ext uri="{FF2B5EF4-FFF2-40B4-BE49-F238E27FC236}">
                      <a16:creationId xmlns:a16="http://schemas.microsoft.com/office/drawing/2014/main" id="{16C83663-4471-4F21-98A4-FE8C543CECCC}"/>
                    </a:ext>
                  </a:extLst>
                </p:cNvPr>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38">
                  <a:extLst>
                    <a:ext uri="{FF2B5EF4-FFF2-40B4-BE49-F238E27FC236}">
                      <a16:creationId xmlns:a16="http://schemas.microsoft.com/office/drawing/2014/main" id="{608067FC-05DF-49AE-BF55-3BC35DD56FEE}"/>
                    </a:ext>
                  </a:extLst>
                </p:cNvPr>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9" name="Group 363">
              <a:extLst>
                <a:ext uri="{FF2B5EF4-FFF2-40B4-BE49-F238E27FC236}">
                  <a16:creationId xmlns:a16="http://schemas.microsoft.com/office/drawing/2014/main" id="{94AA9063-F0D4-44CD-A240-6F1D39BA5BE0}"/>
                </a:ext>
              </a:extLst>
            </p:cNvPr>
            <p:cNvGrpSpPr/>
            <p:nvPr/>
          </p:nvGrpSpPr>
          <p:grpSpPr>
            <a:xfrm>
              <a:off x="5788997" y="2713652"/>
              <a:ext cx="691373" cy="603958"/>
              <a:chOff x="6275388" y="2879725"/>
              <a:chExt cx="966788" cy="844551"/>
            </a:xfrm>
            <a:grpFill/>
          </p:grpSpPr>
          <p:sp>
            <p:nvSpPr>
              <p:cNvPr id="90" name="Freeform 9">
                <a:extLst>
                  <a:ext uri="{FF2B5EF4-FFF2-40B4-BE49-F238E27FC236}">
                    <a16:creationId xmlns:a16="http://schemas.microsoft.com/office/drawing/2014/main" id="{925B07D9-70C8-4FB7-897C-9375C91385F3}"/>
                  </a:ext>
                </a:extLst>
              </p:cNvPr>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91" name="Group 361">
                <a:extLst>
                  <a:ext uri="{FF2B5EF4-FFF2-40B4-BE49-F238E27FC236}">
                    <a16:creationId xmlns:a16="http://schemas.microsoft.com/office/drawing/2014/main" id="{5B3ED90A-F6B7-44C7-B40A-93AE66081467}"/>
                  </a:ext>
                </a:extLst>
              </p:cNvPr>
              <p:cNvGrpSpPr/>
              <p:nvPr/>
            </p:nvGrpSpPr>
            <p:grpSpPr>
              <a:xfrm>
                <a:off x="6275388" y="2917825"/>
                <a:ext cx="966788" cy="806451"/>
                <a:chOff x="6275388" y="2917825"/>
                <a:chExt cx="966788" cy="806451"/>
              </a:xfrm>
              <a:grpFill/>
            </p:grpSpPr>
            <p:sp>
              <p:nvSpPr>
                <p:cNvPr id="92" name="Freeform 7">
                  <a:extLst>
                    <a:ext uri="{FF2B5EF4-FFF2-40B4-BE49-F238E27FC236}">
                      <a16:creationId xmlns:a16="http://schemas.microsoft.com/office/drawing/2014/main" id="{6CEF9620-2CEB-40DE-AC47-DB7DC245D68D}"/>
                    </a:ext>
                  </a:extLst>
                </p:cNvPr>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8">
                  <a:extLst>
                    <a:ext uri="{FF2B5EF4-FFF2-40B4-BE49-F238E27FC236}">
                      <a16:creationId xmlns:a16="http://schemas.microsoft.com/office/drawing/2014/main" id="{FBDA2E06-840F-4771-88EF-1132C1F55EF6}"/>
                    </a:ext>
                  </a:extLst>
                </p:cNvPr>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0">
                  <a:extLst>
                    <a:ext uri="{FF2B5EF4-FFF2-40B4-BE49-F238E27FC236}">
                      <a16:creationId xmlns:a16="http://schemas.microsoft.com/office/drawing/2014/main" id="{E154AADC-4E3D-4877-8B5C-5D4BC97A4A9D}"/>
                    </a:ext>
                  </a:extLst>
                </p:cNvPr>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1">
                  <a:extLst>
                    <a:ext uri="{FF2B5EF4-FFF2-40B4-BE49-F238E27FC236}">
                      <a16:creationId xmlns:a16="http://schemas.microsoft.com/office/drawing/2014/main" id="{481CE1A9-D55F-460C-AF0A-588647236E1A}"/>
                    </a:ext>
                  </a:extLst>
                </p:cNvPr>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2">
                  <a:extLst>
                    <a:ext uri="{FF2B5EF4-FFF2-40B4-BE49-F238E27FC236}">
                      <a16:creationId xmlns:a16="http://schemas.microsoft.com/office/drawing/2014/main" id="{8F1E2303-9C04-465B-BF75-B1C4756B11AC}"/>
                    </a:ext>
                  </a:extLst>
                </p:cNvPr>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3">
                  <a:extLst>
                    <a:ext uri="{FF2B5EF4-FFF2-40B4-BE49-F238E27FC236}">
                      <a16:creationId xmlns:a16="http://schemas.microsoft.com/office/drawing/2014/main" id="{13F93111-3A39-4470-BB56-7FEC708701CE}"/>
                    </a:ext>
                  </a:extLst>
                </p:cNvPr>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4">
                  <a:extLst>
                    <a:ext uri="{FF2B5EF4-FFF2-40B4-BE49-F238E27FC236}">
                      <a16:creationId xmlns:a16="http://schemas.microsoft.com/office/drawing/2014/main" id="{234B32B1-A85C-48D7-B68E-5EACFD7C54E5}"/>
                    </a:ext>
                  </a:extLst>
                </p:cNvPr>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5">
                  <a:extLst>
                    <a:ext uri="{FF2B5EF4-FFF2-40B4-BE49-F238E27FC236}">
                      <a16:creationId xmlns:a16="http://schemas.microsoft.com/office/drawing/2014/main" id="{C69B44E0-EE1C-434A-8AB3-A52397A9BBA4}"/>
                    </a:ext>
                  </a:extLst>
                </p:cNvPr>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16">
                  <a:extLst>
                    <a:ext uri="{FF2B5EF4-FFF2-40B4-BE49-F238E27FC236}">
                      <a16:creationId xmlns:a16="http://schemas.microsoft.com/office/drawing/2014/main" id="{1F44AB6F-68E1-4DB6-9D06-15524B9B7959}"/>
                    </a:ext>
                  </a:extLst>
                </p:cNvPr>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17">
                  <a:extLst>
                    <a:ext uri="{FF2B5EF4-FFF2-40B4-BE49-F238E27FC236}">
                      <a16:creationId xmlns:a16="http://schemas.microsoft.com/office/drawing/2014/main" id="{6C26D22D-3EFC-42EE-BF56-ED9974DCBE21}"/>
                    </a:ext>
                  </a:extLst>
                </p:cNvPr>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18">
                  <a:extLst>
                    <a:ext uri="{FF2B5EF4-FFF2-40B4-BE49-F238E27FC236}">
                      <a16:creationId xmlns:a16="http://schemas.microsoft.com/office/drawing/2014/main" id="{1A108DF4-B161-40A8-8215-57D24E4BD080}"/>
                    </a:ext>
                  </a:extLst>
                </p:cNvPr>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19">
                  <a:extLst>
                    <a:ext uri="{FF2B5EF4-FFF2-40B4-BE49-F238E27FC236}">
                      <a16:creationId xmlns:a16="http://schemas.microsoft.com/office/drawing/2014/main" id="{F0CF1D97-D5BF-47EA-98C4-E4B324CEBEE0}"/>
                    </a:ext>
                  </a:extLst>
                </p:cNvPr>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0">
                  <a:extLst>
                    <a:ext uri="{FF2B5EF4-FFF2-40B4-BE49-F238E27FC236}">
                      <a16:creationId xmlns:a16="http://schemas.microsoft.com/office/drawing/2014/main" id="{8BF8F7A5-6868-4B2D-8EBC-70CCAB42061C}"/>
                    </a:ext>
                  </a:extLst>
                </p:cNvPr>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116">
                  <a:extLst>
                    <a:ext uri="{FF2B5EF4-FFF2-40B4-BE49-F238E27FC236}">
                      <a16:creationId xmlns:a16="http://schemas.microsoft.com/office/drawing/2014/main" id="{C452C1C9-E640-4F94-9B03-D1C2C5BA0816}"/>
                    </a:ext>
                  </a:extLst>
                </p:cNvPr>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117">
                  <a:extLst>
                    <a:ext uri="{FF2B5EF4-FFF2-40B4-BE49-F238E27FC236}">
                      <a16:creationId xmlns:a16="http://schemas.microsoft.com/office/drawing/2014/main" id="{D0EC6591-90A2-4714-B3AF-4A3321425351}"/>
                    </a:ext>
                  </a:extLst>
                </p:cNvPr>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118">
                  <a:extLst>
                    <a:ext uri="{FF2B5EF4-FFF2-40B4-BE49-F238E27FC236}">
                      <a16:creationId xmlns:a16="http://schemas.microsoft.com/office/drawing/2014/main" id="{26844F19-2E0E-483B-841B-ED5799D87FCB}"/>
                    </a:ext>
                  </a:extLst>
                </p:cNvPr>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08" name="Group 383">
              <a:extLst>
                <a:ext uri="{FF2B5EF4-FFF2-40B4-BE49-F238E27FC236}">
                  <a16:creationId xmlns:a16="http://schemas.microsoft.com/office/drawing/2014/main" id="{597A0E2F-1619-44A9-B013-8A0583F2543C}"/>
                </a:ext>
              </a:extLst>
            </p:cNvPr>
            <p:cNvGrpSpPr/>
            <p:nvPr/>
          </p:nvGrpSpPr>
          <p:grpSpPr>
            <a:xfrm>
              <a:off x="4671903" y="1396752"/>
              <a:ext cx="2036653" cy="1439507"/>
              <a:chOff x="4713288" y="1038225"/>
              <a:chExt cx="2847975" cy="2012950"/>
            </a:xfrm>
            <a:grpFill/>
          </p:grpSpPr>
          <p:sp>
            <p:nvSpPr>
              <p:cNvPr id="109" name="Freeform 101">
                <a:extLst>
                  <a:ext uri="{FF2B5EF4-FFF2-40B4-BE49-F238E27FC236}">
                    <a16:creationId xmlns:a16="http://schemas.microsoft.com/office/drawing/2014/main" id="{5792E8A4-3315-4FAF-89D6-A119771CD901}"/>
                  </a:ext>
                </a:extLst>
              </p:cNvPr>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102">
                <a:extLst>
                  <a:ext uri="{FF2B5EF4-FFF2-40B4-BE49-F238E27FC236}">
                    <a16:creationId xmlns:a16="http://schemas.microsoft.com/office/drawing/2014/main" id="{600AE284-C21B-4C2B-8C32-CBCE1F97ED77}"/>
                  </a:ext>
                </a:extLst>
              </p:cNvPr>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03">
                <a:extLst>
                  <a:ext uri="{FF2B5EF4-FFF2-40B4-BE49-F238E27FC236}">
                    <a16:creationId xmlns:a16="http://schemas.microsoft.com/office/drawing/2014/main" id="{17EA1E19-82D7-430D-8903-5D3CAEC1CC78}"/>
                  </a:ext>
                </a:extLst>
              </p:cNvPr>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04">
                <a:extLst>
                  <a:ext uri="{FF2B5EF4-FFF2-40B4-BE49-F238E27FC236}">
                    <a16:creationId xmlns:a16="http://schemas.microsoft.com/office/drawing/2014/main" id="{920CFCA5-8E70-4598-AD7C-0453C7573B86}"/>
                  </a:ext>
                </a:extLst>
              </p:cNvPr>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05">
                <a:extLst>
                  <a:ext uri="{FF2B5EF4-FFF2-40B4-BE49-F238E27FC236}">
                    <a16:creationId xmlns:a16="http://schemas.microsoft.com/office/drawing/2014/main" id="{C9A681F2-CECD-46CA-99BA-AF51A0DF40E7}"/>
                  </a:ext>
                </a:extLst>
              </p:cNvPr>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06">
                <a:extLst>
                  <a:ext uri="{FF2B5EF4-FFF2-40B4-BE49-F238E27FC236}">
                    <a16:creationId xmlns:a16="http://schemas.microsoft.com/office/drawing/2014/main" id="{C7D0337F-74DC-4428-9FC1-4A7EF7DBDCA4}"/>
                  </a:ext>
                </a:extLst>
              </p:cNvPr>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07">
                <a:extLst>
                  <a:ext uri="{FF2B5EF4-FFF2-40B4-BE49-F238E27FC236}">
                    <a16:creationId xmlns:a16="http://schemas.microsoft.com/office/drawing/2014/main" id="{AD6E71AC-7747-4C07-AF31-5C91260E0B1B}"/>
                  </a:ext>
                </a:extLst>
              </p:cNvPr>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08">
                <a:extLst>
                  <a:ext uri="{FF2B5EF4-FFF2-40B4-BE49-F238E27FC236}">
                    <a16:creationId xmlns:a16="http://schemas.microsoft.com/office/drawing/2014/main" id="{2C97D902-ADED-4FD5-A61E-F3210778178A}"/>
                  </a:ext>
                </a:extLst>
              </p:cNvPr>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109">
                <a:extLst>
                  <a:ext uri="{FF2B5EF4-FFF2-40B4-BE49-F238E27FC236}">
                    <a16:creationId xmlns:a16="http://schemas.microsoft.com/office/drawing/2014/main" id="{D1C21E94-5E81-4A9A-B502-6FC6D6624E11}"/>
                  </a:ext>
                </a:extLst>
              </p:cNvPr>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110">
                <a:extLst>
                  <a:ext uri="{FF2B5EF4-FFF2-40B4-BE49-F238E27FC236}">
                    <a16:creationId xmlns:a16="http://schemas.microsoft.com/office/drawing/2014/main" id="{858064F3-C17D-4EAF-99D3-1F22F699A93A}"/>
                  </a:ext>
                </a:extLst>
              </p:cNvPr>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111">
                <a:extLst>
                  <a:ext uri="{FF2B5EF4-FFF2-40B4-BE49-F238E27FC236}">
                    <a16:creationId xmlns:a16="http://schemas.microsoft.com/office/drawing/2014/main" id="{13774CA9-0A62-41DC-843B-E13B24F607EC}"/>
                  </a:ext>
                </a:extLst>
              </p:cNvPr>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112">
                <a:extLst>
                  <a:ext uri="{FF2B5EF4-FFF2-40B4-BE49-F238E27FC236}">
                    <a16:creationId xmlns:a16="http://schemas.microsoft.com/office/drawing/2014/main" id="{A46FFD3B-2A62-455E-8B47-C68224EEADD7}"/>
                  </a:ext>
                </a:extLst>
              </p:cNvPr>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113">
                <a:extLst>
                  <a:ext uri="{FF2B5EF4-FFF2-40B4-BE49-F238E27FC236}">
                    <a16:creationId xmlns:a16="http://schemas.microsoft.com/office/drawing/2014/main" id="{73F94A75-D7E1-409E-AE62-BC88E9C3C06C}"/>
                  </a:ext>
                </a:extLst>
              </p:cNvPr>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114">
                <a:extLst>
                  <a:ext uri="{FF2B5EF4-FFF2-40B4-BE49-F238E27FC236}">
                    <a16:creationId xmlns:a16="http://schemas.microsoft.com/office/drawing/2014/main" id="{3CE5AB0E-0854-469C-815F-DA908A68D773}"/>
                  </a:ext>
                </a:extLst>
              </p:cNvPr>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15">
                <a:extLst>
                  <a:ext uri="{FF2B5EF4-FFF2-40B4-BE49-F238E27FC236}">
                    <a16:creationId xmlns:a16="http://schemas.microsoft.com/office/drawing/2014/main" id="{6B0FCA2A-2247-4543-BE71-269DAE6EA5FB}"/>
                  </a:ext>
                </a:extLst>
              </p:cNvPr>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19">
                <a:extLst>
                  <a:ext uri="{FF2B5EF4-FFF2-40B4-BE49-F238E27FC236}">
                    <a16:creationId xmlns:a16="http://schemas.microsoft.com/office/drawing/2014/main" id="{668F24A8-C91F-4ED4-A51B-DC86FC48195B}"/>
                  </a:ext>
                </a:extLst>
              </p:cNvPr>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20">
                <a:extLst>
                  <a:ext uri="{FF2B5EF4-FFF2-40B4-BE49-F238E27FC236}">
                    <a16:creationId xmlns:a16="http://schemas.microsoft.com/office/drawing/2014/main" id="{F19603DC-B5B4-4861-B34C-B7AF23B82121}"/>
                  </a:ext>
                </a:extLst>
              </p:cNvPr>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21">
                <a:extLst>
                  <a:ext uri="{FF2B5EF4-FFF2-40B4-BE49-F238E27FC236}">
                    <a16:creationId xmlns:a16="http://schemas.microsoft.com/office/drawing/2014/main" id="{51722753-9E45-4AA8-980B-093D0B6062E0}"/>
                  </a:ext>
                </a:extLst>
              </p:cNvPr>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22">
                <a:extLst>
                  <a:ext uri="{FF2B5EF4-FFF2-40B4-BE49-F238E27FC236}">
                    <a16:creationId xmlns:a16="http://schemas.microsoft.com/office/drawing/2014/main" id="{BA19647E-7F32-4641-B3C8-71B03143C05B}"/>
                  </a:ext>
                </a:extLst>
              </p:cNvPr>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123">
                <a:extLst>
                  <a:ext uri="{FF2B5EF4-FFF2-40B4-BE49-F238E27FC236}">
                    <a16:creationId xmlns:a16="http://schemas.microsoft.com/office/drawing/2014/main" id="{C63CB3B9-E920-49E5-A29D-7FD7093AE2D9}"/>
                  </a:ext>
                </a:extLst>
              </p:cNvPr>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124">
                <a:extLst>
                  <a:ext uri="{FF2B5EF4-FFF2-40B4-BE49-F238E27FC236}">
                    <a16:creationId xmlns:a16="http://schemas.microsoft.com/office/drawing/2014/main" id="{90A1AF8F-4E6E-403B-A76B-8DE5DBF1AA0D}"/>
                  </a:ext>
                </a:extLst>
              </p:cNvPr>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125">
                <a:extLst>
                  <a:ext uri="{FF2B5EF4-FFF2-40B4-BE49-F238E27FC236}">
                    <a16:creationId xmlns:a16="http://schemas.microsoft.com/office/drawing/2014/main" id="{7B28F70B-7132-47A0-9A9A-D91BA8BE2586}"/>
                  </a:ext>
                </a:extLst>
              </p:cNvPr>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126">
                <a:extLst>
                  <a:ext uri="{FF2B5EF4-FFF2-40B4-BE49-F238E27FC236}">
                    <a16:creationId xmlns:a16="http://schemas.microsoft.com/office/drawing/2014/main" id="{8585C746-B8AF-4F39-85B0-D864297599B6}"/>
                  </a:ext>
                </a:extLst>
              </p:cNvPr>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127">
                <a:extLst>
                  <a:ext uri="{FF2B5EF4-FFF2-40B4-BE49-F238E27FC236}">
                    <a16:creationId xmlns:a16="http://schemas.microsoft.com/office/drawing/2014/main" id="{1126F036-0005-431C-9A5A-A3618937B845}"/>
                  </a:ext>
                </a:extLst>
              </p:cNvPr>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128">
                <a:extLst>
                  <a:ext uri="{FF2B5EF4-FFF2-40B4-BE49-F238E27FC236}">
                    <a16:creationId xmlns:a16="http://schemas.microsoft.com/office/drawing/2014/main" id="{B025FD87-A6B5-4F11-87DD-53B910844B0D}"/>
                  </a:ext>
                </a:extLst>
              </p:cNvPr>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9">
                <a:extLst>
                  <a:ext uri="{FF2B5EF4-FFF2-40B4-BE49-F238E27FC236}">
                    <a16:creationId xmlns:a16="http://schemas.microsoft.com/office/drawing/2014/main" id="{EF8156F8-ACD4-401F-AC36-0EE7DD61258A}"/>
                  </a:ext>
                </a:extLst>
              </p:cNvPr>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30">
                <a:extLst>
                  <a:ext uri="{FF2B5EF4-FFF2-40B4-BE49-F238E27FC236}">
                    <a16:creationId xmlns:a16="http://schemas.microsoft.com/office/drawing/2014/main" id="{79C350A5-0DB8-46CD-9555-841FE5CC45B7}"/>
                  </a:ext>
                </a:extLst>
              </p:cNvPr>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31">
                <a:extLst>
                  <a:ext uri="{FF2B5EF4-FFF2-40B4-BE49-F238E27FC236}">
                    <a16:creationId xmlns:a16="http://schemas.microsoft.com/office/drawing/2014/main" id="{7FE38A14-B6D3-47AC-8BC9-9909735858A8}"/>
                  </a:ext>
                </a:extLst>
              </p:cNvPr>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32">
                <a:extLst>
                  <a:ext uri="{FF2B5EF4-FFF2-40B4-BE49-F238E27FC236}">
                    <a16:creationId xmlns:a16="http://schemas.microsoft.com/office/drawing/2014/main" id="{2F6B8D78-F66D-4682-AA16-10796B5756A1}"/>
                  </a:ext>
                </a:extLst>
              </p:cNvPr>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33">
                <a:extLst>
                  <a:ext uri="{FF2B5EF4-FFF2-40B4-BE49-F238E27FC236}">
                    <a16:creationId xmlns:a16="http://schemas.microsoft.com/office/drawing/2014/main" id="{A0A55770-FBFE-484C-BB2D-9D2CD5D50DAF}"/>
                  </a:ext>
                </a:extLst>
              </p:cNvPr>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34">
                <a:extLst>
                  <a:ext uri="{FF2B5EF4-FFF2-40B4-BE49-F238E27FC236}">
                    <a16:creationId xmlns:a16="http://schemas.microsoft.com/office/drawing/2014/main" id="{6C671100-0E80-45C1-BFE4-FD7783699313}"/>
                  </a:ext>
                </a:extLst>
              </p:cNvPr>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135">
                <a:extLst>
                  <a:ext uri="{FF2B5EF4-FFF2-40B4-BE49-F238E27FC236}">
                    <a16:creationId xmlns:a16="http://schemas.microsoft.com/office/drawing/2014/main" id="{CE1666FE-13E8-4D0C-8E0F-A88157E5D755}"/>
                  </a:ext>
                </a:extLst>
              </p:cNvPr>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136">
                <a:extLst>
                  <a:ext uri="{FF2B5EF4-FFF2-40B4-BE49-F238E27FC236}">
                    <a16:creationId xmlns:a16="http://schemas.microsoft.com/office/drawing/2014/main" id="{334F0CF6-F24A-4AC3-A67D-27514BBEE3B5}"/>
                  </a:ext>
                </a:extLst>
              </p:cNvPr>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137">
                <a:extLst>
                  <a:ext uri="{FF2B5EF4-FFF2-40B4-BE49-F238E27FC236}">
                    <a16:creationId xmlns:a16="http://schemas.microsoft.com/office/drawing/2014/main" id="{EDBDA627-D6A9-4CB1-89BE-43C59C8FAA27}"/>
                  </a:ext>
                </a:extLst>
              </p:cNvPr>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138">
                <a:extLst>
                  <a:ext uri="{FF2B5EF4-FFF2-40B4-BE49-F238E27FC236}">
                    <a16:creationId xmlns:a16="http://schemas.microsoft.com/office/drawing/2014/main" id="{A6891C43-0DE0-4AE0-A112-2A706726E291}"/>
                  </a:ext>
                </a:extLst>
              </p:cNvPr>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139">
                <a:extLst>
                  <a:ext uri="{FF2B5EF4-FFF2-40B4-BE49-F238E27FC236}">
                    <a16:creationId xmlns:a16="http://schemas.microsoft.com/office/drawing/2014/main" id="{D0E94AFA-77CE-4210-9AB4-79F14CDB8496}"/>
                  </a:ext>
                </a:extLst>
              </p:cNvPr>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140">
                <a:extLst>
                  <a:ext uri="{FF2B5EF4-FFF2-40B4-BE49-F238E27FC236}">
                    <a16:creationId xmlns:a16="http://schemas.microsoft.com/office/drawing/2014/main" id="{EA0EBA34-9855-4B03-909E-774ED1B17A77}"/>
                  </a:ext>
                </a:extLst>
              </p:cNvPr>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141">
                <a:extLst>
                  <a:ext uri="{FF2B5EF4-FFF2-40B4-BE49-F238E27FC236}">
                    <a16:creationId xmlns:a16="http://schemas.microsoft.com/office/drawing/2014/main" id="{322063BA-F641-4B00-BC9E-7780E26243B7}"/>
                  </a:ext>
                </a:extLst>
              </p:cNvPr>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142">
                <a:extLst>
                  <a:ext uri="{FF2B5EF4-FFF2-40B4-BE49-F238E27FC236}">
                    <a16:creationId xmlns:a16="http://schemas.microsoft.com/office/drawing/2014/main" id="{5E063FB9-2FBA-444C-8DBD-847CA778D4B9}"/>
                  </a:ext>
                </a:extLst>
              </p:cNvPr>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43">
                <a:extLst>
                  <a:ext uri="{FF2B5EF4-FFF2-40B4-BE49-F238E27FC236}">
                    <a16:creationId xmlns:a16="http://schemas.microsoft.com/office/drawing/2014/main" id="{616B3E81-C180-4873-BADF-11E0FB8A9483}"/>
                  </a:ext>
                </a:extLst>
              </p:cNvPr>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44">
                <a:extLst>
                  <a:ext uri="{FF2B5EF4-FFF2-40B4-BE49-F238E27FC236}">
                    <a16:creationId xmlns:a16="http://schemas.microsoft.com/office/drawing/2014/main" id="{56BD7A3B-A6E2-4D0B-B853-23EB17EAC5CD}"/>
                  </a:ext>
                </a:extLst>
              </p:cNvPr>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45">
                <a:extLst>
                  <a:ext uri="{FF2B5EF4-FFF2-40B4-BE49-F238E27FC236}">
                    <a16:creationId xmlns:a16="http://schemas.microsoft.com/office/drawing/2014/main" id="{6071719F-8579-423E-B171-7B22B2B7ACFE}"/>
                  </a:ext>
                </a:extLst>
              </p:cNvPr>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146">
                <a:extLst>
                  <a:ext uri="{FF2B5EF4-FFF2-40B4-BE49-F238E27FC236}">
                    <a16:creationId xmlns:a16="http://schemas.microsoft.com/office/drawing/2014/main" id="{746E8BC3-6DD7-4979-902A-B13CCD5AAE77}"/>
                  </a:ext>
                </a:extLst>
              </p:cNvPr>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147">
                <a:extLst>
                  <a:ext uri="{FF2B5EF4-FFF2-40B4-BE49-F238E27FC236}">
                    <a16:creationId xmlns:a16="http://schemas.microsoft.com/office/drawing/2014/main" id="{F7CE9A58-3520-4131-A602-1461E31EBD13}"/>
                  </a:ext>
                </a:extLst>
              </p:cNvPr>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148">
                <a:extLst>
                  <a:ext uri="{FF2B5EF4-FFF2-40B4-BE49-F238E27FC236}">
                    <a16:creationId xmlns:a16="http://schemas.microsoft.com/office/drawing/2014/main" id="{923A0AA2-2550-4622-8990-360B47358334}"/>
                  </a:ext>
                </a:extLst>
              </p:cNvPr>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149">
                <a:extLst>
                  <a:ext uri="{FF2B5EF4-FFF2-40B4-BE49-F238E27FC236}">
                    <a16:creationId xmlns:a16="http://schemas.microsoft.com/office/drawing/2014/main" id="{21C1F248-0F0F-4CF2-B410-A6B17B7C1E68}"/>
                  </a:ext>
                </a:extLst>
              </p:cNvPr>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150">
                <a:extLst>
                  <a:ext uri="{FF2B5EF4-FFF2-40B4-BE49-F238E27FC236}">
                    <a16:creationId xmlns:a16="http://schemas.microsoft.com/office/drawing/2014/main" id="{534CFE47-29C1-41DA-9A50-C336126A0F63}"/>
                  </a:ext>
                </a:extLst>
              </p:cNvPr>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151">
                <a:extLst>
                  <a:ext uri="{FF2B5EF4-FFF2-40B4-BE49-F238E27FC236}">
                    <a16:creationId xmlns:a16="http://schemas.microsoft.com/office/drawing/2014/main" id="{4393524F-C657-4D9F-9F6B-7B4C7BEF4895}"/>
                  </a:ext>
                </a:extLst>
              </p:cNvPr>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152">
                <a:extLst>
                  <a:ext uri="{FF2B5EF4-FFF2-40B4-BE49-F238E27FC236}">
                    <a16:creationId xmlns:a16="http://schemas.microsoft.com/office/drawing/2014/main" id="{53FB3510-6DEC-4B10-9FBC-F20A8185C596}"/>
                  </a:ext>
                </a:extLst>
              </p:cNvPr>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153">
                <a:extLst>
                  <a:ext uri="{FF2B5EF4-FFF2-40B4-BE49-F238E27FC236}">
                    <a16:creationId xmlns:a16="http://schemas.microsoft.com/office/drawing/2014/main" id="{F4A7BD16-F336-44A1-B4C1-A0667DFCB3EB}"/>
                  </a:ext>
                </a:extLst>
              </p:cNvPr>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154">
                <a:extLst>
                  <a:ext uri="{FF2B5EF4-FFF2-40B4-BE49-F238E27FC236}">
                    <a16:creationId xmlns:a16="http://schemas.microsoft.com/office/drawing/2014/main" id="{4CAA5742-8A2E-4520-9D2D-F0BAB48AFF08}"/>
                  </a:ext>
                </a:extLst>
              </p:cNvPr>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155">
                <a:extLst>
                  <a:ext uri="{FF2B5EF4-FFF2-40B4-BE49-F238E27FC236}">
                    <a16:creationId xmlns:a16="http://schemas.microsoft.com/office/drawing/2014/main" id="{80B74896-5B21-4D36-9672-0D91BC0E471F}"/>
                  </a:ext>
                </a:extLst>
              </p:cNvPr>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156">
                <a:extLst>
                  <a:ext uri="{FF2B5EF4-FFF2-40B4-BE49-F238E27FC236}">
                    <a16:creationId xmlns:a16="http://schemas.microsoft.com/office/drawing/2014/main" id="{E88E5C77-0253-4BE1-8D76-F8399F50AC58}"/>
                  </a:ext>
                </a:extLst>
              </p:cNvPr>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157">
                <a:extLst>
                  <a:ext uri="{FF2B5EF4-FFF2-40B4-BE49-F238E27FC236}">
                    <a16:creationId xmlns:a16="http://schemas.microsoft.com/office/drawing/2014/main" id="{E6EBE64D-7999-4250-9129-303E038108BF}"/>
                  </a:ext>
                </a:extLst>
              </p:cNvPr>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158">
                <a:extLst>
                  <a:ext uri="{FF2B5EF4-FFF2-40B4-BE49-F238E27FC236}">
                    <a16:creationId xmlns:a16="http://schemas.microsoft.com/office/drawing/2014/main" id="{01BEDFE3-9085-4AAC-8CA4-8079B5E5D9D3}"/>
                  </a:ext>
                </a:extLst>
              </p:cNvPr>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159">
                <a:extLst>
                  <a:ext uri="{FF2B5EF4-FFF2-40B4-BE49-F238E27FC236}">
                    <a16:creationId xmlns:a16="http://schemas.microsoft.com/office/drawing/2014/main" id="{D1A29E98-06F4-453F-B46D-41A17501944D}"/>
                  </a:ext>
                </a:extLst>
              </p:cNvPr>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160">
                <a:extLst>
                  <a:ext uri="{FF2B5EF4-FFF2-40B4-BE49-F238E27FC236}">
                    <a16:creationId xmlns:a16="http://schemas.microsoft.com/office/drawing/2014/main" id="{EA19388F-8ECD-41FD-ABD3-9736EF276B67}"/>
                  </a:ext>
                </a:extLst>
              </p:cNvPr>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161">
                <a:extLst>
                  <a:ext uri="{FF2B5EF4-FFF2-40B4-BE49-F238E27FC236}">
                    <a16:creationId xmlns:a16="http://schemas.microsoft.com/office/drawing/2014/main" id="{61A7523E-B370-4622-A111-F6EF4AED6D8A}"/>
                  </a:ext>
                </a:extLst>
              </p:cNvPr>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162">
                <a:extLst>
                  <a:ext uri="{FF2B5EF4-FFF2-40B4-BE49-F238E27FC236}">
                    <a16:creationId xmlns:a16="http://schemas.microsoft.com/office/drawing/2014/main" id="{45A2FB4E-7484-49F9-A80D-178B226E1B3E}"/>
                  </a:ext>
                </a:extLst>
              </p:cNvPr>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164">
                <a:extLst>
                  <a:ext uri="{FF2B5EF4-FFF2-40B4-BE49-F238E27FC236}">
                    <a16:creationId xmlns:a16="http://schemas.microsoft.com/office/drawing/2014/main" id="{F3D820A1-6D79-458B-BF4D-AFB0F0A5C2CF}"/>
                  </a:ext>
                </a:extLst>
              </p:cNvPr>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165">
                <a:extLst>
                  <a:ext uri="{FF2B5EF4-FFF2-40B4-BE49-F238E27FC236}">
                    <a16:creationId xmlns:a16="http://schemas.microsoft.com/office/drawing/2014/main" id="{BE79081E-26BE-40D6-8AE8-F5CEDB64B6C2}"/>
                  </a:ext>
                </a:extLst>
              </p:cNvPr>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166">
                <a:extLst>
                  <a:ext uri="{FF2B5EF4-FFF2-40B4-BE49-F238E27FC236}">
                    <a16:creationId xmlns:a16="http://schemas.microsoft.com/office/drawing/2014/main" id="{F6D14D6C-1CB3-41AD-B255-A77EE3FB26F3}"/>
                  </a:ext>
                </a:extLst>
              </p:cNvPr>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167">
                <a:extLst>
                  <a:ext uri="{FF2B5EF4-FFF2-40B4-BE49-F238E27FC236}">
                    <a16:creationId xmlns:a16="http://schemas.microsoft.com/office/drawing/2014/main" id="{AE175205-168D-45DB-8C4F-62B78EBBC46A}"/>
                  </a:ext>
                </a:extLst>
              </p:cNvPr>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168">
                <a:extLst>
                  <a:ext uri="{FF2B5EF4-FFF2-40B4-BE49-F238E27FC236}">
                    <a16:creationId xmlns:a16="http://schemas.microsoft.com/office/drawing/2014/main" id="{B0FAD555-F4A4-4693-BB07-E4219903A4B1}"/>
                  </a:ext>
                </a:extLst>
              </p:cNvPr>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169">
                <a:extLst>
                  <a:ext uri="{FF2B5EF4-FFF2-40B4-BE49-F238E27FC236}">
                    <a16:creationId xmlns:a16="http://schemas.microsoft.com/office/drawing/2014/main" id="{CFD7ECA0-FECD-4902-BB07-80A0C0D48E74}"/>
                  </a:ext>
                </a:extLst>
              </p:cNvPr>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170">
                <a:extLst>
                  <a:ext uri="{FF2B5EF4-FFF2-40B4-BE49-F238E27FC236}">
                    <a16:creationId xmlns:a16="http://schemas.microsoft.com/office/drawing/2014/main" id="{177AC7EB-EF81-4B5C-9ADE-3075E3BC67D2}"/>
                  </a:ext>
                </a:extLst>
              </p:cNvPr>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171">
                <a:extLst>
                  <a:ext uri="{FF2B5EF4-FFF2-40B4-BE49-F238E27FC236}">
                    <a16:creationId xmlns:a16="http://schemas.microsoft.com/office/drawing/2014/main" id="{6518ADB5-F9B8-4230-8B92-0E1BECE76656}"/>
                  </a:ext>
                </a:extLst>
              </p:cNvPr>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77" name="Rectangle 176">
            <a:extLst>
              <a:ext uri="{FF2B5EF4-FFF2-40B4-BE49-F238E27FC236}">
                <a16:creationId xmlns:a16="http://schemas.microsoft.com/office/drawing/2014/main" id="{6C88723D-A350-4CE0-9314-9AEA433DDA1B}"/>
              </a:ext>
            </a:extLst>
          </p:cNvPr>
          <p:cNvSpPr/>
          <p:nvPr/>
        </p:nvSpPr>
        <p:spPr>
          <a:xfrm>
            <a:off x="0" y="4586863"/>
            <a:ext cx="12192000" cy="171924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3" name="Group 212">
            <a:extLst>
              <a:ext uri="{FF2B5EF4-FFF2-40B4-BE49-F238E27FC236}">
                <a16:creationId xmlns:a16="http://schemas.microsoft.com/office/drawing/2014/main" id="{CFF2536A-1218-4CF9-A270-2958B8F862CF}"/>
              </a:ext>
            </a:extLst>
          </p:cNvPr>
          <p:cNvGrpSpPr/>
          <p:nvPr/>
        </p:nvGrpSpPr>
        <p:grpSpPr>
          <a:xfrm>
            <a:off x="702298" y="4846602"/>
            <a:ext cx="2246711" cy="1191691"/>
            <a:chOff x="266869" y="4846602"/>
            <a:chExt cx="2246711" cy="1191691"/>
          </a:xfrm>
        </p:grpSpPr>
        <p:sp>
          <p:nvSpPr>
            <p:cNvPr id="178" name="Rectangle 177">
              <a:extLst>
                <a:ext uri="{FF2B5EF4-FFF2-40B4-BE49-F238E27FC236}">
                  <a16:creationId xmlns:a16="http://schemas.microsoft.com/office/drawing/2014/main" id="{726E0A75-98D0-4701-B1FA-B0B6EC39EE2C}"/>
                </a:ext>
              </a:extLst>
            </p:cNvPr>
            <p:cNvSpPr/>
            <p:nvPr/>
          </p:nvSpPr>
          <p:spPr>
            <a:xfrm>
              <a:off x="266870" y="5583681"/>
              <a:ext cx="2246710" cy="454612"/>
            </a:xfrm>
            <a:prstGeom prst="rect">
              <a:avLst/>
            </a:prstGeom>
          </p:spPr>
          <p:txBody>
            <a:bodyPr wrap="square">
              <a:spAutoFit/>
            </a:bodyPr>
            <a:lstStyle/>
            <a:p>
              <a:pPr>
                <a:lnSpc>
                  <a:spcPct val="107000"/>
                </a:lnSpc>
                <a:spcAft>
                  <a:spcPts val="0"/>
                </a:spcAft>
              </a:pPr>
              <a:r>
                <a:rPr lang="id-ID" sz="1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a:t>
              </a:r>
              <a:r>
                <a:rPr lang="id-ID" sz="1100" dirty="0">
                  <a:solidFill>
                    <a:schemeClr val="bg1"/>
                  </a:solidFill>
                  <a:latin typeface="+mj-lt"/>
                  <a:ea typeface="Times New Roman" panose="02020603050405020304" pitchFamily="18" charset="0"/>
                  <a:cs typeface="Times New Roman" panose="02020603050405020304" pitchFamily="18" charset="0"/>
                </a:rPr>
                <a:t>printing</a:t>
              </a:r>
              <a:r>
                <a:rPr lang="en-US" sz="1100" dirty="0">
                  <a:solidFill>
                    <a:schemeClr val="bg1"/>
                  </a:solidFill>
                  <a:latin typeface="+mj-lt"/>
                  <a:ea typeface="Times New Roman" panose="02020603050405020304" pitchFamily="18" charset="0"/>
                  <a:cs typeface="Times New Roman" panose="02020603050405020304" pitchFamily="18" charset="0"/>
                </a:rPr>
                <a:t>.</a:t>
              </a:r>
              <a:endParaRPr lang="id-ID"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9" name="Rectangle 178">
              <a:extLst>
                <a:ext uri="{FF2B5EF4-FFF2-40B4-BE49-F238E27FC236}">
                  <a16:creationId xmlns:a16="http://schemas.microsoft.com/office/drawing/2014/main" id="{4CA88D2B-5102-472D-9E79-F6C4DA6426AA}"/>
                </a:ext>
              </a:extLst>
            </p:cNvPr>
            <p:cNvSpPr/>
            <p:nvPr/>
          </p:nvSpPr>
          <p:spPr>
            <a:xfrm>
              <a:off x="266869" y="5257823"/>
              <a:ext cx="1369286" cy="307777"/>
            </a:xfrm>
            <a:prstGeom prst="rect">
              <a:avLst/>
            </a:prstGeom>
          </p:spPr>
          <p:txBody>
            <a:bodyPr wrap="none">
              <a:spAutoFit/>
            </a:bodyPr>
            <a:lstStyle/>
            <a:p>
              <a:r>
                <a:rPr lang="id-ID" sz="1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Lorem Ipsum</a:t>
              </a:r>
              <a:endParaRPr lang="id-ID" sz="1400" dirty="0">
                <a:latin typeface="Montserrat" panose="00000500000000000000" pitchFamily="50" charset="0"/>
              </a:endParaRPr>
            </a:p>
          </p:txBody>
        </p:sp>
        <p:sp>
          <p:nvSpPr>
            <p:cNvPr id="180" name="Rectangle 179">
              <a:extLst>
                <a:ext uri="{FF2B5EF4-FFF2-40B4-BE49-F238E27FC236}">
                  <a16:creationId xmlns:a16="http://schemas.microsoft.com/office/drawing/2014/main" id="{D93F790D-9F18-4519-87E5-62BEF332F9C3}"/>
                </a:ext>
              </a:extLst>
            </p:cNvPr>
            <p:cNvSpPr/>
            <p:nvPr/>
          </p:nvSpPr>
          <p:spPr>
            <a:xfrm>
              <a:off x="266869" y="4846602"/>
              <a:ext cx="928459" cy="461665"/>
            </a:xfrm>
            <a:prstGeom prst="rect">
              <a:avLst/>
            </a:prstGeom>
          </p:spPr>
          <p:txBody>
            <a:bodyPr wrap="none">
              <a:spAutoFit/>
            </a:bodyPr>
            <a:lstStyle/>
            <a:p>
              <a:r>
                <a:rPr lang="id-ID" sz="2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840+</a:t>
              </a:r>
              <a:endParaRPr lang="id-ID" sz="2400" dirty="0">
                <a:latin typeface="Montserrat" panose="00000500000000000000" pitchFamily="50" charset="0"/>
              </a:endParaRPr>
            </a:p>
          </p:txBody>
        </p:sp>
      </p:grpSp>
      <p:grpSp>
        <p:nvGrpSpPr>
          <p:cNvPr id="212" name="Group 211">
            <a:extLst>
              <a:ext uri="{FF2B5EF4-FFF2-40B4-BE49-F238E27FC236}">
                <a16:creationId xmlns:a16="http://schemas.microsoft.com/office/drawing/2014/main" id="{0FF6A953-18E4-4718-B804-60AEDB214CCA}"/>
              </a:ext>
            </a:extLst>
          </p:cNvPr>
          <p:cNvGrpSpPr/>
          <p:nvPr/>
        </p:nvGrpSpPr>
        <p:grpSpPr>
          <a:xfrm>
            <a:off x="3600597" y="4844918"/>
            <a:ext cx="2255238" cy="1191691"/>
            <a:chOff x="3179682" y="4844918"/>
            <a:chExt cx="2255238" cy="1191691"/>
          </a:xfrm>
        </p:grpSpPr>
        <p:sp>
          <p:nvSpPr>
            <p:cNvPr id="181" name="Rectangle 180">
              <a:extLst>
                <a:ext uri="{FF2B5EF4-FFF2-40B4-BE49-F238E27FC236}">
                  <a16:creationId xmlns:a16="http://schemas.microsoft.com/office/drawing/2014/main" id="{D0A94343-1B3B-479B-856B-AC90A7202ADB}"/>
                </a:ext>
              </a:extLst>
            </p:cNvPr>
            <p:cNvSpPr/>
            <p:nvPr/>
          </p:nvSpPr>
          <p:spPr>
            <a:xfrm>
              <a:off x="3188210" y="5581997"/>
              <a:ext cx="2246710" cy="454612"/>
            </a:xfrm>
            <a:prstGeom prst="rect">
              <a:avLst/>
            </a:prstGeom>
          </p:spPr>
          <p:txBody>
            <a:bodyPr wrap="square">
              <a:spAutoFit/>
            </a:bodyPr>
            <a:lstStyle/>
            <a:p>
              <a:pPr>
                <a:lnSpc>
                  <a:spcPct val="107000"/>
                </a:lnSpc>
                <a:spcAft>
                  <a:spcPts val="0"/>
                </a:spcAft>
              </a:pPr>
              <a:r>
                <a:rPr lang="id-ID" sz="1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a:t>
              </a:r>
              <a:r>
                <a:rPr lang="id-ID" sz="1100" dirty="0">
                  <a:solidFill>
                    <a:schemeClr val="bg1"/>
                  </a:solidFill>
                  <a:ea typeface="Times New Roman" panose="02020603050405020304" pitchFamily="18" charset="0"/>
                  <a:cs typeface="Times New Roman" panose="02020603050405020304" pitchFamily="18" charset="0"/>
                </a:rPr>
                <a:t>printing</a:t>
              </a:r>
              <a:r>
                <a:rPr lang="en-US" sz="1100" dirty="0">
                  <a:solidFill>
                    <a:schemeClr val="bg1"/>
                  </a:solidFill>
                  <a:ea typeface="Times New Roman" panose="02020603050405020304" pitchFamily="18" charset="0"/>
                  <a:cs typeface="Times New Roman" panose="02020603050405020304" pitchFamily="18" charset="0"/>
                </a:rPr>
                <a:t>.</a:t>
              </a:r>
              <a:endParaRPr lang="id-ID"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2" name="Rectangle 181">
              <a:extLst>
                <a:ext uri="{FF2B5EF4-FFF2-40B4-BE49-F238E27FC236}">
                  <a16:creationId xmlns:a16="http://schemas.microsoft.com/office/drawing/2014/main" id="{BAE9D649-74DD-4D0B-B3CF-62FFD90866AB}"/>
                </a:ext>
              </a:extLst>
            </p:cNvPr>
            <p:cNvSpPr/>
            <p:nvPr/>
          </p:nvSpPr>
          <p:spPr>
            <a:xfrm>
              <a:off x="3179682" y="5256139"/>
              <a:ext cx="1369286" cy="307777"/>
            </a:xfrm>
            <a:prstGeom prst="rect">
              <a:avLst/>
            </a:prstGeom>
          </p:spPr>
          <p:txBody>
            <a:bodyPr wrap="none">
              <a:spAutoFit/>
            </a:bodyPr>
            <a:lstStyle/>
            <a:p>
              <a:r>
                <a:rPr lang="id-ID" sz="1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Lorem Ipsum</a:t>
              </a:r>
              <a:endParaRPr lang="id-ID" sz="1400" dirty="0">
                <a:latin typeface="Montserrat" panose="00000500000000000000" pitchFamily="50" charset="0"/>
              </a:endParaRPr>
            </a:p>
          </p:txBody>
        </p:sp>
        <p:sp>
          <p:nvSpPr>
            <p:cNvPr id="183" name="Rectangle 182">
              <a:extLst>
                <a:ext uri="{FF2B5EF4-FFF2-40B4-BE49-F238E27FC236}">
                  <a16:creationId xmlns:a16="http://schemas.microsoft.com/office/drawing/2014/main" id="{E4798AE6-184D-4179-A1FF-310FD706C15B}"/>
                </a:ext>
              </a:extLst>
            </p:cNvPr>
            <p:cNvSpPr/>
            <p:nvPr/>
          </p:nvSpPr>
          <p:spPr>
            <a:xfrm>
              <a:off x="3179682" y="4844918"/>
              <a:ext cx="928459" cy="461665"/>
            </a:xfrm>
            <a:prstGeom prst="rect">
              <a:avLst/>
            </a:prstGeom>
          </p:spPr>
          <p:txBody>
            <a:bodyPr wrap="none">
              <a:spAutoFit/>
            </a:bodyPr>
            <a:lstStyle/>
            <a:p>
              <a:r>
                <a:rPr lang="id-ID" sz="2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840+</a:t>
              </a:r>
              <a:endParaRPr lang="id-ID" sz="2400" dirty="0">
                <a:latin typeface="Montserrat" panose="00000500000000000000" pitchFamily="50" charset="0"/>
              </a:endParaRPr>
            </a:p>
          </p:txBody>
        </p:sp>
      </p:grpSp>
      <p:grpSp>
        <p:nvGrpSpPr>
          <p:cNvPr id="211" name="Group 210">
            <a:extLst>
              <a:ext uri="{FF2B5EF4-FFF2-40B4-BE49-F238E27FC236}">
                <a16:creationId xmlns:a16="http://schemas.microsoft.com/office/drawing/2014/main" id="{C680D2DE-CFFF-44C0-A1BC-7F7428F1EBC7}"/>
              </a:ext>
            </a:extLst>
          </p:cNvPr>
          <p:cNvGrpSpPr/>
          <p:nvPr/>
        </p:nvGrpSpPr>
        <p:grpSpPr>
          <a:xfrm>
            <a:off x="6507423" y="4840924"/>
            <a:ext cx="2263765" cy="1191691"/>
            <a:chOff x="6092495" y="4840924"/>
            <a:chExt cx="2263765" cy="1191691"/>
          </a:xfrm>
        </p:grpSpPr>
        <p:sp>
          <p:nvSpPr>
            <p:cNvPr id="184" name="Rectangle 183">
              <a:extLst>
                <a:ext uri="{FF2B5EF4-FFF2-40B4-BE49-F238E27FC236}">
                  <a16:creationId xmlns:a16="http://schemas.microsoft.com/office/drawing/2014/main" id="{921E8139-A8AD-413C-A332-71E6E983B62B}"/>
                </a:ext>
              </a:extLst>
            </p:cNvPr>
            <p:cNvSpPr/>
            <p:nvPr/>
          </p:nvSpPr>
          <p:spPr>
            <a:xfrm>
              <a:off x="6109550" y="5578003"/>
              <a:ext cx="2246710" cy="454612"/>
            </a:xfrm>
            <a:prstGeom prst="rect">
              <a:avLst/>
            </a:prstGeom>
          </p:spPr>
          <p:txBody>
            <a:bodyPr wrap="square">
              <a:spAutoFit/>
            </a:bodyPr>
            <a:lstStyle/>
            <a:p>
              <a:pPr>
                <a:lnSpc>
                  <a:spcPct val="107000"/>
                </a:lnSpc>
                <a:spcAft>
                  <a:spcPts val="0"/>
                </a:spcAft>
              </a:pPr>
              <a:r>
                <a:rPr lang="id-ID" sz="1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a:t>
              </a:r>
              <a:r>
                <a:rPr lang="id-ID" sz="1100" dirty="0">
                  <a:solidFill>
                    <a:schemeClr val="bg1"/>
                  </a:solidFill>
                  <a:ea typeface="Times New Roman" panose="02020603050405020304" pitchFamily="18" charset="0"/>
                  <a:cs typeface="Times New Roman" panose="02020603050405020304" pitchFamily="18" charset="0"/>
                </a:rPr>
                <a:t>printing</a:t>
              </a:r>
              <a:r>
                <a:rPr lang="en-US" sz="1100" dirty="0">
                  <a:solidFill>
                    <a:schemeClr val="bg1"/>
                  </a:solidFill>
                  <a:ea typeface="Times New Roman" panose="02020603050405020304" pitchFamily="18" charset="0"/>
                  <a:cs typeface="Times New Roman" panose="02020603050405020304" pitchFamily="18" charset="0"/>
                </a:rPr>
                <a:t>.</a:t>
              </a:r>
              <a:endParaRPr lang="id-ID"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5" name="Rectangle 184">
              <a:extLst>
                <a:ext uri="{FF2B5EF4-FFF2-40B4-BE49-F238E27FC236}">
                  <a16:creationId xmlns:a16="http://schemas.microsoft.com/office/drawing/2014/main" id="{EA81079C-AA93-4203-9C7D-CB051661BA93}"/>
                </a:ext>
              </a:extLst>
            </p:cNvPr>
            <p:cNvSpPr/>
            <p:nvPr/>
          </p:nvSpPr>
          <p:spPr>
            <a:xfrm>
              <a:off x="6092495" y="5252145"/>
              <a:ext cx="1369286" cy="307777"/>
            </a:xfrm>
            <a:prstGeom prst="rect">
              <a:avLst/>
            </a:prstGeom>
          </p:spPr>
          <p:txBody>
            <a:bodyPr wrap="none">
              <a:spAutoFit/>
            </a:bodyPr>
            <a:lstStyle/>
            <a:p>
              <a:r>
                <a:rPr lang="id-ID" sz="1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Lorem Ipsum</a:t>
              </a:r>
              <a:endParaRPr lang="id-ID" sz="1400" dirty="0">
                <a:latin typeface="Montserrat" panose="00000500000000000000" pitchFamily="50" charset="0"/>
              </a:endParaRPr>
            </a:p>
          </p:txBody>
        </p:sp>
        <p:sp>
          <p:nvSpPr>
            <p:cNvPr id="186" name="Rectangle 185">
              <a:extLst>
                <a:ext uri="{FF2B5EF4-FFF2-40B4-BE49-F238E27FC236}">
                  <a16:creationId xmlns:a16="http://schemas.microsoft.com/office/drawing/2014/main" id="{C86EB978-62FF-466F-996C-ABECCCAD3DD5}"/>
                </a:ext>
              </a:extLst>
            </p:cNvPr>
            <p:cNvSpPr/>
            <p:nvPr/>
          </p:nvSpPr>
          <p:spPr>
            <a:xfrm>
              <a:off x="6092495" y="4840924"/>
              <a:ext cx="928459" cy="461665"/>
            </a:xfrm>
            <a:prstGeom prst="rect">
              <a:avLst/>
            </a:prstGeom>
          </p:spPr>
          <p:txBody>
            <a:bodyPr wrap="none">
              <a:spAutoFit/>
            </a:bodyPr>
            <a:lstStyle/>
            <a:p>
              <a:r>
                <a:rPr lang="id-ID" sz="2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840+</a:t>
              </a:r>
              <a:endParaRPr lang="id-ID" sz="2400" dirty="0">
                <a:latin typeface="Montserrat" panose="00000500000000000000" pitchFamily="50" charset="0"/>
              </a:endParaRPr>
            </a:p>
          </p:txBody>
        </p:sp>
      </p:grpSp>
      <p:grpSp>
        <p:nvGrpSpPr>
          <p:cNvPr id="210" name="Group 209">
            <a:extLst>
              <a:ext uri="{FF2B5EF4-FFF2-40B4-BE49-F238E27FC236}">
                <a16:creationId xmlns:a16="http://schemas.microsoft.com/office/drawing/2014/main" id="{104B6130-6309-4F9C-821F-2F4401302093}"/>
              </a:ext>
            </a:extLst>
          </p:cNvPr>
          <p:cNvGrpSpPr/>
          <p:nvPr/>
        </p:nvGrpSpPr>
        <p:grpSpPr>
          <a:xfrm>
            <a:off x="9422775" y="4836930"/>
            <a:ext cx="2246711" cy="1191691"/>
            <a:chOff x="9030890" y="4836930"/>
            <a:chExt cx="2246711" cy="1191691"/>
          </a:xfrm>
        </p:grpSpPr>
        <p:sp>
          <p:nvSpPr>
            <p:cNvPr id="187" name="Rectangle 186">
              <a:extLst>
                <a:ext uri="{FF2B5EF4-FFF2-40B4-BE49-F238E27FC236}">
                  <a16:creationId xmlns:a16="http://schemas.microsoft.com/office/drawing/2014/main" id="{56C67EE7-18FE-4EC7-AA98-4CBE32D6F5A9}"/>
                </a:ext>
              </a:extLst>
            </p:cNvPr>
            <p:cNvSpPr/>
            <p:nvPr/>
          </p:nvSpPr>
          <p:spPr>
            <a:xfrm>
              <a:off x="9030891" y="5574009"/>
              <a:ext cx="2246710" cy="454612"/>
            </a:xfrm>
            <a:prstGeom prst="rect">
              <a:avLst/>
            </a:prstGeom>
          </p:spPr>
          <p:txBody>
            <a:bodyPr wrap="square">
              <a:spAutoFit/>
            </a:bodyPr>
            <a:lstStyle/>
            <a:p>
              <a:pPr>
                <a:lnSpc>
                  <a:spcPct val="107000"/>
                </a:lnSpc>
                <a:spcAft>
                  <a:spcPts val="0"/>
                </a:spcAft>
              </a:pPr>
              <a:r>
                <a:rPr lang="id-ID" sz="1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a:t>
              </a:r>
              <a:r>
                <a:rPr lang="id-ID" sz="1100" dirty="0">
                  <a:solidFill>
                    <a:schemeClr val="bg1"/>
                  </a:solidFill>
                  <a:ea typeface="Times New Roman" panose="02020603050405020304" pitchFamily="18" charset="0"/>
                  <a:cs typeface="Times New Roman" panose="02020603050405020304" pitchFamily="18" charset="0"/>
                </a:rPr>
                <a:t>printing</a:t>
              </a:r>
              <a:r>
                <a:rPr lang="en-US" sz="1100" dirty="0">
                  <a:solidFill>
                    <a:schemeClr val="bg1"/>
                  </a:solidFill>
                  <a:ea typeface="Times New Roman" panose="02020603050405020304" pitchFamily="18" charset="0"/>
                  <a:cs typeface="Times New Roman" panose="02020603050405020304" pitchFamily="18" charset="0"/>
                </a:rPr>
                <a:t>.</a:t>
              </a:r>
              <a:endParaRPr lang="id-ID"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8" name="Rectangle 187">
              <a:extLst>
                <a:ext uri="{FF2B5EF4-FFF2-40B4-BE49-F238E27FC236}">
                  <a16:creationId xmlns:a16="http://schemas.microsoft.com/office/drawing/2014/main" id="{C395E8BA-C3F9-48EA-AAC4-9739188D3126}"/>
                </a:ext>
              </a:extLst>
            </p:cNvPr>
            <p:cNvSpPr/>
            <p:nvPr/>
          </p:nvSpPr>
          <p:spPr>
            <a:xfrm>
              <a:off x="9030890" y="5248151"/>
              <a:ext cx="1369286" cy="307777"/>
            </a:xfrm>
            <a:prstGeom prst="rect">
              <a:avLst/>
            </a:prstGeom>
          </p:spPr>
          <p:txBody>
            <a:bodyPr wrap="none">
              <a:spAutoFit/>
            </a:bodyPr>
            <a:lstStyle/>
            <a:p>
              <a:r>
                <a:rPr lang="id-ID" sz="1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Lorem Ipsum</a:t>
              </a:r>
              <a:endParaRPr lang="id-ID" sz="1400" dirty="0">
                <a:latin typeface="Montserrat" panose="00000500000000000000" pitchFamily="50" charset="0"/>
              </a:endParaRPr>
            </a:p>
          </p:txBody>
        </p:sp>
        <p:sp>
          <p:nvSpPr>
            <p:cNvPr id="189" name="Rectangle 188">
              <a:extLst>
                <a:ext uri="{FF2B5EF4-FFF2-40B4-BE49-F238E27FC236}">
                  <a16:creationId xmlns:a16="http://schemas.microsoft.com/office/drawing/2014/main" id="{2861B256-01BF-4380-B84E-3A032210EDF6}"/>
                </a:ext>
              </a:extLst>
            </p:cNvPr>
            <p:cNvSpPr/>
            <p:nvPr/>
          </p:nvSpPr>
          <p:spPr>
            <a:xfrm>
              <a:off x="9030890" y="4836930"/>
              <a:ext cx="928459" cy="461665"/>
            </a:xfrm>
            <a:prstGeom prst="rect">
              <a:avLst/>
            </a:prstGeom>
          </p:spPr>
          <p:txBody>
            <a:bodyPr wrap="none">
              <a:spAutoFit/>
            </a:bodyPr>
            <a:lstStyle/>
            <a:p>
              <a:r>
                <a:rPr lang="id-ID" sz="2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840+</a:t>
              </a:r>
              <a:endParaRPr lang="id-ID" sz="2400" dirty="0">
                <a:latin typeface="Montserrat" panose="00000500000000000000" pitchFamily="50" charset="0"/>
              </a:endParaRPr>
            </a:p>
          </p:txBody>
        </p:sp>
      </p:grpSp>
      <p:sp>
        <p:nvSpPr>
          <p:cNvPr id="192" name="Rectangle 191">
            <a:extLst>
              <a:ext uri="{FF2B5EF4-FFF2-40B4-BE49-F238E27FC236}">
                <a16:creationId xmlns:a16="http://schemas.microsoft.com/office/drawing/2014/main" id="{600C9133-0ABE-46E6-8FE0-345A92A5A8DB}"/>
              </a:ext>
            </a:extLst>
          </p:cNvPr>
          <p:cNvSpPr/>
          <p:nvPr/>
        </p:nvSpPr>
        <p:spPr>
          <a:xfrm>
            <a:off x="6137220" y="1482267"/>
            <a:ext cx="2847254" cy="461665"/>
          </a:xfrm>
          <a:prstGeom prst="rect">
            <a:avLst/>
          </a:prstGeom>
        </p:spPr>
        <p:txBody>
          <a:bodyPr wrap="none">
            <a:spAutoFit/>
          </a:bodyPr>
          <a:lstStyle/>
          <a:p>
            <a:r>
              <a:rPr lang="id-ID" sz="2400" dirty="0">
                <a:latin typeface="Montserrat" panose="00000500000000000000" pitchFamily="50" charset="0"/>
                <a:ea typeface="Times New Roman" panose="02020603050405020304" pitchFamily="18" charset="0"/>
                <a:cs typeface="Times New Roman" panose="02020603050405020304" pitchFamily="18" charset="0"/>
              </a:rPr>
              <a:t>About “ Tech Me”</a:t>
            </a:r>
            <a:endParaRPr lang="id-ID" sz="2400" dirty="0">
              <a:latin typeface="Montserrat" panose="00000500000000000000" pitchFamily="50" charset="0"/>
            </a:endParaRPr>
          </a:p>
        </p:txBody>
      </p:sp>
      <p:sp>
        <p:nvSpPr>
          <p:cNvPr id="193" name="Rectangle 192">
            <a:extLst>
              <a:ext uri="{FF2B5EF4-FFF2-40B4-BE49-F238E27FC236}">
                <a16:creationId xmlns:a16="http://schemas.microsoft.com/office/drawing/2014/main" id="{B8C24ADF-9830-4D99-9113-38CC875065E6}"/>
              </a:ext>
            </a:extLst>
          </p:cNvPr>
          <p:cNvSpPr/>
          <p:nvPr/>
        </p:nvSpPr>
        <p:spPr>
          <a:xfrm>
            <a:off x="6121671" y="1954448"/>
            <a:ext cx="5709465" cy="685188"/>
          </a:xfrm>
          <a:prstGeom prst="rect">
            <a:avLst/>
          </a:prstGeom>
        </p:spPr>
        <p:txBody>
          <a:bodyPr wrap="square">
            <a:spAutoFit/>
          </a:bodyPr>
          <a:lstStyle/>
          <a:p>
            <a:pPr algn="just">
              <a:lnSpc>
                <a:spcPct val="107000"/>
              </a:lnSpc>
              <a:spcAft>
                <a:spcPts val="0"/>
              </a:spcAft>
            </a:pPr>
            <a:r>
              <a:rPr lang="id-ID" sz="1200" dirty="0">
                <a:solidFill>
                  <a:srgbClr val="000000"/>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 it to make a type specimen book.</a:t>
            </a:r>
            <a:endParaRPr lang="id-ID" sz="1400" dirty="0">
              <a:effectLst/>
              <a:ea typeface="Calibri" panose="020F0502020204030204" pitchFamily="34" charset="0"/>
              <a:cs typeface="Times New Roman" panose="02020603050405020304" pitchFamily="18" charset="0"/>
            </a:endParaRPr>
          </a:p>
        </p:txBody>
      </p:sp>
      <p:grpSp>
        <p:nvGrpSpPr>
          <p:cNvPr id="195" name="Group 194">
            <a:extLst>
              <a:ext uri="{FF2B5EF4-FFF2-40B4-BE49-F238E27FC236}">
                <a16:creationId xmlns:a16="http://schemas.microsoft.com/office/drawing/2014/main" id="{9A54A691-1FA9-45F9-BFC2-4313903BF35B}"/>
              </a:ext>
            </a:extLst>
          </p:cNvPr>
          <p:cNvGrpSpPr/>
          <p:nvPr/>
        </p:nvGrpSpPr>
        <p:grpSpPr>
          <a:xfrm>
            <a:off x="6197520" y="3242631"/>
            <a:ext cx="1273409" cy="308516"/>
            <a:chOff x="844951" y="3812832"/>
            <a:chExt cx="1273409" cy="520861"/>
          </a:xfrm>
        </p:grpSpPr>
        <p:sp>
          <p:nvSpPr>
            <p:cNvPr id="196" name="Rectangle 195">
              <a:extLst>
                <a:ext uri="{FF2B5EF4-FFF2-40B4-BE49-F238E27FC236}">
                  <a16:creationId xmlns:a16="http://schemas.microsoft.com/office/drawing/2014/main" id="{36B267F8-537C-426E-ADB8-6DE9448301D5}"/>
                </a:ext>
              </a:extLst>
            </p:cNvPr>
            <p:cNvSpPr/>
            <p:nvPr/>
          </p:nvSpPr>
          <p:spPr>
            <a:xfrm>
              <a:off x="844951" y="3812832"/>
              <a:ext cx="1273409" cy="520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7" name="TextBox 196">
              <a:extLst>
                <a:ext uri="{FF2B5EF4-FFF2-40B4-BE49-F238E27FC236}">
                  <a16:creationId xmlns:a16="http://schemas.microsoft.com/office/drawing/2014/main" id="{67A97F57-05DC-49C3-A2DB-89E01128F64F}"/>
                </a:ext>
              </a:extLst>
            </p:cNvPr>
            <p:cNvSpPr txBox="1"/>
            <p:nvPr/>
          </p:nvSpPr>
          <p:spPr>
            <a:xfrm>
              <a:off x="947669" y="3888596"/>
              <a:ext cx="1090363" cy="200055"/>
            </a:xfrm>
            <a:prstGeom prst="rect">
              <a:avLst/>
            </a:prstGeom>
            <a:noFill/>
          </p:spPr>
          <p:txBody>
            <a:bodyPr wrap="none" rtlCol="0">
              <a:spAutoFit/>
            </a:bodyPr>
            <a:lstStyle/>
            <a:p>
              <a:pPr algn="ctr"/>
              <a:r>
                <a:rPr lang="id-ID" sz="700" spc="300" dirty="0">
                  <a:solidFill>
                    <a:schemeClr val="bg1"/>
                  </a:solidFill>
                  <a:latin typeface="Montserrat" panose="00000500000000000000" pitchFamily="50" charset="0"/>
                </a:rPr>
                <a:t>READ MORE</a:t>
              </a:r>
              <a:endParaRPr lang="en-US" sz="700" spc="300" dirty="0">
                <a:solidFill>
                  <a:schemeClr val="bg1"/>
                </a:solidFill>
                <a:latin typeface="Montserrat" panose="00000500000000000000" pitchFamily="50" charset="0"/>
              </a:endParaRPr>
            </a:p>
          </p:txBody>
        </p:sp>
      </p:grpSp>
      <p:grpSp>
        <p:nvGrpSpPr>
          <p:cNvPr id="198" name="Group 197">
            <a:extLst>
              <a:ext uri="{FF2B5EF4-FFF2-40B4-BE49-F238E27FC236}">
                <a16:creationId xmlns:a16="http://schemas.microsoft.com/office/drawing/2014/main" id="{6B8BF895-E14D-403B-B256-9EB7D2FDA1FE}"/>
              </a:ext>
            </a:extLst>
          </p:cNvPr>
          <p:cNvGrpSpPr/>
          <p:nvPr/>
        </p:nvGrpSpPr>
        <p:grpSpPr>
          <a:xfrm>
            <a:off x="8073790" y="2874643"/>
            <a:ext cx="2352034" cy="150443"/>
            <a:chOff x="5279680" y="3902230"/>
            <a:chExt cx="2352034" cy="150443"/>
          </a:xfrm>
        </p:grpSpPr>
        <p:sp>
          <p:nvSpPr>
            <p:cNvPr id="199" name="Parallelogram 198">
              <a:extLst>
                <a:ext uri="{FF2B5EF4-FFF2-40B4-BE49-F238E27FC236}">
                  <a16:creationId xmlns:a16="http://schemas.microsoft.com/office/drawing/2014/main" id="{FBFE32B2-9E2A-46EC-AD4A-96AEC8EF5C80}"/>
                </a:ext>
              </a:extLst>
            </p:cNvPr>
            <p:cNvSpPr/>
            <p:nvPr/>
          </p:nvSpPr>
          <p:spPr>
            <a:xfrm>
              <a:off x="7159104" y="3902231"/>
              <a:ext cx="472610" cy="150439"/>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2"/>
                </a:solidFill>
              </a:endParaRPr>
            </a:p>
          </p:txBody>
        </p:sp>
        <p:sp>
          <p:nvSpPr>
            <p:cNvPr id="200" name="Parallelogram 199">
              <a:extLst>
                <a:ext uri="{FF2B5EF4-FFF2-40B4-BE49-F238E27FC236}">
                  <a16:creationId xmlns:a16="http://schemas.microsoft.com/office/drawing/2014/main" id="{30EAA8F5-7797-4467-B0A4-DA460C2A23D9}"/>
                </a:ext>
              </a:extLst>
            </p:cNvPr>
            <p:cNvSpPr/>
            <p:nvPr/>
          </p:nvSpPr>
          <p:spPr>
            <a:xfrm>
              <a:off x="6689248" y="3902231"/>
              <a:ext cx="472610" cy="150439"/>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201" name="Parallelogram 200">
              <a:extLst>
                <a:ext uri="{FF2B5EF4-FFF2-40B4-BE49-F238E27FC236}">
                  <a16:creationId xmlns:a16="http://schemas.microsoft.com/office/drawing/2014/main" id="{C7B98536-D6EA-482A-8425-492A857007E2}"/>
                </a:ext>
              </a:extLst>
            </p:cNvPr>
            <p:cNvSpPr/>
            <p:nvPr/>
          </p:nvSpPr>
          <p:spPr>
            <a:xfrm>
              <a:off x="6219392" y="3902231"/>
              <a:ext cx="472610" cy="150439"/>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202" name="Parallelogram 201">
              <a:extLst>
                <a:ext uri="{FF2B5EF4-FFF2-40B4-BE49-F238E27FC236}">
                  <a16:creationId xmlns:a16="http://schemas.microsoft.com/office/drawing/2014/main" id="{8B398202-3DBF-4148-B504-1F45CB173096}"/>
                </a:ext>
              </a:extLst>
            </p:cNvPr>
            <p:cNvSpPr/>
            <p:nvPr/>
          </p:nvSpPr>
          <p:spPr>
            <a:xfrm>
              <a:off x="5749536" y="3902232"/>
              <a:ext cx="472610" cy="150441"/>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2"/>
                </a:solidFill>
              </a:endParaRPr>
            </a:p>
          </p:txBody>
        </p:sp>
        <p:sp>
          <p:nvSpPr>
            <p:cNvPr id="203" name="Parallelogram 202">
              <a:extLst>
                <a:ext uri="{FF2B5EF4-FFF2-40B4-BE49-F238E27FC236}">
                  <a16:creationId xmlns:a16="http://schemas.microsoft.com/office/drawing/2014/main" id="{50841600-2884-4121-A521-FC7EC001BB58}"/>
                </a:ext>
              </a:extLst>
            </p:cNvPr>
            <p:cNvSpPr/>
            <p:nvPr/>
          </p:nvSpPr>
          <p:spPr>
            <a:xfrm>
              <a:off x="5279680" y="3902230"/>
              <a:ext cx="472610" cy="150440"/>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grpSp>
      <p:grpSp>
        <p:nvGrpSpPr>
          <p:cNvPr id="208" name="Group 207">
            <a:extLst>
              <a:ext uri="{FF2B5EF4-FFF2-40B4-BE49-F238E27FC236}">
                <a16:creationId xmlns:a16="http://schemas.microsoft.com/office/drawing/2014/main" id="{B562E237-EEB2-4AF4-A990-B102839AF04A}"/>
              </a:ext>
            </a:extLst>
          </p:cNvPr>
          <p:cNvGrpSpPr/>
          <p:nvPr/>
        </p:nvGrpSpPr>
        <p:grpSpPr>
          <a:xfrm>
            <a:off x="6197520" y="2876833"/>
            <a:ext cx="1882178" cy="150443"/>
            <a:chOff x="5679047" y="3406642"/>
            <a:chExt cx="1882178" cy="150443"/>
          </a:xfrm>
          <a:solidFill>
            <a:schemeClr val="accent4"/>
          </a:solidFill>
        </p:grpSpPr>
        <p:sp>
          <p:nvSpPr>
            <p:cNvPr id="204" name="Parallelogram 203">
              <a:extLst>
                <a:ext uri="{FF2B5EF4-FFF2-40B4-BE49-F238E27FC236}">
                  <a16:creationId xmlns:a16="http://schemas.microsoft.com/office/drawing/2014/main" id="{D40049DF-2641-4584-A307-5CD7F0417684}"/>
                </a:ext>
              </a:extLst>
            </p:cNvPr>
            <p:cNvSpPr/>
            <p:nvPr/>
          </p:nvSpPr>
          <p:spPr>
            <a:xfrm>
              <a:off x="7088615" y="3406643"/>
              <a:ext cx="472610" cy="150439"/>
            </a:xfrm>
            <a:prstGeom prst="parallelogram">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205" name="Parallelogram 204">
              <a:extLst>
                <a:ext uri="{FF2B5EF4-FFF2-40B4-BE49-F238E27FC236}">
                  <a16:creationId xmlns:a16="http://schemas.microsoft.com/office/drawing/2014/main" id="{5DFEF0F3-E6AE-4F24-81F6-5711BDC85910}"/>
                </a:ext>
              </a:extLst>
            </p:cNvPr>
            <p:cNvSpPr/>
            <p:nvPr/>
          </p:nvSpPr>
          <p:spPr>
            <a:xfrm>
              <a:off x="6618759" y="3406643"/>
              <a:ext cx="472610" cy="150439"/>
            </a:xfrm>
            <a:prstGeom prst="parallelogram">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206" name="Parallelogram 205">
              <a:extLst>
                <a:ext uri="{FF2B5EF4-FFF2-40B4-BE49-F238E27FC236}">
                  <a16:creationId xmlns:a16="http://schemas.microsoft.com/office/drawing/2014/main" id="{FCF735FB-FBB4-4A14-BFA5-AC0643B2892C}"/>
                </a:ext>
              </a:extLst>
            </p:cNvPr>
            <p:cNvSpPr/>
            <p:nvPr/>
          </p:nvSpPr>
          <p:spPr>
            <a:xfrm>
              <a:off x="6148903" y="3406644"/>
              <a:ext cx="472610" cy="150441"/>
            </a:xfrm>
            <a:prstGeom prst="parallelogram">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207" name="Parallelogram 206">
              <a:extLst>
                <a:ext uri="{FF2B5EF4-FFF2-40B4-BE49-F238E27FC236}">
                  <a16:creationId xmlns:a16="http://schemas.microsoft.com/office/drawing/2014/main" id="{B214F1FF-A724-4E51-94F7-018D7E1C9D61}"/>
                </a:ext>
              </a:extLst>
            </p:cNvPr>
            <p:cNvSpPr/>
            <p:nvPr/>
          </p:nvSpPr>
          <p:spPr>
            <a:xfrm>
              <a:off x="5679047" y="3406642"/>
              <a:ext cx="472610" cy="150440"/>
            </a:xfrm>
            <a:prstGeom prst="parallelogram">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grpSp>
      <p:sp>
        <p:nvSpPr>
          <p:cNvPr id="209" name="Rectangle 208">
            <a:extLst>
              <a:ext uri="{FF2B5EF4-FFF2-40B4-BE49-F238E27FC236}">
                <a16:creationId xmlns:a16="http://schemas.microsoft.com/office/drawing/2014/main" id="{75B1D355-87A4-49A8-B219-D430ECBB2BA7}"/>
              </a:ext>
            </a:extLst>
          </p:cNvPr>
          <p:cNvSpPr/>
          <p:nvPr/>
        </p:nvSpPr>
        <p:spPr>
          <a:xfrm>
            <a:off x="9950060" y="2628361"/>
            <a:ext cx="534121" cy="276999"/>
          </a:xfrm>
          <a:prstGeom prst="rect">
            <a:avLst/>
          </a:prstGeom>
        </p:spPr>
        <p:txBody>
          <a:bodyPr wrap="none">
            <a:spAutoFit/>
          </a:bodyPr>
          <a:lstStyle/>
          <a:p>
            <a:r>
              <a:rPr lang="id-ID" sz="1200" dirty="0">
                <a:solidFill>
                  <a:schemeClr val="accent4"/>
                </a:solidFill>
                <a:latin typeface="Montserrat" panose="00000500000000000000" pitchFamily="50" charset="0"/>
                <a:ea typeface="Times New Roman" panose="02020603050405020304" pitchFamily="18" charset="0"/>
                <a:cs typeface="Times New Roman" panose="02020603050405020304" pitchFamily="18" charset="0"/>
              </a:rPr>
              <a:t>90%</a:t>
            </a:r>
            <a:endParaRPr lang="id-ID" sz="1200" dirty="0">
              <a:solidFill>
                <a:schemeClr val="accent4"/>
              </a:solidFill>
              <a:latin typeface="Montserrat" panose="00000500000000000000" pitchFamily="50" charset="0"/>
            </a:endParaRPr>
          </a:p>
        </p:txBody>
      </p:sp>
    </p:spTree>
    <p:extLst>
      <p:ext uri="{BB962C8B-B14F-4D97-AF65-F5344CB8AC3E}">
        <p14:creationId xmlns:p14="http://schemas.microsoft.com/office/powerpoint/2010/main" val="569736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E9BC88-9612-4E2D-90FD-B2B120B4748F}"/>
              </a:ext>
            </a:extLst>
          </p:cNvPr>
          <p:cNvSpPr/>
          <p:nvPr/>
        </p:nvSpPr>
        <p:spPr>
          <a:xfrm>
            <a:off x="0" y="-1"/>
            <a:ext cx="3289110" cy="2137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DBF6810C-4DE1-4E17-B654-9E2C1E614082}"/>
              </a:ext>
            </a:extLst>
          </p:cNvPr>
          <p:cNvSpPr/>
          <p:nvPr/>
        </p:nvSpPr>
        <p:spPr>
          <a:xfrm>
            <a:off x="9385104" y="-1"/>
            <a:ext cx="2806896" cy="21372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9" name="Picture Placeholder 3">
            <a:extLst>
              <a:ext uri="{FF2B5EF4-FFF2-40B4-BE49-F238E27FC236}">
                <a16:creationId xmlns:a16="http://schemas.microsoft.com/office/drawing/2014/main" id="{E197D541-D252-4BFA-AAD1-911AE2572465}"/>
              </a:ext>
            </a:extLst>
          </p:cNvPr>
          <p:cNvPicPr>
            <a:picLocks noGrp="1" noChangeAspect="1"/>
          </p:cNvPicPr>
          <p:nvPr>
            <p:ph type="pic" sz="quarter" idx="15"/>
          </p:nvPr>
        </p:nvPicPr>
        <p:blipFill>
          <a:blip r:embed="rId2"/>
          <a:srcRect t="22244" b="22244"/>
          <a:stretch>
            <a:fillRect/>
          </a:stretch>
        </p:blipFill>
        <p:spPr>
          <a:xfrm>
            <a:off x="3289107" y="1"/>
            <a:ext cx="6096000" cy="2137222"/>
          </a:xfrm>
          <a:prstGeom prst="rect">
            <a:avLst/>
          </a:prstGeom>
        </p:spPr>
      </p:pic>
      <p:sp>
        <p:nvSpPr>
          <p:cNvPr id="8" name="Rectangle 7">
            <a:extLst>
              <a:ext uri="{FF2B5EF4-FFF2-40B4-BE49-F238E27FC236}">
                <a16:creationId xmlns:a16="http://schemas.microsoft.com/office/drawing/2014/main" id="{F0CC09D1-FC05-44CD-A9C9-580A2CA41E6A}"/>
              </a:ext>
            </a:extLst>
          </p:cNvPr>
          <p:cNvSpPr/>
          <p:nvPr/>
        </p:nvSpPr>
        <p:spPr>
          <a:xfrm>
            <a:off x="0" y="2096819"/>
            <a:ext cx="12192000" cy="476118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4" name="Group 13">
            <a:extLst>
              <a:ext uri="{FF2B5EF4-FFF2-40B4-BE49-F238E27FC236}">
                <a16:creationId xmlns:a16="http://schemas.microsoft.com/office/drawing/2014/main" id="{3E516FF5-7769-4A69-BD67-2958A2ED73D1}"/>
              </a:ext>
            </a:extLst>
          </p:cNvPr>
          <p:cNvGrpSpPr/>
          <p:nvPr/>
        </p:nvGrpSpPr>
        <p:grpSpPr>
          <a:xfrm>
            <a:off x="10075936" y="647642"/>
            <a:ext cx="1451038" cy="817601"/>
            <a:chOff x="9808061" y="1968207"/>
            <a:chExt cx="1451038" cy="817601"/>
          </a:xfrm>
        </p:grpSpPr>
        <p:sp>
          <p:nvSpPr>
            <p:cNvPr id="10" name="Rectangle 9">
              <a:extLst>
                <a:ext uri="{FF2B5EF4-FFF2-40B4-BE49-F238E27FC236}">
                  <a16:creationId xmlns:a16="http://schemas.microsoft.com/office/drawing/2014/main" id="{7002E435-87C8-4755-B144-72815808E726}"/>
                </a:ext>
              </a:extLst>
            </p:cNvPr>
            <p:cNvSpPr/>
            <p:nvPr/>
          </p:nvSpPr>
          <p:spPr>
            <a:xfrm>
              <a:off x="9853667" y="1968207"/>
              <a:ext cx="1345241" cy="707886"/>
            </a:xfrm>
            <a:prstGeom prst="rect">
              <a:avLst/>
            </a:prstGeom>
          </p:spPr>
          <p:txBody>
            <a:bodyPr wrap="none">
              <a:spAutoFit/>
            </a:bodyPr>
            <a:lstStyle/>
            <a:p>
              <a:pPr algn="ctr"/>
              <a:r>
                <a:rPr lang="id-ID" sz="4000" b="1" dirty="0">
                  <a:solidFill>
                    <a:schemeClr val="bg1">
                      <a:lumMod val="50000"/>
                    </a:schemeClr>
                  </a:solidFill>
                  <a:latin typeface="Montserrat SemiBold" panose="00000700000000000000" pitchFamily="50" charset="0"/>
                </a:rPr>
                <a:t>201</a:t>
              </a:r>
              <a:r>
                <a:rPr lang="en-US" sz="4000" b="1" dirty="0">
                  <a:solidFill>
                    <a:schemeClr val="bg1">
                      <a:lumMod val="50000"/>
                    </a:schemeClr>
                  </a:solidFill>
                  <a:latin typeface="Montserrat SemiBold" panose="00000700000000000000" pitchFamily="50" charset="0"/>
                </a:rPr>
                <a:t>9</a:t>
              </a:r>
            </a:p>
          </p:txBody>
        </p:sp>
        <p:sp>
          <p:nvSpPr>
            <p:cNvPr id="11" name="Rectangle 10">
              <a:extLst>
                <a:ext uri="{FF2B5EF4-FFF2-40B4-BE49-F238E27FC236}">
                  <a16:creationId xmlns:a16="http://schemas.microsoft.com/office/drawing/2014/main" id="{93002C74-5A6A-406B-A82A-E5F48B5BCE25}"/>
                </a:ext>
              </a:extLst>
            </p:cNvPr>
            <p:cNvSpPr/>
            <p:nvPr/>
          </p:nvSpPr>
          <p:spPr>
            <a:xfrm>
              <a:off x="9808061" y="2554976"/>
              <a:ext cx="1451038" cy="230832"/>
            </a:xfrm>
            <a:prstGeom prst="rect">
              <a:avLst/>
            </a:prstGeom>
          </p:spPr>
          <p:txBody>
            <a:bodyPr wrap="none">
              <a:spAutoFit/>
            </a:bodyPr>
            <a:lstStyle/>
            <a:p>
              <a:r>
                <a:rPr lang="id-ID" sz="900" b="1" spc="300" dirty="0">
                  <a:solidFill>
                    <a:schemeClr val="accent1"/>
                  </a:solidFill>
                  <a:latin typeface="Montserrat" panose="00000500000000000000" pitchFamily="50" charset="0"/>
                </a:rPr>
                <a:t>LOREM IPSUM</a:t>
              </a:r>
              <a:endParaRPr lang="id-ID" sz="900" b="1" dirty="0">
                <a:solidFill>
                  <a:schemeClr val="accent1"/>
                </a:solidFill>
              </a:endParaRPr>
            </a:p>
          </p:txBody>
        </p:sp>
      </p:grpSp>
      <p:sp>
        <p:nvSpPr>
          <p:cNvPr id="12" name="Rectangle 11">
            <a:extLst>
              <a:ext uri="{FF2B5EF4-FFF2-40B4-BE49-F238E27FC236}">
                <a16:creationId xmlns:a16="http://schemas.microsoft.com/office/drawing/2014/main" id="{637F5D5B-2CB2-498D-BE0A-F4C3400ECB20}"/>
              </a:ext>
            </a:extLst>
          </p:cNvPr>
          <p:cNvSpPr/>
          <p:nvPr/>
        </p:nvSpPr>
        <p:spPr>
          <a:xfrm>
            <a:off x="350073" y="242226"/>
            <a:ext cx="2435282" cy="769441"/>
          </a:xfrm>
          <a:prstGeom prst="rect">
            <a:avLst/>
          </a:prstGeom>
        </p:spPr>
        <p:txBody>
          <a:bodyPr wrap="none">
            <a:spAutoFit/>
          </a:bodyPr>
          <a:lstStyle/>
          <a:p>
            <a:r>
              <a:rPr lang="en-US" sz="1600" spc="300" dirty="0">
                <a:solidFill>
                  <a:schemeClr val="bg1"/>
                </a:solidFill>
                <a:latin typeface="Montserrat" panose="00000500000000000000" pitchFamily="50" charset="0"/>
              </a:rPr>
              <a:t>LEARN, </a:t>
            </a:r>
            <a:br>
              <a:rPr lang="en-US" sz="1600" spc="300" dirty="0">
                <a:solidFill>
                  <a:schemeClr val="bg1"/>
                </a:solidFill>
                <a:latin typeface="Montserrat" panose="00000500000000000000" pitchFamily="50" charset="0"/>
              </a:rPr>
            </a:br>
            <a:r>
              <a:rPr lang="en-US" sz="2800" b="1" spc="300" dirty="0">
                <a:solidFill>
                  <a:schemeClr val="bg1"/>
                </a:solidFill>
                <a:latin typeface="Montserrat" panose="00000500000000000000" pitchFamily="50" charset="0"/>
              </a:rPr>
              <a:t>SO WHAT!</a:t>
            </a:r>
            <a:endParaRPr lang="id-ID" sz="1600" b="1" dirty="0">
              <a:solidFill>
                <a:schemeClr val="bg1"/>
              </a:solidFill>
            </a:endParaRPr>
          </a:p>
        </p:txBody>
      </p:sp>
      <p:sp>
        <p:nvSpPr>
          <p:cNvPr id="13" name="Rectangle 12">
            <a:extLst>
              <a:ext uri="{FF2B5EF4-FFF2-40B4-BE49-F238E27FC236}">
                <a16:creationId xmlns:a16="http://schemas.microsoft.com/office/drawing/2014/main" id="{FEE2BB51-D44E-4FAB-8CF4-9966E5A53A3C}"/>
              </a:ext>
            </a:extLst>
          </p:cNvPr>
          <p:cNvSpPr/>
          <p:nvPr/>
        </p:nvSpPr>
        <p:spPr>
          <a:xfrm>
            <a:off x="350073" y="983517"/>
            <a:ext cx="2736027" cy="738664"/>
          </a:xfrm>
          <a:prstGeom prst="rect">
            <a:avLst/>
          </a:prstGeom>
        </p:spPr>
        <p:txBody>
          <a:bodyPr wrap="square">
            <a:spAutoFit/>
          </a:bodyPr>
          <a:lstStyle/>
          <a:p>
            <a:pPr algn="just"/>
            <a:r>
              <a:rPr lang="id-ID" sz="1050" dirty="0">
                <a:solidFill>
                  <a:schemeClr val="bg1"/>
                </a:solidFill>
              </a:rPr>
              <a:t>Lorem Ipsum is simply dummy text of the printing and typesetting industry. Lorem Ipsum has been the industry's standard dummy text ever since the 1500s, when an unknown</a:t>
            </a:r>
          </a:p>
        </p:txBody>
      </p:sp>
      <p:pic>
        <p:nvPicPr>
          <p:cNvPr id="15" name="Picture 14">
            <a:extLst>
              <a:ext uri="{FF2B5EF4-FFF2-40B4-BE49-F238E27FC236}">
                <a16:creationId xmlns:a16="http://schemas.microsoft.com/office/drawing/2014/main" id="{82492B6A-B590-40A0-9DB2-5D3639792264}"/>
              </a:ext>
            </a:extLst>
          </p:cNvPr>
          <p:cNvPicPr>
            <a:picLocks noChangeAspect="1"/>
          </p:cNvPicPr>
          <p:nvPr/>
        </p:nvPicPr>
        <p:blipFill rotWithShape="1">
          <a:blip r:embed="rId3">
            <a:extLst>
              <a:ext uri="{28A0092B-C50C-407E-A947-70E740481C1C}">
                <a14:useLocalDpi xmlns:a14="http://schemas.microsoft.com/office/drawing/2010/main" val="0"/>
              </a:ext>
            </a:extLst>
          </a:blip>
          <a:srcRect l="5853" t="19026" r="13401"/>
          <a:stretch/>
        </p:blipFill>
        <p:spPr>
          <a:xfrm>
            <a:off x="1177796" y="2200015"/>
            <a:ext cx="3289110" cy="4665558"/>
          </a:xfrm>
          <a:prstGeom prst="rect">
            <a:avLst/>
          </a:prstGeom>
        </p:spPr>
      </p:pic>
      <p:sp>
        <p:nvSpPr>
          <p:cNvPr id="16" name="Rectangle 15">
            <a:extLst>
              <a:ext uri="{FF2B5EF4-FFF2-40B4-BE49-F238E27FC236}">
                <a16:creationId xmlns:a16="http://schemas.microsoft.com/office/drawing/2014/main" id="{61B80443-8578-4354-9E97-42DC86D815F2}"/>
              </a:ext>
            </a:extLst>
          </p:cNvPr>
          <p:cNvSpPr/>
          <p:nvPr/>
        </p:nvSpPr>
        <p:spPr>
          <a:xfrm>
            <a:off x="5306611" y="3474852"/>
            <a:ext cx="4416595" cy="769441"/>
          </a:xfrm>
          <a:prstGeom prst="rect">
            <a:avLst/>
          </a:prstGeom>
        </p:spPr>
        <p:txBody>
          <a:bodyPr wrap="none">
            <a:spAutoFit/>
          </a:bodyPr>
          <a:lstStyle/>
          <a:p>
            <a:pPr algn="ctr"/>
            <a:r>
              <a:rPr lang="id-ID" sz="4400" b="1" dirty="0">
                <a:solidFill>
                  <a:schemeClr val="bg1"/>
                </a:solidFill>
                <a:latin typeface="Montserrat SemiBold" panose="00000700000000000000" pitchFamily="50" charset="0"/>
              </a:rPr>
              <a:t>“</a:t>
            </a:r>
            <a:r>
              <a:rPr lang="en-US" sz="4400" b="1" dirty="0">
                <a:solidFill>
                  <a:schemeClr val="bg1"/>
                </a:solidFill>
                <a:latin typeface="Montserrat SemiBold" panose="00000700000000000000" pitchFamily="50" charset="0"/>
              </a:rPr>
              <a:t>LEARN NOW!</a:t>
            </a:r>
            <a:r>
              <a:rPr lang="id-ID" sz="4400" b="1" dirty="0">
                <a:solidFill>
                  <a:schemeClr val="bg1"/>
                </a:solidFill>
                <a:latin typeface="Montserrat SemiBold" panose="00000700000000000000" pitchFamily="50" charset="0"/>
              </a:rPr>
              <a:t>”</a:t>
            </a:r>
            <a:endParaRPr lang="en-US" sz="4400" b="1" dirty="0">
              <a:solidFill>
                <a:schemeClr val="bg1"/>
              </a:solidFill>
              <a:latin typeface="Montserrat SemiBold" panose="00000700000000000000" pitchFamily="50" charset="0"/>
            </a:endParaRPr>
          </a:p>
        </p:txBody>
      </p:sp>
      <p:sp>
        <p:nvSpPr>
          <p:cNvPr id="17" name="Rectangle 16">
            <a:extLst>
              <a:ext uri="{FF2B5EF4-FFF2-40B4-BE49-F238E27FC236}">
                <a16:creationId xmlns:a16="http://schemas.microsoft.com/office/drawing/2014/main" id="{D75ABBB5-82B9-4BE7-B0F2-A513A1C49DE8}"/>
              </a:ext>
            </a:extLst>
          </p:cNvPr>
          <p:cNvSpPr/>
          <p:nvPr/>
        </p:nvSpPr>
        <p:spPr>
          <a:xfrm>
            <a:off x="6720458" y="3068635"/>
            <a:ext cx="1588897" cy="253916"/>
          </a:xfrm>
          <a:prstGeom prst="rect">
            <a:avLst/>
          </a:prstGeom>
        </p:spPr>
        <p:txBody>
          <a:bodyPr wrap="none">
            <a:spAutoFit/>
          </a:bodyPr>
          <a:lstStyle/>
          <a:p>
            <a:pPr algn="ctr"/>
            <a:r>
              <a:rPr lang="id-ID" sz="1050" b="1" spc="300" dirty="0">
                <a:solidFill>
                  <a:schemeClr val="accent4"/>
                </a:solidFill>
                <a:latin typeface="Montserrat" panose="00000500000000000000" pitchFamily="50" charset="0"/>
              </a:rPr>
              <a:t>LOREM IPSUM</a:t>
            </a:r>
            <a:endParaRPr lang="id-ID" sz="1050" b="1" dirty="0">
              <a:solidFill>
                <a:schemeClr val="accent4"/>
              </a:solidFill>
            </a:endParaRPr>
          </a:p>
        </p:txBody>
      </p:sp>
      <p:sp>
        <p:nvSpPr>
          <p:cNvPr id="18" name="Rectangle 17">
            <a:extLst>
              <a:ext uri="{FF2B5EF4-FFF2-40B4-BE49-F238E27FC236}">
                <a16:creationId xmlns:a16="http://schemas.microsoft.com/office/drawing/2014/main" id="{8557DA9B-F4B1-41DA-B383-A59013AED96F}"/>
              </a:ext>
            </a:extLst>
          </p:cNvPr>
          <p:cNvSpPr/>
          <p:nvPr/>
        </p:nvSpPr>
        <p:spPr>
          <a:xfrm>
            <a:off x="5872181" y="3266418"/>
            <a:ext cx="3285451" cy="276999"/>
          </a:xfrm>
          <a:prstGeom prst="rect">
            <a:avLst/>
          </a:prstGeom>
        </p:spPr>
        <p:txBody>
          <a:bodyPr wrap="none">
            <a:spAutoFit/>
          </a:bodyPr>
          <a:lstStyle/>
          <a:p>
            <a:pPr algn="ctr"/>
            <a:r>
              <a:rPr lang="id-ID" sz="1200" dirty="0">
                <a:solidFill>
                  <a:schemeClr val="bg1">
                    <a:lumMod val="50000"/>
                  </a:schemeClr>
                </a:solidFill>
                <a:ea typeface="Times New Roman" panose="02020603050405020304" pitchFamily="18" charset="0"/>
              </a:rPr>
              <a:t>Lorem Ipsum is simply dummy text of the printing</a:t>
            </a:r>
            <a:endParaRPr lang="id-ID" sz="1200" dirty="0">
              <a:solidFill>
                <a:schemeClr val="bg1">
                  <a:lumMod val="50000"/>
                </a:schemeClr>
              </a:solidFill>
            </a:endParaRPr>
          </a:p>
        </p:txBody>
      </p:sp>
      <p:grpSp>
        <p:nvGrpSpPr>
          <p:cNvPr id="24" name="Group 23">
            <a:extLst>
              <a:ext uri="{FF2B5EF4-FFF2-40B4-BE49-F238E27FC236}">
                <a16:creationId xmlns:a16="http://schemas.microsoft.com/office/drawing/2014/main" id="{C9F92DF1-8D85-45E6-85AE-05FD4E93CF58}"/>
              </a:ext>
            </a:extLst>
          </p:cNvPr>
          <p:cNvGrpSpPr/>
          <p:nvPr/>
        </p:nvGrpSpPr>
        <p:grpSpPr>
          <a:xfrm>
            <a:off x="6792608" y="4457936"/>
            <a:ext cx="1444595" cy="226438"/>
            <a:chOff x="6304026" y="4503920"/>
            <a:chExt cx="1444595" cy="226438"/>
          </a:xfrm>
        </p:grpSpPr>
        <p:sp>
          <p:nvSpPr>
            <p:cNvPr id="19" name="Star: 5 Points 18">
              <a:extLst>
                <a:ext uri="{FF2B5EF4-FFF2-40B4-BE49-F238E27FC236}">
                  <a16:creationId xmlns:a16="http://schemas.microsoft.com/office/drawing/2014/main" id="{FCCCA848-0234-460B-88A3-6AB4B8F07E60}"/>
                </a:ext>
              </a:extLst>
            </p:cNvPr>
            <p:cNvSpPr/>
            <p:nvPr/>
          </p:nvSpPr>
          <p:spPr>
            <a:xfrm>
              <a:off x="6304026" y="4520063"/>
              <a:ext cx="210295" cy="210295"/>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tar: 5 Points 19">
              <a:extLst>
                <a:ext uri="{FF2B5EF4-FFF2-40B4-BE49-F238E27FC236}">
                  <a16:creationId xmlns:a16="http://schemas.microsoft.com/office/drawing/2014/main" id="{31322C20-AE22-483F-B15B-69FE7FD6F503}"/>
                </a:ext>
              </a:extLst>
            </p:cNvPr>
            <p:cNvSpPr/>
            <p:nvPr/>
          </p:nvSpPr>
          <p:spPr>
            <a:xfrm>
              <a:off x="6614358" y="4520063"/>
              <a:ext cx="210295" cy="210295"/>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Star: 5 Points 20">
              <a:extLst>
                <a:ext uri="{FF2B5EF4-FFF2-40B4-BE49-F238E27FC236}">
                  <a16:creationId xmlns:a16="http://schemas.microsoft.com/office/drawing/2014/main" id="{F2F11659-A1E5-40B5-BEB6-352E898AF745}"/>
                </a:ext>
              </a:extLst>
            </p:cNvPr>
            <p:cNvSpPr/>
            <p:nvPr/>
          </p:nvSpPr>
          <p:spPr>
            <a:xfrm>
              <a:off x="6924690" y="4516153"/>
              <a:ext cx="210295" cy="210295"/>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Star: 5 Points 21">
              <a:extLst>
                <a:ext uri="{FF2B5EF4-FFF2-40B4-BE49-F238E27FC236}">
                  <a16:creationId xmlns:a16="http://schemas.microsoft.com/office/drawing/2014/main" id="{357F8292-A782-4A03-BA59-50BED9E6B3EF}"/>
                </a:ext>
              </a:extLst>
            </p:cNvPr>
            <p:cNvSpPr/>
            <p:nvPr/>
          </p:nvSpPr>
          <p:spPr>
            <a:xfrm>
              <a:off x="7231508" y="4503920"/>
              <a:ext cx="210295" cy="210295"/>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Star: 5 Points 22">
              <a:extLst>
                <a:ext uri="{FF2B5EF4-FFF2-40B4-BE49-F238E27FC236}">
                  <a16:creationId xmlns:a16="http://schemas.microsoft.com/office/drawing/2014/main" id="{D67382EC-5E4A-462A-8F51-73385BA3E62B}"/>
                </a:ext>
              </a:extLst>
            </p:cNvPr>
            <p:cNvSpPr/>
            <p:nvPr/>
          </p:nvSpPr>
          <p:spPr>
            <a:xfrm>
              <a:off x="7538326" y="4520063"/>
              <a:ext cx="210295" cy="210295"/>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5" name="Rectangle 24">
            <a:extLst>
              <a:ext uri="{FF2B5EF4-FFF2-40B4-BE49-F238E27FC236}">
                <a16:creationId xmlns:a16="http://schemas.microsoft.com/office/drawing/2014/main" id="{0BD9E5EE-04A1-4C5F-86A1-507DE398FB7E}"/>
              </a:ext>
            </a:extLst>
          </p:cNvPr>
          <p:cNvSpPr/>
          <p:nvPr/>
        </p:nvSpPr>
        <p:spPr>
          <a:xfrm>
            <a:off x="4343762" y="4847109"/>
            <a:ext cx="6342114" cy="676467"/>
          </a:xfrm>
          <a:prstGeom prst="rect">
            <a:avLst/>
          </a:prstGeom>
        </p:spPr>
        <p:txBody>
          <a:bodyPr wrap="square">
            <a:spAutoFit/>
          </a:bodyPr>
          <a:lstStyle/>
          <a:p>
            <a:pPr algn="ctr">
              <a:lnSpc>
                <a:spcPct val="107000"/>
              </a:lnSpc>
              <a:spcAft>
                <a:spcPts val="0"/>
              </a:spcAft>
            </a:pPr>
            <a:r>
              <a:rPr lang="id-ID" sz="1200" dirty="0">
                <a:solidFill>
                  <a:schemeClr val="bg1">
                    <a:lumMod val="50000"/>
                  </a:schemeClr>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 it to make a</a:t>
            </a:r>
            <a:endParaRPr lang="id-ID" sz="1400" dirty="0">
              <a:solidFill>
                <a:schemeClr val="bg1">
                  <a:lumMod val="50000"/>
                </a:schemeClr>
              </a:solidFill>
              <a:ea typeface="Calibri" panose="020F0502020204030204" pitchFamily="34" charset="0"/>
              <a:cs typeface="Times New Roman" panose="02020603050405020304" pitchFamily="18" charset="0"/>
            </a:endParaRPr>
          </a:p>
        </p:txBody>
      </p:sp>
      <p:grpSp>
        <p:nvGrpSpPr>
          <p:cNvPr id="26" name="Group 25">
            <a:extLst>
              <a:ext uri="{FF2B5EF4-FFF2-40B4-BE49-F238E27FC236}">
                <a16:creationId xmlns:a16="http://schemas.microsoft.com/office/drawing/2014/main" id="{0D49AE2B-267E-4C9E-81E0-C026F31BBD89}"/>
              </a:ext>
            </a:extLst>
          </p:cNvPr>
          <p:cNvGrpSpPr/>
          <p:nvPr/>
        </p:nvGrpSpPr>
        <p:grpSpPr>
          <a:xfrm>
            <a:off x="6697833" y="5649322"/>
            <a:ext cx="1634146" cy="636686"/>
            <a:chOff x="844951" y="3812832"/>
            <a:chExt cx="1273409" cy="867813"/>
          </a:xfrm>
          <a:noFill/>
        </p:grpSpPr>
        <p:sp>
          <p:nvSpPr>
            <p:cNvPr id="27" name="Rectangle 26">
              <a:extLst>
                <a:ext uri="{FF2B5EF4-FFF2-40B4-BE49-F238E27FC236}">
                  <a16:creationId xmlns:a16="http://schemas.microsoft.com/office/drawing/2014/main" id="{D6615B0E-9D95-4C75-917F-C5C52C875ECB}"/>
                </a:ext>
              </a:extLst>
            </p:cNvPr>
            <p:cNvSpPr/>
            <p:nvPr/>
          </p:nvSpPr>
          <p:spPr>
            <a:xfrm>
              <a:off x="844951" y="3812832"/>
              <a:ext cx="1273409" cy="52086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28" name="TextBox 27">
              <a:extLst>
                <a:ext uri="{FF2B5EF4-FFF2-40B4-BE49-F238E27FC236}">
                  <a16:creationId xmlns:a16="http://schemas.microsoft.com/office/drawing/2014/main" id="{633822BA-67CE-44E5-8E08-F80CED5E884A}"/>
                </a:ext>
              </a:extLst>
            </p:cNvPr>
            <p:cNvSpPr txBox="1"/>
            <p:nvPr/>
          </p:nvSpPr>
          <p:spPr>
            <a:xfrm>
              <a:off x="938661" y="3919959"/>
              <a:ext cx="1085853" cy="760686"/>
            </a:xfrm>
            <a:prstGeom prst="rect">
              <a:avLst/>
            </a:prstGeom>
            <a:grpFill/>
            <a:ln>
              <a:noFill/>
            </a:ln>
          </p:spPr>
          <p:txBody>
            <a:bodyPr wrap="square" rtlCol="0">
              <a:spAutoFit/>
            </a:bodyPr>
            <a:lstStyle/>
            <a:p>
              <a:pPr algn="ctr"/>
              <a:r>
                <a:rPr lang="id-ID" sz="700" spc="300" dirty="0">
                  <a:solidFill>
                    <a:schemeClr val="bg1"/>
                  </a:solidFill>
                  <a:latin typeface="Montserrat" panose="00000500000000000000" pitchFamily="50" charset="0"/>
                </a:rPr>
                <a:t>READ MORE</a:t>
              </a:r>
              <a:endParaRPr lang="en-US" sz="700" spc="300" dirty="0">
                <a:solidFill>
                  <a:schemeClr val="bg1"/>
                </a:solidFill>
                <a:latin typeface="Montserrat" panose="00000500000000000000" pitchFamily="50" charset="0"/>
              </a:endParaRPr>
            </a:p>
          </p:txBody>
        </p:sp>
      </p:grpSp>
    </p:spTree>
    <p:extLst>
      <p:ext uri="{BB962C8B-B14F-4D97-AF65-F5344CB8AC3E}">
        <p14:creationId xmlns:p14="http://schemas.microsoft.com/office/powerpoint/2010/main" val="248134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6278831B-9089-47D0-89CB-ED92330E34DC}"/>
              </a:ext>
            </a:extLst>
          </p:cNvPr>
          <p:cNvPicPr>
            <a:picLocks noGrp="1" noChangeAspect="1"/>
          </p:cNvPicPr>
          <p:nvPr>
            <p:ph type="pic" sz="quarter" idx="10"/>
          </p:nvPr>
        </p:nvPicPr>
        <p:blipFill>
          <a:blip r:embed="rId2"/>
          <a:srcRect t="7677" b="7677"/>
          <a:stretch>
            <a:fillRect/>
          </a:stretch>
        </p:blipFill>
        <p:spPr>
          <a:prstGeom prst="rect">
            <a:avLst/>
          </a:prstGeom>
          <a:solidFill>
            <a:schemeClr val="accent1"/>
          </a:solidFill>
        </p:spPr>
      </p:pic>
      <p:sp>
        <p:nvSpPr>
          <p:cNvPr id="4" name="Rectangle 3">
            <a:extLst>
              <a:ext uri="{FF2B5EF4-FFF2-40B4-BE49-F238E27FC236}">
                <a16:creationId xmlns:a16="http://schemas.microsoft.com/office/drawing/2014/main" id="{3307FCA9-98EB-4522-9735-6ED41DE71DDF}"/>
              </a:ext>
            </a:extLst>
          </p:cNvPr>
          <p:cNvSpPr/>
          <p:nvPr/>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E4C2B0-3A47-4EA1-89F5-219875C8E1FD}"/>
              </a:ext>
            </a:extLst>
          </p:cNvPr>
          <p:cNvSpPr txBox="1"/>
          <p:nvPr/>
        </p:nvSpPr>
        <p:spPr>
          <a:xfrm>
            <a:off x="1090968" y="1847878"/>
            <a:ext cx="6330323" cy="369332"/>
          </a:xfrm>
          <a:prstGeom prst="rect">
            <a:avLst/>
          </a:prstGeom>
          <a:noFill/>
        </p:spPr>
        <p:txBody>
          <a:bodyPr wrap="none" rtlCol="0">
            <a:spAutoFit/>
          </a:bodyPr>
          <a:lstStyle/>
          <a:p>
            <a:r>
              <a:rPr lang="id-ID" spc="300" dirty="0">
                <a:solidFill>
                  <a:schemeClr val="bg1"/>
                </a:solidFill>
                <a:latin typeface="Montserrat" panose="00000500000000000000" pitchFamily="50" charset="0"/>
              </a:rPr>
              <a:t>GET 100S OF ONLINE </a:t>
            </a:r>
            <a:r>
              <a:rPr lang="id-ID" spc="300" dirty="0">
                <a:solidFill>
                  <a:schemeClr val="accent4"/>
                </a:solidFill>
                <a:latin typeface="Montserrat" panose="00000500000000000000" pitchFamily="50" charset="0"/>
              </a:rPr>
              <a:t>COURSES FOR FREE</a:t>
            </a:r>
            <a:endParaRPr lang="en-US" spc="300" dirty="0">
              <a:solidFill>
                <a:schemeClr val="accent4"/>
              </a:solidFill>
              <a:latin typeface="Montserrat" panose="00000500000000000000" pitchFamily="50" charset="0"/>
            </a:endParaRPr>
          </a:p>
        </p:txBody>
      </p:sp>
      <p:sp>
        <p:nvSpPr>
          <p:cNvPr id="6" name="TextBox 5">
            <a:extLst>
              <a:ext uri="{FF2B5EF4-FFF2-40B4-BE49-F238E27FC236}">
                <a16:creationId xmlns:a16="http://schemas.microsoft.com/office/drawing/2014/main" id="{45B51787-60AF-4738-9F28-72B1A22BBDED}"/>
              </a:ext>
            </a:extLst>
          </p:cNvPr>
          <p:cNvSpPr txBox="1"/>
          <p:nvPr/>
        </p:nvSpPr>
        <p:spPr>
          <a:xfrm>
            <a:off x="997959" y="2073145"/>
            <a:ext cx="8433719" cy="1323439"/>
          </a:xfrm>
          <a:prstGeom prst="rect">
            <a:avLst/>
          </a:prstGeom>
          <a:noFill/>
        </p:spPr>
        <p:txBody>
          <a:bodyPr wrap="none" rtlCol="0">
            <a:spAutoFit/>
          </a:bodyPr>
          <a:lstStyle/>
          <a:p>
            <a:r>
              <a:rPr lang="id-ID" sz="8000" dirty="0">
                <a:solidFill>
                  <a:schemeClr val="bg1"/>
                </a:solidFill>
                <a:latin typeface="Montserrat SemiBold" panose="00000700000000000000" pitchFamily="50" charset="0"/>
              </a:rPr>
              <a:t>REGISTER NOW</a:t>
            </a:r>
            <a:endParaRPr lang="en-US" sz="8000" dirty="0">
              <a:solidFill>
                <a:schemeClr val="bg1"/>
              </a:solidFill>
              <a:latin typeface="Montserrat SemiBold" panose="00000700000000000000" pitchFamily="50" charset="0"/>
            </a:endParaRPr>
          </a:p>
        </p:txBody>
      </p:sp>
      <p:grpSp>
        <p:nvGrpSpPr>
          <p:cNvPr id="28" name="Group 27">
            <a:extLst>
              <a:ext uri="{FF2B5EF4-FFF2-40B4-BE49-F238E27FC236}">
                <a16:creationId xmlns:a16="http://schemas.microsoft.com/office/drawing/2014/main" id="{10098557-2B24-4304-BB8A-71CB0A551404}"/>
              </a:ext>
            </a:extLst>
          </p:cNvPr>
          <p:cNvGrpSpPr/>
          <p:nvPr/>
        </p:nvGrpSpPr>
        <p:grpSpPr>
          <a:xfrm>
            <a:off x="0" y="6748033"/>
            <a:ext cx="12192000" cy="125269"/>
            <a:chOff x="821803" y="4653023"/>
            <a:chExt cx="8750460" cy="626701"/>
          </a:xfrm>
        </p:grpSpPr>
        <p:sp>
          <p:nvSpPr>
            <p:cNvPr id="29" name="Rectangle 28">
              <a:extLst>
                <a:ext uri="{FF2B5EF4-FFF2-40B4-BE49-F238E27FC236}">
                  <a16:creationId xmlns:a16="http://schemas.microsoft.com/office/drawing/2014/main" id="{8791386B-0137-4996-9468-5C5CC8391324}"/>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E20D05-1DB9-4758-AF99-49110B1D28B3}"/>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2299F77-4769-40E1-A397-B58A976EAC0E}"/>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F91A642-881A-4D85-997D-CC65327FC04A}"/>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59A5C51-FFBD-4A53-B875-1F2ADC0D662D}"/>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DBF67E2-0C62-4BAA-B9CC-342A51053E30}"/>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a:extLst>
              <a:ext uri="{FF2B5EF4-FFF2-40B4-BE49-F238E27FC236}">
                <a16:creationId xmlns:a16="http://schemas.microsoft.com/office/drawing/2014/main" id="{438A2240-2EDE-44B5-995F-68CD8DC6B52E}"/>
              </a:ext>
            </a:extLst>
          </p:cNvPr>
          <p:cNvSpPr/>
          <p:nvPr/>
        </p:nvSpPr>
        <p:spPr>
          <a:xfrm>
            <a:off x="1191067" y="3484530"/>
            <a:ext cx="1029620" cy="1029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dirty="0">
                <a:latin typeface="Montserrat" panose="00000500000000000000" pitchFamily="50" charset="0"/>
              </a:rPr>
              <a:t>13</a:t>
            </a:r>
          </a:p>
          <a:p>
            <a:pPr algn="ctr"/>
            <a:r>
              <a:rPr lang="id-ID" sz="1100" dirty="0">
                <a:latin typeface="Montserrat" panose="00000500000000000000" pitchFamily="50" charset="0"/>
              </a:rPr>
              <a:t>May</a:t>
            </a:r>
          </a:p>
        </p:txBody>
      </p:sp>
      <p:sp>
        <p:nvSpPr>
          <p:cNvPr id="46" name="Oval 45">
            <a:extLst>
              <a:ext uri="{FF2B5EF4-FFF2-40B4-BE49-F238E27FC236}">
                <a16:creationId xmlns:a16="http://schemas.microsoft.com/office/drawing/2014/main" id="{6935AD39-241F-4FD6-8BAE-5D1225856AB1}"/>
              </a:ext>
            </a:extLst>
          </p:cNvPr>
          <p:cNvSpPr/>
          <p:nvPr/>
        </p:nvSpPr>
        <p:spPr>
          <a:xfrm>
            <a:off x="2420231" y="3484530"/>
            <a:ext cx="1029620" cy="1029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dirty="0">
                <a:latin typeface="Montserrat" panose="00000500000000000000" pitchFamily="50" charset="0"/>
              </a:rPr>
              <a:t>16</a:t>
            </a:r>
          </a:p>
          <a:p>
            <a:pPr algn="ctr"/>
            <a:r>
              <a:rPr lang="id-ID" sz="1100" dirty="0">
                <a:latin typeface="Montserrat" panose="00000500000000000000" pitchFamily="50" charset="0"/>
              </a:rPr>
              <a:t>May</a:t>
            </a:r>
          </a:p>
        </p:txBody>
      </p:sp>
      <p:sp>
        <p:nvSpPr>
          <p:cNvPr id="47" name="Oval 46">
            <a:extLst>
              <a:ext uri="{FF2B5EF4-FFF2-40B4-BE49-F238E27FC236}">
                <a16:creationId xmlns:a16="http://schemas.microsoft.com/office/drawing/2014/main" id="{3FCBC030-F7DE-4188-A0E6-73352C3E240D}"/>
              </a:ext>
            </a:extLst>
          </p:cNvPr>
          <p:cNvSpPr/>
          <p:nvPr/>
        </p:nvSpPr>
        <p:spPr>
          <a:xfrm>
            <a:off x="3649395" y="3501204"/>
            <a:ext cx="1029620" cy="1029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dirty="0">
                <a:latin typeface="Montserrat" panose="00000500000000000000" pitchFamily="50" charset="0"/>
              </a:rPr>
              <a:t>21</a:t>
            </a:r>
          </a:p>
          <a:p>
            <a:pPr algn="ctr"/>
            <a:r>
              <a:rPr lang="id-ID" sz="1100" dirty="0">
                <a:latin typeface="Montserrat" panose="00000500000000000000" pitchFamily="50" charset="0"/>
              </a:rPr>
              <a:t>May</a:t>
            </a:r>
          </a:p>
        </p:txBody>
      </p:sp>
      <p:sp>
        <p:nvSpPr>
          <p:cNvPr id="48" name="Oval 47">
            <a:extLst>
              <a:ext uri="{FF2B5EF4-FFF2-40B4-BE49-F238E27FC236}">
                <a16:creationId xmlns:a16="http://schemas.microsoft.com/office/drawing/2014/main" id="{76A5F49F-4183-4317-BC76-246E6FA5F803}"/>
              </a:ext>
            </a:extLst>
          </p:cNvPr>
          <p:cNvSpPr/>
          <p:nvPr/>
        </p:nvSpPr>
        <p:spPr>
          <a:xfrm>
            <a:off x="4878559" y="3484530"/>
            <a:ext cx="1029620" cy="1029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dirty="0">
                <a:latin typeface="Montserrat" panose="00000500000000000000" pitchFamily="50" charset="0"/>
              </a:rPr>
              <a:t>22</a:t>
            </a:r>
          </a:p>
          <a:p>
            <a:pPr algn="ctr"/>
            <a:r>
              <a:rPr lang="id-ID" sz="1100" dirty="0">
                <a:latin typeface="Montserrat" panose="00000500000000000000" pitchFamily="50" charset="0"/>
              </a:rPr>
              <a:t>May</a:t>
            </a:r>
          </a:p>
        </p:txBody>
      </p:sp>
    </p:spTree>
    <p:extLst>
      <p:ext uri="{BB962C8B-B14F-4D97-AF65-F5344CB8AC3E}">
        <p14:creationId xmlns:p14="http://schemas.microsoft.com/office/powerpoint/2010/main" val="18256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3">
            <a:extLst>
              <a:ext uri="{FF2B5EF4-FFF2-40B4-BE49-F238E27FC236}">
                <a16:creationId xmlns:a16="http://schemas.microsoft.com/office/drawing/2014/main" id="{DBDA316B-D4C2-4CDF-A2CB-34E796C592FA}"/>
              </a:ext>
            </a:extLst>
          </p:cNvPr>
          <p:cNvPicPr>
            <a:picLocks noGrp="1" noChangeAspect="1"/>
          </p:cNvPicPr>
          <p:nvPr>
            <p:ph type="pic" sz="quarter" idx="18"/>
          </p:nvPr>
        </p:nvPicPr>
        <p:blipFill>
          <a:blip r:embed="rId2"/>
          <a:srcRect t="21902" b="21902"/>
          <a:stretch>
            <a:fillRect/>
          </a:stretch>
        </p:blipFill>
        <p:spPr>
          <a:xfrm>
            <a:off x="0" y="0"/>
            <a:ext cx="12192000" cy="4552950"/>
          </a:xfrm>
          <a:prstGeom prst="rect">
            <a:avLst/>
          </a:prstGeom>
        </p:spPr>
      </p:pic>
      <p:sp>
        <p:nvSpPr>
          <p:cNvPr id="53" name="Rectangle 52"/>
          <p:cNvSpPr/>
          <p:nvPr/>
        </p:nvSpPr>
        <p:spPr>
          <a:xfrm>
            <a:off x="0" y="0"/>
            <a:ext cx="12192000" cy="4552950"/>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ounded Rectangle 3"/>
          <p:cNvSpPr/>
          <p:nvPr/>
        </p:nvSpPr>
        <p:spPr>
          <a:xfrm>
            <a:off x="1386113" y="2839357"/>
            <a:ext cx="9419771" cy="2525485"/>
          </a:xfrm>
          <a:prstGeom prst="roundRect">
            <a:avLst>
              <a:gd name="adj" fmla="val 574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AutoShape 130">
            <a:extLst>
              <a:ext uri="{FF2B5EF4-FFF2-40B4-BE49-F238E27FC236}">
                <a16:creationId xmlns:a16="http://schemas.microsoft.com/office/drawing/2014/main" id="{DEB52EFD-F646-486E-ADD4-70F39069550A}"/>
              </a:ext>
            </a:extLst>
          </p:cNvPr>
          <p:cNvSpPr>
            <a:spLocks/>
          </p:cNvSpPr>
          <p:nvPr/>
        </p:nvSpPr>
        <p:spPr bwMode="auto">
          <a:xfrm>
            <a:off x="2253449" y="3330716"/>
            <a:ext cx="677387" cy="677387"/>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chemeClr val="accent4"/>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31" name="Rectangle 30"/>
          <p:cNvSpPr/>
          <p:nvPr/>
        </p:nvSpPr>
        <p:spPr>
          <a:xfrm>
            <a:off x="1750330" y="4449872"/>
            <a:ext cx="1737830" cy="476221"/>
          </a:xfrm>
          <a:prstGeom prst="rect">
            <a:avLst/>
          </a:prstGeom>
        </p:spPr>
        <p:txBody>
          <a:bodyPr wrap="square">
            <a:spAutoFit/>
          </a:bodyPr>
          <a:lstStyle/>
          <a:p>
            <a:pPr algn="ctr">
              <a:lnSpc>
                <a:spcPct val="107000"/>
              </a:lnSpc>
              <a:spcAft>
                <a:spcPts val="0"/>
              </a:spcAft>
            </a:pPr>
            <a:r>
              <a:rPr lang="id-ID" sz="1200" dirty="0">
                <a:solidFill>
                  <a:schemeClr val="tx1">
                    <a:lumMod val="75000"/>
                    <a:lumOff val="25000"/>
                  </a:schemeClr>
                </a:solidFill>
                <a:ea typeface="Times New Roman" panose="02020603050405020304" pitchFamily="18" charset="0"/>
                <a:cs typeface="Calibri" panose="020F0502020204030204" pitchFamily="34" charset="0"/>
              </a:rPr>
              <a:t>Lorem Ipsum is simply dumm text</a:t>
            </a:r>
            <a:endParaRPr lang="id-ID"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32" name="Rectangle 31"/>
          <p:cNvSpPr/>
          <p:nvPr/>
        </p:nvSpPr>
        <p:spPr>
          <a:xfrm>
            <a:off x="2114286" y="4164696"/>
            <a:ext cx="955711" cy="303481"/>
          </a:xfrm>
          <a:prstGeom prst="rect">
            <a:avLst/>
          </a:prstGeom>
          <a:effectLst>
            <a:outerShdw blurRad="50800" dist="50800" dir="5400000" sx="1000" sy="1000" algn="ctr" rotWithShape="0">
              <a:srgbClr val="000000">
                <a:alpha val="43137"/>
              </a:srgbClr>
            </a:outerShdw>
          </a:effectLst>
        </p:spPr>
        <p:txBody>
          <a:bodyPr wrap="none">
            <a:spAutoFit/>
          </a:bodyPr>
          <a:lstStyle/>
          <a:p>
            <a:pPr algn="ctr">
              <a:lnSpc>
                <a:spcPts val="1800"/>
              </a:lnSpc>
              <a:spcAft>
                <a:spcPts val="750"/>
              </a:spcAft>
            </a:pPr>
            <a:r>
              <a:rPr lang="id-ID" sz="1200" b="1" dirty="0">
                <a:solidFill>
                  <a:schemeClr val="tx1">
                    <a:lumMod val="75000"/>
                    <a:lumOff val="25000"/>
                  </a:schemeClr>
                </a:solidFill>
                <a:ea typeface="Lato" panose="020F0502020204030203" pitchFamily="34" charset="0"/>
                <a:cs typeface="Lato" panose="020F0502020204030203" pitchFamily="34" charset="0"/>
              </a:rPr>
              <a:t>Option #1</a:t>
            </a:r>
          </a:p>
        </p:txBody>
      </p:sp>
      <p:grpSp>
        <p:nvGrpSpPr>
          <p:cNvPr id="25" name="Group 24">
            <a:extLst>
              <a:ext uri="{FF2B5EF4-FFF2-40B4-BE49-F238E27FC236}">
                <a16:creationId xmlns:a16="http://schemas.microsoft.com/office/drawing/2014/main" id="{FCC744C7-FD39-44E8-91C4-A2299A9EFFC5}"/>
              </a:ext>
            </a:extLst>
          </p:cNvPr>
          <p:cNvGrpSpPr/>
          <p:nvPr/>
        </p:nvGrpSpPr>
        <p:grpSpPr>
          <a:xfrm>
            <a:off x="3995510" y="3327203"/>
            <a:ext cx="677387" cy="677387"/>
            <a:chOff x="3498967" y="3049909"/>
            <a:chExt cx="464344" cy="464344"/>
          </a:xfrm>
          <a:solidFill>
            <a:schemeClr val="accent4"/>
          </a:solidFill>
        </p:grpSpPr>
        <p:sp>
          <p:nvSpPr>
            <p:cNvPr id="26" name="AutoShape 126">
              <a:extLst>
                <a:ext uri="{FF2B5EF4-FFF2-40B4-BE49-F238E27FC236}">
                  <a16:creationId xmlns:a16="http://schemas.microsoft.com/office/drawing/2014/main" id="{556FBCA4-8BB2-484E-9810-45835BC8CF3F}"/>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27" name="AutoShape 127">
              <a:extLst>
                <a:ext uri="{FF2B5EF4-FFF2-40B4-BE49-F238E27FC236}">
                  <a16:creationId xmlns:a16="http://schemas.microsoft.com/office/drawing/2014/main" id="{81DDD7F3-9263-4C0D-A135-A40555BC3039}"/>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33" name="Rectangle 32"/>
          <p:cNvSpPr/>
          <p:nvPr/>
        </p:nvSpPr>
        <p:spPr>
          <a:xfrm>
            <a:off x="3502428" y="4449872"/>
            <a:ext cx="1737830" cy="476221"/>
          </a:xfrm>
          <a:prstGeom prst="rect">
            <a:avLst/>
          </a:prstGeom>
        </p:spPr>
        <p:txBody>
          <a:bodyPr wrap="square">
            <a:spAutoFit/>
          </a:bodyPr>
          <a:lstStyle/>
          <a:p>
            <a:pPr algn="ctr">
              <a:lnSpc>
                <a:spcPct val="107000"/>
              </a:lnSpc>
              <a:spcAft>
                <a:spcPts val="0"/>
              </a:spcAft>
            </a:pPr>
            <a:r>
              <a:rPr lang="id-ID" sz="1200" dirty="0">
                <a:solidFill>
                  <a:schemeClr val="tx1">
                    <a:lumMod val="75000"/>
                    <a:lumOff val="25000"/>
                  </a:schemeClr>
                </a:solidFill>
                <a:ea typeface="Times New Roman" panose="02020603050405020304" pitchFamily="18" charset="0"/>
                <a:cs typeface="Calibri" panose="020F0502020204030204" pitchFamily="34" charset="0"/>
              </a:rPr>
              <a:t>Lorem Ipsum is simply dummy text</a:t>
            </a:r>
            <a:endParaRPr lang="id-ID"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34" name="Rectangle 33"/>
          <p:cNvSpPr/>
          <p:nvPr/>
        </p:nvSpPr>
        <p:spPr>
          <a:xfrm>
            <a:off x="3851156" y="4164696"/>
            <a:ext cx="986168" cy="303481"/>
          </a:xfrm>
          <a:prstGeom prst="rect">
            <a:avLst/>
          </a:prstGeom>
          <a:effectLst>
            <a:outerShdw blurRad="50800" dist="50800" dir="5400000" sx="1000" sy="1000" algn="ctr" rotWithShape="0">
              <a:srgbClr val="000000">
                <a:alpha val="43137"/>
              </a:srgbClr>
            </a:outerShdw>
          </a:effectLst>
        </p:spPr>
        <p:txBody>
          <a:bodyPr wrap="none">
            <a:spAutoFit/>
          </a:bodyPr>
          <a:lstStyle/>
          <a:p>
            <a:pPr algn="ctr">
              <a:lnSpc>
                <a:spcPts val="1800"/>
              </a:lnSpc>
              <a:spcAft>
                <a:spcPts val="750"/>
              </a:spcAft>
            </a:pPr>
            <a:r>
              <a:rPr lang="id-ID" sz="1200" b="1" dirty="0">
                <a:solidFill>
                  <a:schemeClr val="tx1">
                    <a:lumMod val="75000"/>
                    <a:lumOff val="25000"/>
                  </a:schemeClr>
                </a:solidFill>
                <a:ea typeface="Lato" panose="020F0502020204030203" pitchFamily="34" charset="0"/>
                <a:cs typeface="Lato" panose="020F0502020204030203" pitchFamily="34" charset="0"/>
              </a:rPr>
              <a:t>Option #2</a:t>
            </a:r>
          </a:p>
        </p:txBody>
      </p:sp>
      <p:grpSp>
        <p:nvGrpSpPr>
          <p:cNvPr id="16" name="Group 15">
            <a:extLst>
              <a:ext uri="{FF2B5EF4-FFF2-40B4-BE49-F238E27FC236}">
                <a16:creationId xmlns:a16="http://schemas.microsoft.com/office/drawing/2014/main" id="{E4FD0C1B-D026-4AA6-8BBC-EE6F9EA2EA71}"/>
              </a:ext>
            </a:extLst>
          </p:cNvPr>
          <p:cNvGrpSpPr/>
          <p:nvPr/>
        </p:nvGrpSpPr>
        <p:grpSpPr>
          <a:xfrm>
            <a:off x="5788596" y="3327203"/>
            <a:ext cx="677387" cy="677387"/>
            <a:chOff x="8216107" y="2577307"/>
            <a:chExt cx="464344" cy="464344"/>
          </a:xfrm>
          <a:solidFill>
            <a:schemeClr val="accent4"/>
          </a:solidFill>
        </p:grpSpPr>
        <p:sp>
          <p:nvSpPr>
            <p:cNvPr id="17" name="AutoShape 52">
              <a:extLst>
                <a:ext uri="{FF2B5EF4-FFF2-40B4-BE49-F238E27FC236}">
                  <a16:creationId xmlns:a16="http://schemas.microsoft.com/office/drawing/2014/main" id="{F49B2E24-42B8-41E6-A733-CD4343B0012C}"/>
                </a:ext>
              </a:extLst>
            </p:cNvPr>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8" name="AutoShape 53">
              <a:extLst>
                <a:ext uri="{FF2B5EF4-FFF2-40B4-BE49-F238E27FC236}">
                  <a16:creationId xmlns:a16="http://schemas.microsoft.com/office/drawing/2014/main" id="{041CA10B-7E72-4C2D-88C9-3F2922031B7F}"/>
                </a:ext>
              </a:extLst>
            </p:cNvPr>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9" name="AutoShape 54">
              <a:extLst>
                <a:ext uri="{FF2B5EF4-FFF2-40B4-BE49-F238E27FC236}">
                  <a16:creationId xmlns:a16="http://schemas.microsoft.com/office/drawing/2014/main" id="{8641D0E5-90C2-4F0D-8A02-6FA252029FDF}"/>
                </a:ext>
              </a:extLst>
            </p:cNvPr>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20" name="AutoShape 55">
              <a:extLst>
                <a:ext uri="{FF2B5EF4-FFF2-40B4-BE49-F238E27FC236}">
                  <a16:creationId xmlns:a16="http://schemas.microsoft.com/office/drawing/2014/main" id="{8086BAA5-2459-4292-A9E5-7EB3183307EF}"/>
                </a:ext>
              </a:extLst>
            </p:cNvPr>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35" name="Rectangle 34"/>
          <p:cNvSpPr/>
          <p:nvPr/>
        </p:nvSpPr>
        <p:spPr>
          <a:xfrm>
            <a:off x="5254526" y="4452748"/>
            <a:ext cx="1737830" cy="476221"/>
          </a:xfrm>
          <a:prstGeom prst="rect">
            <a:avLst/>
          </a:prstGeom>
        </p:spPr>
        <p:txBody>
          <a:bodyPr wrap="square">
            <a:spAutoFit/>
          </a:bodyPr>
          <a:lstStyle/>
          <a:p>
            <a:pPr algn="ctr">
              <a:lnSpc>
                <a:spcPct val="107000"/>
              </a:lnSpc>
              <a:spcAft>
                <a:spcPts val="0"/>
              </a:spcAft>
            </a:pPr>
            <a:r>
              <a:rPr lang="id-ID" sz="1200" dirty="0">
                <a:solidFill>
                  <a:schemeClr val="tx1">
                    <a:lumMod val="75000"/>
                    <a:lumOff val="25000"/>
                  </a:schemeClr>
                </a:solidFill>
                <a:ea typeface="Times New Roman" panose="02020603050405020304" pitchFamily="18" charset="0"/>
                <a:cs typeface="Calibri" panose="020F0502020204030204" pitchFamily="34" charset="0"/>
              </a:rPr>
              <a:t>Lorem Ipsum is simply dummy text</a:t>
            </a:r>
            <a:endParaRPr lang="id-ID"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36" name="Rectangle 35"/>
          <p:cNvSpPr/>
          <p:nvPr/>
        </p:nvSpPr>
        <p:spPr>
          <a:xfrm>
            <a:off x="5603254" y="4167572"/>
            <a:ext cx="986168" cy="303481"/>
          </a:xfrm>
          <a:prstGeom prst="rect">
            <a:avLst/>
          </a:prstGeom>
          <a:effectLst>
            <a:outerShdw blurRad="50800" dist="50800" dir="5400000" sx="1000" sy="1000" algn="ctr" rotWithShape="0">
              <a:srgbClr val="000000">
                <a:alpha val="43137"/>
              </a:srgbClr>
            </a:outerShdw>
          </a:effectLst>
        </p:spPr>
        <p:txBody>
          <a:bodyPr wrap="none">
            <a:spAutoFit/>
          </a:bodyPr>
          <a:lstStyle/>
          <a:p>
            <a:pPr algn="ctr">
              <a:lnSpc>
                <a:spcPts val="1800"/>
              </a:lnSpc>
              <a:spcAft>
                <a:spcPts val="750"/>
              </a:spcAft>
            </a:pPr>
            <a:r>
              <a:rPr lang="id-ID" sz="1200" b="1" dirty="0">
                <a:solidFill>
                  <a:schemeClr val="tx1">
                    <a:lumMod val="75000"/>
                    <a:lumOff val="25000"/>
                  </a:schemeClr>
                </a:solidFill>
                <a:ea typeface="Lato" panose="020F0502020204030203" pitchFamily="34" charset="0"/>
                <a:cs typeface="Lato" panose="020F0502020204030203" pitchFamily="34" charset="0"/>
              </a:rPr>
              <a:t>Option #3</a:t>
            </a:r>
          </a:p>
        </p:txBody>
      </p:sp>
      <p:grpSp>
        <p:nvGrpSpPr>
          <p:cNvPr id="21" name="Group 20">
            <a:extLst>
              <a:ext uri="{FF2B5EF4-FFF2-40B4-BE49-F238E27FC236}">
                <a16:creationId xmlns:a16="http://schemas.microsoft.com/office/drawing/2014/main" id="{B649B1AF-8E55-460F-9953-C0B941FFE26B}"/>
              </a:ext>
            </a:extLst>
          </p:cNvPr>
          <p:cNvGrpSpPr/>
          <p:nvPr/>
        </p:nvGrpSpPr>
        <p:grpSpPr>
          <a:xfrm>
            <a:off x="7477708" y="3327202"/>
            <a:ext cx="783915" cy="677387"/>
            <a:chOff x="9148085" y="2115665"/>
            <a:chExt cx="434975" cy="464344"/>
          </a:xfrm>
          <a:solidFill>
            <a:schemeClr val="accent4"/>
          </a:solidFill>
        </p:grpSpPr>
        <p:sp>
          <p:nvSpPr>
            <p:cNvPr id="22" name="AutoShape 78">
              <a:extLst>
                <a:ext uri="{FF2B5EF4-FFF2-40B4-BE49-F238E27FC236}">
                  <a16:creationId xmlns:a16="http://schemas.microsoft.com/office/drawing/2014/main" id="{C0D692E0-846D-4C18-A1EE-C19A749DEE3A}"/>
                </a:ext>
              </a:extLst>
            </p:cNvPr>
            <p:cNvSpPr>
              <a:spLocks/>
            </p:cNvSpPr>
            <p:nvPr/>
          </p:nvSpPr>
          <p:spPr bwMode="auto">
            <a:xfrm>
              <a:off x="9148085" y="211566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23" name="AutoShape 79">
              <a:extLst>
                <a:ext uri="{FF2B5EF4-FFF2-40B4-BE49-F238E27FC236}">
                  <a16:creationId xmlns:a16="http://schemas.microsoft.com/office/drawing/2014/main" id="{18F81E5D-504D-4DE0-9E7F-A40BA9BA3921}"/>
                </a:ext>
              </a:extLst>
            </p:cNvPr>
            <p:cNvSpPr>
              <a:spLocks/>
            </p:cNvSpPr>
            <p:nvPr/>
          </p:nvSpPr>
          <p:spPr bwMode="auto">
            <a:xfrm>
              <a:off x="9206029" y="217360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24" name="AutoShape 80">
              <a:extLst>
                <a:ext uri="{FF2B5EF4-FFF2-40B4-BE49-F238E27FC236}">
                  <a16:creationId xmlns:a16="http://schemas.microsoft.com/office/drawing/2014/main" id="{5E6566B9-780C-4ED3-9B9F-D5480D01BCC0}"/>
                </a:ext>
              </a:extLst>
            </p:cNvPr>
            <p:cNvSpPr>
              <a:spLocks/>
            </p:cNvSpPr>
            <p:nvPr/>
          </p:nvSpPr>
          <p:spPr bwMode="auto">
            <a:xfrm>
              <a:off x="9379860" y="221726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37" name="Rectangle 36"/>
          <p:cNvSpPr/>
          <p:nvPr/>
        </p:nvSpPr>
        <p:spPr>
          <a:xfrm>
            <a:off x="7006624" y="4444165"/>
            <a:ext cx="1737830" cy="476221"/>
          </a:xfrm>
          <a:prstGeom prst="rect">
            <a:avLst/>
          </a:prstGeom>
        </p:spPr>
        <p:txBody>
          <a:bodyPr wrap="square">
            <a:spAutoFit/>
          </a:bodyPr>
          <a:lstStyle/>
          <a:p>
            <a:pPr algn="ctr">
              <a:lnSpc>
                <a:spcPct val="107000"/>
              </a:lnSpc>
              <a:spcAft>
                <a:spcPts val="0"/>
              </a:spcAft>
            </a:pPr>
            <a:r>
              <a:rPr lang="id-ID" sz="1200" dirty="0">
                <a:solidFill>
                  <a:schemeClr val="tx1">
                    <a:lumMod val="75000"/>
                    <a:lumOff val="25000"/>
                  </a:schemeClr>
                </a:solidFill>
                <a:ea typeface="Times New Roman" panose="02020603050405020304" pitchFamily="18" charset="0"/>
                <a:cs typeface="Calibri" panose="020F0502020204030204" pitchFamily="34" charset="0"/>
              </a:rPr>
              <a:t>Lorem Ipsum is simply dummy text </a:t>
            </a:r>
            <a:endParaRPr lang="id-ID"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38" name="Rectangle 37"/>
          <p:cNvSpPr/>
          <p:nvPr/>
        </p:nvSpPr>
        <p:spPr>
          <a:xfrm>
            <a:off x="7348138" y="4158989"/>
            <a:ext cx="1000595" cy="303481"/>
          </a:xfrm>
          <a:prstGeom prst="rect">
            <a:avLst/>
          </a:prstGeom>
          <a:effectLst>
            <a:outerShdw blurRad="50800" dist="50800" dir="5400000" sx="1000" sy="1000" algn="ctr" rotWithShape="0">
              <a:srgbClr val="000000">
                <a:alpha val="43137"/>
              </a:srgbClr>
            </a:outerShdw>
          </a:effectLst>
        </p:spPr>
        <p:txBody>
          <a:bodyPr wrap="none">
            <a:spAutoFit/>
          </a:bodyPr>
          <a:lstStyle/>
          <a:p>
            <a:pPr algn="ctr">
              <a:lnSpc>
                <a:spcPts val="1800"/>
              </a:lnSpc>
              <a:spcAft>
                <a:spcPts val="750"/>
              </a:spcAft>
            </a:pPr>
            <a:r>
              <a:rPr lang="id-ID" sz="1200" b="1" dirty="0">
                <a:solidFill>
                  <a:schemeClr val="tx1">
                    <a:lumMod val="75000"/>
                    <a:lumOff val="25000"/>
                  </a:schemeClr>
                </a:solidFill>
                <a:ea typeface="Lato" panose="020F0502020204030203" pitchFamily="34" charset="0"/>
                <a:cs typeface="Lato" panose="020F0502020204030203" pitchFamily="34" charset="0"/>
              </a:rPr>
              <a:t>Option #4</a:t>
            </a:r>
          </a:p>
        </p:txBody>
      </p:sp>
      <p:grpSp>
        <p:nvGrpSpPr>
          <p:cNvPr id="5" name="Group 4"/>
          <p:cNvGrpSpPr/>
          <p:nvPr/>
        </p:nvGrpSpPr>
        <p:grpSpPr>
          <a:xfrm>
            <a:off x="9258418" y="3327202"/>
            <a:ext cx="676232" cy="677387"/>
            <a:chOff x="6961332" y="4245714"/>
            <a:chExt cx="342508" cy="343093"/>
          </a:xfrm>
          <a:solidFill>
            <a:schemeClr val="accent4"/>
          </a:solidFill>
        </p:grpSpPr>
        <p:sp>
          <p:nvSpPr>
            <p:cNvPr id="6" name="AutoShape 18">
              <a:extLst>
                <a:ext uri="{FF2B5EF4-FFF2-40B4-BE49-F238E27FC236}">
                  <a16:creationId xmlns:a16="http://schemas.microsoft.com/office/drawing/2014/main" id="{F3F3B313-2558-411D-B873-1A3F13DBBF02}"/>
                </a:ext>
              </a:extLst>
            </p:cNvPr>
            <p:cNvSpPr>
              <a:spLocks/>
            </p:cNvSpPr>
            <p:nvPr/>
          </p:nvSpPr>
          <p:spPr bwMode="auto">
            <a:xfrm>
              <a:off x="6961332" y="4245714"/>
              <a:ext cx="342508" cy="3430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7" name="AutoShape 19">
              <a:extLst>
                <a:ext uri="{FF2B5EF4-FFF2-40B4-BE49-F238E27FC236}">
                  <a16:creationId xmlns:a16="http://schemas.microsoft.com/office/drawing/2014/main" id="{10083482-BC12-4ABC-9305-6266A56BE5BC}"/>
                </a:ext>
              </a:extLst>
            </p:cNvPr>
            <p:cNvSpPr>
              <a:spLocks/>
            </p:cNvSpPr>
            <p:nvPr/>
          </p:nvSpPr>
          <p:spPr bwMode="auto">
            <a:xfrm>
              <a:off x="7036273" y="4374520"/>
              <a:ext cx="42741" cy="32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8" name="AutoShape 20">
              <a:extLst>
                <a:ext uri="{FF2B5EF4-FFF2-40B4-BE49-F238E27FC236}">
                  <a16:creationId xmlns:a16="http://schemas.microsoft.com/office/drawing/2014/main" id="{F97C2D3C-9172-4124-A532-50AFF2982C66}"/>
                </a:ext>
              </a:extLst>
            </p:cNvPr>
            <p:cNvSpPr>
              <a:spLocks/>
            </p:cNvSpPr>
            <p:nvPr/>
          </p:nvSpPr>
          <p:spPr bwMode="auto">
            <a:xfrm>
              <a:off x="7036273" y="4427800"/>
              <a:ext cx="42741" cy="32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9" name="AutoShape 21">
              <a:extLst>
                <a:ext uri="{FF2B5EF4-FFF2-40B4-BE49-F238E27FC236}">
                  <a16:creationId xmlns:a16="http://schemas.microsoft.com/office/drawing/2014/main" id="{F6A1BB0E-A0E5-4F83-9458-ED9AFD9B196F}"/>
                </a:ext>
              </a:extLst>
            </p:cNvPr>
            <p:cNvSpPr>
              <a:spLocks/>
            </p:cNvSpPr>
            <p:nvPr/>
          </p:nvSpPr>
          <p:spPr bwMode="auto">
            <a:xfrm>
              <a:off x="7036273" y="4481665"/>
              <a:ext cx="42741" cy="31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0" name="AutoShape 22">
              <a:extLst>
                <a:ext uri="{FF2B5EF4-FFF2-40B4-BE49-F238E27FC236}">
                  <a16:creationId xmlns:a16="http://schemas.microsoft.com/office/drawing/2014/main" id="{301C57BD-8D24-41CD-B709-998C9830F4E5}"/>
                </a:ext>
              </a:extLst>
            </p:cNvPr>
            <p:cNvSpPr>
              <a:spLocks/>
            </p:cNvSpPr>
            <p:nvPr/>
          </p:nvSpPr>
          <p:spPr bwMode="auto">
            <a:xfrm>
              <a:off x="7111215" y="4481665"/>
              <a:ext cx="42741" cy="31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1" name="AutoShape 23">
              <a:extLst>
                <a:ext uri="{FF2B5EF4-FFF2-40B4-BE49-F238E27FC236}">
                  <a16:creationId xmlns:a16="http://schemas.microsoft.com/office/drawing/2014/main" id="{7976E4C8-A51F-4A65-AB5B-01404FA97A1A}"/>
                </a:ext>
              </a:extLst>
            </p:cNvPr>
            <p:cNvSpPr>
              <a:spLocks/>
            </p:cNvSpPr>
            <p:nvPr/>
          </p:nvSpPr>
          <p:spPr bwMode="auto">
            <a:xfrm>
              <a:off x="7111215" y="4427800"/>
              <a:ext cx="42741" cy="32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2" name="AutoShape 24">
              <a:extLst>
                <a:ext uri="{FF2B5EF4-FFF2-40B4-BE49-F238E27FC236}">
                  <a16:creationId xmlns:a16="http://schemas.microsoft.com/office/drawing/2014/main" id="{1F6572F4-DAC5-4B16-AAF7-AB6422454A95}"/>
                </a:ext>
              </a:extLst>
            </p:cNvPr>
            <p:cNvSpPr>
              <a:spLocks/>
            </p:cNvSpPr>
            <p:nvPr/>
          </p:nvSpPr>
          <p:spPr bwMode="auto">
            <a:xfrm>
              <a:off x="7111215" y="4374520"/>
              <a:ext cx="42741" cy="32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3" name="AutoShape 25">
              <a:extLst>
                <a:ext uri="{FF2B5EF4-FFF2-40B4-BE49-F238E27FC236}">
                  <a16:creationId xmlns:a16="http://schemas.microsoft.com/office/drawing/2014/main" id="{1B3276BD-A96B-4B8D-B56F-41F94AB93738}"/>
                </a:ext>
              </a:extLst>
            </p:cNvPr>
            <p:cNvSpPr>
              <a:spLocks/>
            </p:cNvSpPr>
            <p:nvPr/>
          </p:nvSpPr>
          <p:spPr bwMode="auto">
            <a:xfrm>
              <a:off x="7186157" y="4481665"/>
              <a:ext cx="42741" cy="31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4" name="AutoShape 26">
              <a:extLst>
                <a:ext uri="{FF2B5EF4-FFF2-40B4-BE49-F238E27FC236}">
                  <a16:creationId xmlns:a16="http://schemas.microsoft.com/office/drawing/2014/main" id="{5D735792-1FA0-41E5-B855-54E2344BA4C7}"/>
                </a:ext>
              </a:extLst>
            </p:cNvPr>
            <p:cNvSpPr>
              <a:spLocks/>
            </p:cNvSpPr>
            <p:nvPr/>
          </p:nvSpPr>
          <p:spPr bwMode="auto">
            <a:xfrm>
              <a:off x="7186157" y="4427800"/>
              <a:ext cx="42741" cy="32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5" name="AutoShape 27">
              <a:extLst>
                <a:ext uri="{FF2B5EF4-FFF2-40B4-BE49-F238E27FC236}">
                  <a16:creationId xmlns:a16="http://schemas.microsoft.com/office/drawing/2014/main" id="{C9706916-D688-40AC-A12F-C15BB3A18FBF}"/>
                </a:ext>
              </a:extLst>
            </p:cNvPr>
            <p:cNvSpPr>
              <a:spLocks/>
            </p:cNvSpPr>
            <p:nvPr/>
          </p:nvSpPr>
          <p:spPr bwMode="auto">
            <a:xfrm>
              <a:off x="7186157" y="4374520"/>
              <a:ext cx="42741" cy="32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39" name="Rectangle 38"/>
          <p:cNvSpPr/>
          <p:nvPr/>
        </p:nvSpPr>
        <p:spPr>
          <a:xfrm>
            <a:off x="8758720" y="4444165"/>
            <a:ext cx="1737830" cy="476221"/>
          </a:xfrm>
          <a:prstGeom prst="rect">
            <a:avLst/>
          </a:prstGeom>
        </p:spPr>
        <p:txBody>
          <a:bodyPr wrap="square">
            <a:spAutoFit/>
          </a:bodyPr>
          <a:lstStyle/>
          <a:p>
            <a:pPr algn="ctr">
              <a:lnSpc>
                <a:spcPct val="107000"/>
              </a:lnSpc>
              <a:spcAft>
                <a:spcPts val="0"/>
              </a:spcAft>
            </a:pPr>
            <a:r>
              <a:rPr lang="id-ID" sz="1200" dirty="0">
                <a:solidFill>
                  <a:schemeClr val="tx1">
                    <a:lumMod val="75000"/>
                    <a:lumOff val="25000"/>
                  </a:schemeClr>
                </a:solidFill>
                <a:ea typeface="Times New Roman" panose="02020603050405020304" pitchFamily="18" charset="0"/>
                <a:cs typeface="Calibri" panose="020F0502020204030204" pitchFamily="34" charset="0"/>
              </a:rPr>
              <a:t>Lorem Ipsum is simply dummy text</a:t>
            </a:r>
            <a:endParaRPr lang="id-ID"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40" name="Rectangle 39"/>
          <p:cNvSpPr/>
          <p:nvPr/>
        </p:nvSpPr>
        <p:spPr>
          <a:xfrm>
            <a:off x="9107448" y="4158989"/>
            <a:ext cx="986168" cy="303481"/>
          </a:xfrm>
          <a:prstGeom prst="rect">
            <a:avLst/>
          </a:prstGeom>
          <a:effectLst>
            <a:outerShdw blurRad="50800" dist="50800" dir="5400000" sx="1000" sy="1000" algn="ctr" rotWithShape="0">
              <a:srgbClr val="000000">
                <a:alpha val="43137"/>
              </a:srgbClr>
            </a:outerShdw>
          </a:effectLst>
        </p:spPr>
        <p:txBody>
          <a:bodyPr wrap="none">
            <a:spAutoFit/>
          </a:bodyPr>
          <a:lstStyle/>
          <a:p>
            <a:pPr algn="ctr">
              <a:lnSpc>
                <a:spcPts val="1800"/>
              </a:lnSpc>
              <a:spcAft>
                <a:spcPts val="750"/>
              </a:spcAft>
            </a:pPr>
            <a:r>
              <a:rPr lang="id-ID" sz="1200" b="1" dirty="0">
                <a:solidFill>
                  <a:schemeClr val="tx1">
                    <a:lumMod val="75000"/>
                    <a:lumOff val="25000"/>
                  </a:schemeClr>
                </a:solidFill>
                <a:ea typeface="Lato" panose="020F0502020204030203" pitchFamily="34" charset="0"/>
                <a:cs typeface="Lato" panose="020F0502020204030203" pitchFamily="34" charset="0"/>
              </a:rPr>
              <a:t>Option #5</a:t>
            </a:r>
          </a:p>
        </p:txBody>
      </p:sp>
      <p:sp>
        <p:nvSpPr>
          <p:cNvPr id="54" name="Rectangle 53"/>
          <p:cNvSpPr/>
          <p:nvPr/>
        </p:nvSpPr>
        <p:spPr>
          <a:xfrm>
            <a:off x="3544302" y="1104582"/>
            <a:ext cx="4998075" cy="333168"/>
          </a:xfrm>
          <a:prstGeom prst="rect">
            <a:avLst/>
          </a:prstGeom>
        </p:spPr>
        <p:txBody>
          <a:bodyPr wrap="square">
            <a:spAutoFit/>
          </a:bodyPr>
          <a:lstStyle/>
          <a:p>
            <a:pPr algn="ctr">
              <a:lnSpc>
                <a:spcPts val="1800"/>
              </a:lnSpc>
              <a:spcAft>
                <a:spcPts val="750"/>
              </a:spcAft>
            </a:pPr>
            <a:r>
              <a:rPr lang="id-ID" sz="2000" dirty="0">
                <a:solidFill>
                  <a:schemeClr val="bg1"/>
                </a:solidFill>
                <a:ea typeface="Times New Roman" panose="02020603050405020304" pitchFamily="18" charset="0"/>
                <a:cs typeface="Calibri" panose="020F0502020204030204" pitchFamily="34" charset="0"/>
              </a:rPr>
              <a:t>Presentation Template</a:t>
            </a:r>
            <a:endParaRPr lang="id-ID" sz="2000" dirty="0">
              <a:solidFill>
                <a:schemeClr val="bg1"/>
              </a:solidFill>
            </a:endParaRPr>
          </a:p>
        </p:txBody>
      </p:sp>
      <p:sp>
        <p:nvSpPr>
          <p:cNvPr id="55" name="Rectangle 54"/>
          <p:cNvSpPr/>
          <p:nvPr/>
        </p:nvSpPr>
        <p:spPr>
          <a:xfrm>
            <a:off x="1906442" y="1637414"/>
            <a:ext cx="8273793" cy="379527"/>
          </a:xfrm>
          <a:prstGeom prst="rect">
            <a:avLst/>
          </a:prstGeom>
          <a:effectLst>
            <a:outerShdw blurRad="50800" dist="50800" dir="5400000" sx="1000" sy="1000" algn="ctr" rotWithShape="0">
              <a:srgbClr val="000000">
                <a:alpha val="43137"/>
              </a:srgbClr>
            </a:outerShdw>
          </a:effectLst>
        </p:spPr>
        <p:txBody>
          <a:bodyPr wrap="square">
            <a:spAutoFit/>
          </a:bodyPr>
          <a:lstStyle/>
          <a:p>
            <a:pPr algn="ctr">
              <a:lnSpc>
                <a:spcPts val="1800"/>
              </a:lnSpc>
              <a:spcAft>
                <a:spcPts val="750"/>
              </a:spcAft>
            </a:pPr>
            <a:r>
              <a:rPr lang="en-US" sz="3600" b="1" dirty="0">
                <a:solidFill>
                  <a:schemeClr val="bg1"/>
                </a:solidFill>
                <a:ea typeface="Lato" panose="020F0502020204030203" pitchFamily="34" charset="0"/>
                <a:cs typeface="Lato" panose="020F0502020204030203" pitchFamily="34" charset="0"/>
              </a:rPr>
              <a:t>THE REAL SMELL OF PORTFOLIO</a:t>
            </a:r>
            <a:endParaRPr lang="id-ID" sz="3600" b="1" dirty="0">
              <a:solidFill>
                <a:schemeClr val="bg1"/>
              </a:solidFill>
              <a:ea typeface="Lato" panose="020F0502020204030203" pitchFamily="34" charset="0"/>
              <a:cs typeface="Lato" panose="020F0502020204030203" pitchFamily="34" charset="0"/>
            </a:endParaRPr>
          </a:p>
        </p:txBody>
      </p:sp>
      <p:sp>
        <p:nvSpPr>
          <p:cNvPr id="57" name="Rectangle 56">
            <a:extLst>
              <a:ext uri="{FF2B5EF4-FFF2-40B4-BE49-F238E27FC236}">
                <a16:creationId xmlns:a16="http://schemas.microsoft.com/office/drawing/2014/main" id="{A52571DF-39C9-45AD-9083-E12F2B62AB12}"/>
              </a:ext>
            </a:extLst>
          </p:cNvPr>
          <p:cNvSpPr/>
          <p:nvPr/>
        </p:nvSpPr>
        <p:spPr>
          <a:xfrm>
            <a:off x="1260652" y="5625958"/>
            <a:ext cx="9521371" cy="487569"/>
          </a:xfrm>
          <a:prstGeom prst="rect">
            <a:avLst/>
          </a:prstGeom>
        </p:spPr>
        <p:txBody>
          <a:bodyPr wrap="square">
            <a:spAutoFit/>
          </a:bodyPr>
          <a:lstStyle/>
          <a:p>
            <a:pPr algn="ctr">
              <a:lnSpc>
                <a:spcPct val="107000"/>
              </a:lnSpc>
              <a:spcAft>
                <a:spcPts val="0"/>
              </a:spcAft>
            </a:pPr>
            <a:r>
              <a:rPr lang="id-ID" sz="1200" dirty="0">
                <a:solidFill>
                  <a:schemeClr val="tx1">
                    <a:lumMod val="65000"/>
                    <a:lumOff val="35000"/>
                  </a:schemeClr>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a:t>
            </a:r>
            <a:endParaRPr lang="id-ID" sz="1400"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A679401E-12AD-472D-9AC6-50043E95B624}"/>
              </a:ext>
            </a:extLst>
          </p:cNvPr>
          <p:cNvGrpSpPr/>
          <p:nvPr/>
        </p:nvGrpSpPr>
        <p:grpSpPr>
          <a:xfrm>
            <a:off x="0" y="0"/>
            <a:ext cx="12192000" cy="125269"/>
            <a:chOff x="821803" y="4653023"/>
            <a:chExt cx="8750460" cy="626701"/>
          </a:xfrm>
        </p:grpSpPr>
        <p:sp>
          <p:nvSpPr>
            <p:cNvPr id="51" name="Rectangle 50">
              <a:extLst>
                <a:ext uri="{FF2B5EF4-FFF2-40B4-BE49-F238E27FC236}">
                  <a16:creationId xmlns:a16="http://schemas.microsoft.com/office/drawing/2014/main" id="{64771E17-EC7A-41F4-BB50-00554BD13785}"/>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F96230F-66BD-4396-91BE-51844F32CDD8}"/>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71FE542-86CC-4E59-95C8-83190B9060FB}"/>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4E6CBEC-BEE8-4C9B-BFD2-6FAB01735FB4}"/>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1B1B63A-B27D-4C47-B369-04E29D12D481}"/>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18ED3B0-9F40-44FB-BE94-4F5D7F6265DF}"/>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4673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190B0F5-04A8-4F8D-98D8-41F4E1BF5873}"/>
              </a:ext>
            </a:extLst>
          </p:cNvPr>
          <p:cNvSpPr>
            <a:spLocks noGrp="1"/>
          </p:cNvSpPr>
          <p:nvPr>
            <p:ph type="title"/>
          </p:nvPr>
        </p:nvSpPr>
        <p:spPr/>
        <p:txBody>
          <a:bodyPr/>
          <a:lstStyle/>
          <a:p>
            <a:r>
              <a:rPr lang="en-US"/>
              <a:t>Check Our Calender</a:t>
            </a:r>
            <a:endParaRPr lang="id-ID" dirty="0"/>
          </a:p>
        </p:txBody>
      </p:sp>
      <p:sp>
        <p:nvSpPr>
          <p:cNvPr id="23" name="Text Placeholder 22">
            <a:extLst>
              <a:ext uri="{FF2B5EF4-FFF2-40B4-BE49-F238E27FC236}">
                <a16:creationId xmlns:a16="http://schemas.microsoft.com/office/drawing/2014/main" id="{F07EB753-C17B-470A-8E9C-9866785654C9}"/>
              </a:ext>
            </a:extLst>
          </p:cNvPr>
          <p:cNvSpPr>
            <a:spLocks noGrp="1"/>
          </p:cNvSpPr>
          <p:nvPr>
            <p:ph type="body" sz="quarter" idx="13"/>
          </p:nvPr>
        </p:nvSpPr>
        <p:spPr/>
        <p:txBody>
          <a:bodyPr/>
          <a:lstStyle/>
          <a:p>
            <a:r>
              <a:rPr lang="en-US"/>
              <a:t>Replace your short text in here</a:t>
            </a:r>
            <a:endParaRPr lang="id-ID" dirty="0"/>
          </a:p>
        </p:txBody>
      </p:sp>
      <p:sp>
        <p:nvSpPr>
          <p:cNvPr id="10" name="Rectangle 9">
            <a:extLst>
              <a:ext uri="{FF2B5EF4-FFF2-40B4-BE49-F238E27FC236}">
                <a16:creationId xmlns:a16="http://schemas.microsoft.com/office/drawing/2014/main" id="{FD123CFD-FE81-4D70-9C23-FB48E246B889}"/>
              </a:ext>
            </a:extLst>
          </p:cNvPr>
          <p:cNvSpPr/>
          <p:nvPr/>
        </p:nvSpPr>
        <p:spPr>
          <a:xfrm>
            <a:off x="771568" y="2330988"/>
            <a:ext cx="1101009" cy="830997"/>
          </a:xfrm>
          <a:prstGeom prst="rect">
            <a:avLst/>
          </a:prstGeom>
        </p:spPr>
        <p:txBody>
          <a:bodyPr wrap="square">
            <a:spAutoFit/>
          </a:bodyPr>
          <a:lstStyle/>
          <a:p>
            <a:pPr algn="ctr"/>
            <a:r>
              <a:rPr lang="id-ID" sz="4800" dirty="0">
                <a:solidFill>
                  <a:schemeClr val="accent4"/>
                </a:solidFill>
                <a:latin typeface="Montserrat" panose="00000500000000000000" pitchFamily="50" charset="0"/>
                <a:ea typeface="Times New Roman" panose="02020603050405020304" pitchFamily="18" charset="0"/>
                <a:cs typeface="Times New Roman" panose="02020603050405020304" pitchFamily="18" charset="0"/>
              </a:rPr>
              <a:t>30</a:t>
            </a:r>
            <a:endParaRPr lang="id-ID" sz="4800" dirty="0">
              <a:solidFill>
                <a:schemeClr val="accent4"/>
              </a:solidFill>
              <a:latin typeface="Montserrat" panose="00000500000000000000" pitchFamily="50" charset="0"/>
            </a:endParaRPr>
          </a:p>
        </p:txBody>
      </p:sp>
      <p:sp>
        <p:nvSpPr>
          <p:cNvPr id="11" name="Rectangle 10">
            <a:extLst>
              <a:ext uri="{FF2B5EF4-FFF2-40B4-BE49-F238E27FC236}">
                <a16:creationId xmlns:a16="http://schemas.microsoft.com/office/drawing/2014/main" id="{0331F82C-EDC5-4DDF-A101-0041A0CD223D}"/>
              </a:ext>
            </a:extLst>
          </p:cNvPr>
          <p:cNvSpPr/>
          <p:nvPr/>
        </p:nvSpPr>
        <p:spPr>
          <a:xfrm>
            <a:off x="771567" y="2952435"/>
            <a:ext cx="1101009" cy="338554"/>
          </a:xfrm>
          <a:prstGeom prst="rect">
            <a:avLst/>
          </a:prstGeom>
        </p:spPr>
        <p:txBody>
          <a:bodyPr wrap="square">
            <a:spAutoFit/>
          </a:bodyPr>
          <a:lstStyle/>
          <a:p>
            <a:pPr algn="ctr"/>
            <a:r>
              <a:rPr lang="id-ID" sz="1600" dirty="0">
                <a:solidFill>
                  <a:schemeClr val="accent4"/>
                </a:solidFill>
                <a:latin typeface="Montserrat" panose="00000500000000000000" pitchFamily="50" charset="0"/>
                <a:cs typeface="Times New Roman" panose="02020603050405020304" pitchFamily="18" charset="0"/>
              </a:rPr>
              <a:t>April</a:t>
            </a:r>
            <a:endParaRPr lang="id-ID" sz="1600" dirty="0">
              <a:solidFill>
                <a:schemeClr val="accent4"/>
              </a:solidFill>
              <a:latin typeface="Montserrat" panose="00000500000000000000" pitchFamily="50" charset="0"/>
            </a:endParaRPr>
          </a:p>
        </p:txBody>
      </p:sp>
      <p:sp>
        <p:nvSpPr>
          <p:cNvPr id="12" name="Rectangle 11">
            <a:extLst>
              <a:ext uri="{FF2B5EF4-FFF2-40B4-BE49-F238E27FC236}">
                <a16:creationId xmlns:a16="http://schemas.microsoft.com/office/drawing/2014/main" id="{EC45F89F-9E59-4CC0-95EB-0A3EA9D0BCE2}"/>
              </a:ext>
            </a:extLst>
          </p:cNvPr>
          <p:cNvSpPr/>
          <p:nvPr/>
        </p:nvSpPr>
        <p:spPr>
          <a:xfrm>
            <a:off x="2406862" y="2099961"/>
            <a:ext cx="1845377" cy="400110"/>
          </a:xfrm>
          <a:prstGeom prst="rect">
            <a:avLst/>
          </a:prstGeom>
        </p:spPr>
        <p:txBody>
          <a:bodyPr wrap="none">
            <a:spAutoFit/>
          </a:bodyPr>
          <a:lstStyle/>
          <a:p>
            <a:r>
              <a:rPr lang="id-ID" sz="2000" b="1" dirty="0">
                <a:solidFill>
                  <a:schemeClr val="accent4"/>
                </a:solidFill>
                <a:latin typeface="Montserrat" panose="00000500000000000000" pitchFamily="50" charset="0"/>
                <a:ea typeface="Times New Roman" panose="02020603050405020304" pitchFamily="18" charset="0"/>
                <a:cs typeface="Times New Roman" panose="02020603050405020304" pitchFamily="18" charset="0"/>
              </a:rPr>
              <a:t>Registration</a:t>
            </a:r>
            <a:endParaRPr lang="id-ID" sz="2000" b="1" dirty="0">
              <a:solidFill>
                <a:schemeClr val="accent4"/>
              </a:solidFill>
              <a:latin typeface="Montserrat" panose="00000500000000000000" pitchFamily="50" charset="0"/>
            </a:endParaRPr>
          </a:p>
        </p:txBody>
      </p:sp>
      <p:sp>
        <p:nvSpPr>
          <p:cNvPr id="13" name="Rectangle 12">
            <a:extLst>
              <a:ext uri="{FF2B5EF4-FFF2-40B4-BE49-F238E27FC236}">
                <a16:creationId xmlns:a16="http://schemas.microsoft.com/office/drawing/2014/main" id="{4ED97399-29BC-46E1-A646-2EAB7AEFBF24}"/>
              </a:ext>
            </a:extLst>
          </p:cNvPr>
          <p:cNvSpPr/>
          <p:nvPr/>
        </p:nvSpPr>
        <p:spPr>
          <a:xfrm>
            <a:off x="2406862" y="2682142"/>
            <a:ext cx="5963415" cy="487569"/>
          </a:xfrm>
          <a:prstGeom prst="rect">
            <a:avLst/>
          </a:prstGeom>
        </p:spPr>
        <p:txBody>
          <a:bodyPr wrap="square">
            <a:spAutoFit/>
          </a:bodyPr>
          <a:lstStyle/>
          <a:p>
            <a:pPr algn="just">
              <a:lnSpc>
                <a:spcPct val="107000"/>
              </a:lnSpc>
              <a:spcAft>
                <a:spcPts val="0"/>
              </a:spcAft>
            </a:pPr>
            <a:r>
              <a:rPr lang="id-ID" sz="1200" dirty="0">
                <a:solidFill>
                  <a:srgbClr val="000000"/>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a:t>
            </a:r>
            <a:endParaRPr lang="id-ID" sz="1400" dirty="0">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0D53DD1-2A7F-4710-A85E-39734CCCD51D}"/>
              </a:ext>
            </a:extLst>
          </p:cNvPr>
          <p:cNvSpPr/>
          <p:nvPr/>
        </p:nvSpPr>
        <p:spPr>
          <a:xfrm>
            <a:off x="2406862" y="2420361"/>
            <a:ext cx="1850186" cy="230832"/>
          </a:xfrm>
          <a:prstGeom prst="rect">
            <a:avLst/>
          </a:prstGeom>
        </p:spPr>
        <p:txBody>
          <a:bodyPr wrap="none">
            <a:spAutoFit/>
          </a:bodyPr>
          <a:lstStyle/>
          <a:p>
            <a:r>
              <a:rPr lang="id-ID" sz="900" dirty="0">
                <a:solidFill>
                  <a:schemeClr val="bg1">
                    <a:lumMod val="65000"/>
                  </a:schemeClr>
                </a:solidFill>
                <a:ea typeface="Times New Roman" panose="02020603050405020304" pitchFamily="18" charset="0"/>
                <a:cs typeface="Times New Roman" panose="02020603050405020304" pitchFamily="18" charset="0"/>
              </a:rPr>
              <a:t>Lorem Ipsum is simply dummy text </a:t>
            </a:r>
            <a:endParaRPr lang="id-ID" sz="900" dirty="0">
              <a:solidFill>
                <a:schemeClr val="bg1">
                  <a:lumMod val="65000"/>
                </a:schemeClr>
              </a:solidFill>
            </a:endParaRPr>
          </a:p>
        </p:txBody>
      </p:sp>
      <p:sp>
        <p:nvSpPr>
          <p:cNvPr id="15" name="Rectangle 14">
            <a:extLst>
              <a:ext uri="{FF2B5EF4-FFF2-40B4-BE49-F238E27FC236}">
                <a16:creationId xmlns:a16="http://schemas.microsoft.com/office/drawing/2014/main" id="{4A246321-614E-49C3-AA47-C82B3688A274}"/>
              </a:ext>
            </a:extLst>
          </p:cNvPr>
          <p:cNvSpPr/>
          <p:nvPr/>
        </p:nvSpPr>
        <p:spPr>
          <a:xfrm>
            <a:off x="771568" y="4361898"/>
            <a:ext cx="1101009" cy="830997"/>
          </a:xfrm>
          <a:prstGeom prst="rect">
            <a:avLst/>
          </a:prstGeom>
        </p:spPr>
        <p:txBody>
          <a:bodyPr wrap="square">
            <a:spAutoFit/>
          </a:bodyPr>
          <a:lstStyle/>
          <a:p>
            <a:pPr algn="ctr"/>
            <a:r>
              <a:rPr lang="id-ID" sz="4800" dirty="0">
                <a:solidFill>
                  <a:schemeClr val="accent1"/>
                </a:solidFill>
                <a:latin typeface="Montserrat" panose="00000500000000000000" pitchFamily="50" charset="0"/>
                <a:ea typeface="Times New Roman" panose="02020603050405020304" pitchFamily="18" charset="0"/>
                <a:cs typeface="Times New Roman" panose="02020603050405020304" pitchFamily="18" charset="0"/>
              </a:rPr>
              <a:t>04</a:t>
            </a:r>
            <a:endParaRPr lang="id-ID" sz="4800" dirty="0">
              <a:solidFill>
                <a:schemeClr val="accent1"/>
              </a:solidFill>
              <a:latin typeface="Montserrat" panose="00000500000000000000" pitchFamily="50" charset="0"/>
            </a:endParaRPr>
          </a:p>
        </p:txBody>
      </p:sp>
      <p:sp>
        <p:nvSpPr>
          <p:cNvPr id="16" name="Rectangle 15">
            <a:extLst>
              <a:ext uri="{FF2B5EF4-FFF2-40B4-BE49-F238E27FC236}">
                <a16:creationId xmlns:a16="http://schemas.microsoft.com/office/drawing/2014/main" id="{25B8B641-5104-4666-97DA-F19F81A7C512}"/>
              </a:ext>
            </a:extLst>
          </p:cNvPr>
          <p:cNvSpPr/>
          <p:nvPr/>
        </p:nvSpPr>
        <p:spPr>
          <a:xfrm>
            <a:off x="771567" y="4983345"/>
            <a:ext cx="1101009" cy="338554"/>
          </a:xfrm>
          <a:prstGeom prst="rect">
            <a:avLst/>
          </a:prstGeom>
        </p:spPr>
        <p:txBody>
          <a:bodyPr wrap="square">
            <a:spAutoFit/>
          </a:bodyPr>
          <a:lstStyle/>
          <a:p>
            <a:pPr algn="ctr"/>
            <a:r>
              <a:rPr lang="id-ID" sz="1600" dirty="0">
                <a:solidFill>
                  <a:schemeClr val="accent1"/>
                </a:solidFill>
                <a:latin typeface="Montserrat" panose="00000500000000000000" pitchFamily="50" charset="0"/>
                <a:cs typeface="Times New Roman" panose="02020603050405020304" pitchFamily="18" charset="0"/>
              </a:rPr>
              <a:t>May</a:t>
            </a:r>
            <a:endParaRPr lang="id-ID" sz="1600" dirty="0">
              <a:solidFill>
                <a:schemeClr val="accent1"/>
              </a:solidFill>
              <a:latin typeface="Montserrat" panose="00000500000000000000" pitchFamily="50" charset="0"/>
            </a:endParaRPr>
          </a:p>
        </p:txBody>
      </p:sp>
      <p:sp>
        <p:nvSpPr>
          <p:cNvPr id="17" name="Rectangle 16">
            <a:extLst>
              <a:ext uri="{FF2B5EF4-FFF2-40B4-BE49-F238E27FC236}">
                <a16:creationId xmlns:a16="http://schemas.microsoft.com/office/drawing/2014/main" id="{C8C072B7-C4C6-4CEA-9C53-4EE21F8496FF}"/>
              </a:ext>
            </a:extLst>
          </p:cNvPr>
          <p:cNvSpPr/>
          <p:nvPr/>
        </p:nvSpPr>
        <p:spPr>
          <a:xfrm>
            <a:off x="2406862" y="4284459"/>
            <a:ext cx="2295821" cy="400110"/>
          </a:xfrm>
          <a:prstGeom prst="rect">
            <a:avLst/>
          </a:prstGeom>
        </p:spPr>
        <p:txBody>
          <a:bodyPr wrap="none">
            <a:spAutoFit/>
          </a:bodyPr>
          <a:lstStyle/>
          <a:p>
            <a:r>
              <a:rPr lang="id-ID" sz="2000" b="1" dirty="0">
                <a:solidFill>
                  <a:schemeClr val="accent1"/>
                </a:solidFill>
                <a:latin typeface="Montserrat" panose="00000500000000000000" pitchFamily="50" charset="0"/>
                <a:ea typeface="Times New Roman" panose="02020603050405020304" pitchFamily="18" charset="0"/>
                <a:cs typeface="Times New Roman" panose="02020603050405020304" pitchFamily="18" charset="0"/>
              </a:rPr>
              <a:t>Re-Registration</a:t>
            </a:r>
            <a:endParaRPr lang="id-ID" sz="2000" b="1" dirty="0">
              <a:solidFill>
                <a:schemeClr val="accent1"/>
              </a:solidFill>
              <a:latin typeface="Montserrat" panose="00000500000000000000" pitchFamily="50" charset="0"/>
            </a:endParaRPr>
          </a:p>
        </p:txBody>
      </p:sp>
      <p:sp>
        <p:nvSpPr>
          <p:cNvPr id="18" name="Rectangle 17">
            <a:extLst>
              <a:ext uri="{FF2B5EF4-FFF2-40B4-BE49-F238E27FC236}">
                <a16:creationId xmlns:a16="http://schemas.microsoft.com/office/drawing/2014/main" id="{5A4D7D4F-F334-41F9-A959-9CDCC3450C52}"/>
              </a:ext>
            </a:extLst>
          </p:cNvPr>
          <p:cNvSpPr/>
          <p:nvPr/>
        </p:nvSpPr>
        <p:spPr>
          <a:xfrm>
            <a:off x="2406862" y="4866640"/>
            <a:ext cx="5963415" cy="478849"/>
          </a:xfrm>
          <a:prstGeom prst="rect">
            <a:avLst/>
          </a:prstGeom>
        </p:spPr>
        <p:txBody>
          <a:bodyPr wrap="square">
            <a:spAutoFit/>
          </a:bodyPr>
          <a:lstStyle/>
          <a:p>
            <a:pPr algn="just">
              <a:lnSpc>
                <a:spcPct val="107000"/>
              </a:lnSpc>
              <a:spcAft>
                <a:spcPts val="0"/>
              </a:spcAft>
            </a:pPr>
            <a:r>
              <a:rPr lang="id-ID" sz="1200" dirty="0">
                <a:solidFill>
                  <a:srgbClr val="000000"/>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a:t>
            </a:r>
            <a:endParaRPr lang="id-ID" sz="1400" dirty="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D26BC640-918F-4238-BDA0-AAF2093F6443}"/>
              </a:ext>
            </a:extLst>
          </p:cNvPr>
          <p:cNvSpPr/>
          <p:nvPr/>
        </p:nvSpPr>
        <p:spPr>
          <a:xfrm>
            <a:off x="2406862" y="4565670"/>
            <a:ext cx="1850186" cy="230832"/>
          </a:xfrm>
          <a:prstGeom prst="rect">
            <a:avLst/>
          </a:prstGeom>
        </p:spPr>
        <p:txBody>
          <a:bodyPr wrap="none">
            <a:spAutoFit/>
          </a:bodyPr>
          <a:lstStyle/>
          <a:p>
            <a:r>
              <a:rPr lang="id-ID" sz="900" dirty="0">
                <a:solidFill>
                  <a:schemeClr val="bg1">
                    <a:lumMod val="65000"/>
                  </a:schemeClr>
                </a:solidFill>
                <a:ea typeface="Times New Roman" panose="02020603050405020304" pitchFamily="18" charset="0"/>
                <a:cs typeface="Times New Roman" panose="02020603050405020304" pitchFamily="18" charset="0"/>
              </a:rPr>
              <a:t>Lorem Ipsum is simply dummy text </a:t>
            </a:r>
            <a:endParaRPr lang="id-ID" sz="900" dirty="0">
              <a:solidFill>
                <a:schemeClr val="bg1">
                  <a:lumMod val="65000"/>
                </a:schemeClr>
              </a:solidFill>
            </a:endParaRPr>
          </a:p>
        </p:txBody>
      </p:sp>
      <p:grpSp>
        <p:nvGrpSpPr>
          <p:cNvPr id="25" name="Group 24">
            <a:extLst>
              <a:ext uri="{FF2B5EF4-FFF2-40B4-BE49-F238E27FC236}">
                <a16:creationId xmlns:a16="http://schemas.microsoft.com/office/drawing/2014/main" id="{9ABF6BA3-D3E0-4372-BAED-EE132B4ED4A9}"/>
              </a:ext>
            </a:extLst>
          </p:cNvPr>
          <p:cNvGrpSpPr/>
          <p:nvPr/>
        </p:nvGrpSpPr>
        <p:grpSpPr>
          <a:xfrm>
            <a:off x="2495762" y="5417622"/>
            <a:ext cx="1245578" cy="320298"/>
            <a:chOff x="844951" y="3812832"/>
            <a:chExt cx="1273409" cy="520861"/>
          </a:xfrm>
        </p:grpSpPr>
        <p:sp>
          <p:nvSpPr>
            <p:cNvPr id="26" name="Rectangle 25">
              <a:extLst>
                <a:ext uri="{FF2B5EF4-FFF2-40B4-BE49-F238E27FC236}">
                  <a16:creationId xmlns:a16="http://schemas.microsoft.com/office/drawing/2014/main" id="{77BE1D7C-1920-47B3-8554-CF81B37848BC}"/>
                </a:ext>
              </a:extLst>
            </p:cNvPr>
            <p:cNvSpPr/>
            <p:nvPr/>
          </p:nvSpPr>
          <p:spPr>
            <a:xfrm>
              <a:off x="844951" y="3812832"/>
              <a:ext cx="1273409" cy="520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a:extLst>
                <a:ext uri="{FF2B5EF4-FFF2-40B4-BE49-F238E27FC236}">
                  <a16:creationId xmlns:a16="http://schemas.microsoft.com/office/drawing/2014/main" id="{A69EBAD9-DEA0-47A0-B0A0-676F4C2B1BB2}"/>
                </a:ext>
              </a:extLst>
            </p:cNvPr>
            <p:cNvSpPr txBox="1"/>
            <p:nvPr/>
          </p:nvSpPr>
          <p:spPr>
            <a:xfrm>
              <a:off x="881683" y="3897824"/>
              <a:ext cx="1199944" cy="350350"/>
            </a:xfrm>
            <a:prstGeom prst="rect">
              <a:avLst/>
            </a:prstGeom>
            <a:noFill/>
          </p:spPr>
          <p:txBody>
            <a:bodyPr wrap="none" rtlCol="0">
              <a:spAutoFit/>
            </a:bodyPr>
            <a:lstStyle/>
            <a:p>
              <a:pPr algn="ctr"/>
              <a:r>
                <a:rPr lang="id-ID" sz="800" spc="300" dirty="0">
                  <a:solidFill>
                    <a:schemeClr val="bg1"/>
                  </a:solidFill>
                  <a:latin typeface="Montserrat" panose="00000500000000000000" pitchFamily="50" charset="0"/>
                </a:rPr>
                <a:t>READ MORE</a:t>
              </a:r>
              <a:endParaRPr lang="en-US" sz="800" spc="300" dirty="0">
                <a:solidFill>
                  <a:schemeClr val="bg1"/>
                </a:solidFill>
                <a:latin typeface="Montserrat" panose="00000500000000000000" pitchFamily="50" charset="0"/>
              </a:endParaRPr>
            </a:p>
          </p:txBody>
        </p:sp>
      </p:grpSp>
      <p:grpSp>
        <p:nvGrpSpPr>
          <p:cNvPr id="30" name="Group 29">
            <a:extLst>
              <a:ext uri="{FF2B5EF4-FFF2-40B4-BE49-F238E27FC236}">
                <a16:creationId xmlns:a16="http://schemas.microsoft.com/office/drawing/2014/main" id="{9D2367B6-38B3-47C0-A00D-C3B849C7E628}"/>
              </a:ext>
            </a:extLst>
          </p:cNvPr>
          <p:cNvGrpSpPr/>
          <p:nvPr/>
        </p:nvGrpSpPr>
        <p:grpSpPr>
          <a:xfrm>
            <a:off x="2494942" y="3247056"/>
            <a:ext cx="1245578" cy="320298"/>
            <a:chOff x="844951" y="3812832"/>
            <a:chExt cx="1273409" cy="520861"/>
          </a:xfrm>
        </p:grpSpPr>
        <p:sp>
          <p:nvSpPr>
            <p:cNvPr id="31" name="Rectangle 30">
              <a:extLst>
                <a:ext uri="{FF2B5EF4-FFF2-40B4-BE49-F238E27FC236}">
                  <a16:creationId xmlns:a16="http://schemas.microsoft.com/office/drawing/2014/main" id="{3F529DD3-EEF8-4340-84CD-88A70D0BFCB6}"/>
                </a:ext>
              </a:extLst>
            </p:cNvPr>
            <p:cNvSpPr/>
            <p:nvPr/>
          </p:nvSpPr>
          <p:spPr>
            <a:xfrm>
              <a:off x="844951" y="3812832"/>
              <a:ext cx="1273409" cy="520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816EA84B-67E0-4185-B8E9-E74D760C8EB8}"/>
                </a:ext>
              </a:extLst>
            </p:cNvPr>
            <p:cNvSpPr txBox="1"/>
            <p:nvPr/>
          </p:nvSpPr>
          <p:spPr>
            <a:xfrm>
              <a:off x="881683" y="3897824"/>
              <a:ext cx="1199944" cy="350350"/>
            </a:xfrm>
            <a:prstGeom prst="rect">
              <a:avLst/>
            </a:prstGeom>
            <a:noFill/>
          </p:spPr>
          <p:txBody>
            <a:bodyPr wrap="none" rtlCol="0">
              <a:spAutoFit/>
            </a:bodyPr>
            <a:lstStyle/>
            <a:p>
              <a:pPr algn="ctr"/>
              <a:r>
                <a:rPr lang="id-ID" sz="800" spc="300" dirty="0">
                  <a:solidFill>
                    <a:schemeClr val="bg1"/>
                  </a:solidFill>
                  <a:latin typeface="Montserrat" panose="00000500000000000000" pitchFamily="50" charset="0"/>
                </a:rPr>
                <a:t>READ MORE</a:t>
              </a:r>
              <a:endParaRPr lang="en-US" sz="800" spc="300" dirty="0">
                <a:solidFill>
                  <a:schemeClr val="bg1"/>
                </a:solidFill>
                <a:latin typeface="Montserrat" panose="00000500000000000000" pitchFamily="50" charset="0"/>
              </a:endParaRPr>
            </a:p>
          </p:txBody>
        </p:sp>
      </p:grpSp>
      <p:pic>
        <p:nvPicPr>
          <p:cNvPr id="7" name="Picture Placeholder 6">
            <a:extLst>
              <a:ext uri="{FF2B5EF4-FFF2-40B4-BE49-F238E27FC236}">
                <a16:creationId xmlns:a16="http://schemas.microsoft.com/office/drawing/2014/main" id="{0099549D-6930-4C29-A521-1E9B23695DD0}"/>
              </a:ext>
            </a:extLst>
          </p:cNvPr>
          <p:cNvPicPr>
            <a:picLocks noGrp="1" noChangeAspect="1"/>
          </p:cNvPicPr>
          <p:nvPr>
            <p:ph type="pic" sz="quarter" idx="14"/>
          </p:nvPr>
        </p:nvPicPr>
        <p:blipFill>
          <a:blip r:embed="rId2"/>
          <a:srcRect t="11989" b="11989"/>
          <a:stretch>
            <a:fillRect/>
          </a:stretch>
        </p:blipFill>
        <p:spPr>
          <a:prstGeom prst="rect">
            <a:avLst/>
          </a:prstGeom>
        </p:spPr>
      </p:pic>
      <p:pic>
        <p:nvPicPr>
          <p:cNvPr id="8" name="Picture Placeholder 7">
            <a:extLst>
              <a:ext uri="{FF2B5EF4-FFF2-40B4-BE49-F238E27FC236}">
                <a16:creationId xmlns:a16="http://schemas.microsoft.com/office/drawing/2014/main" id="{29AE37D1-8901-4A94-8697-FF8F56544A15}"/>
              </a:ext>
            </a:extLst>
          </p:cNvPr>
          <p:cNvPicPr>
            <a:picLocks noGrp="1" noChangeAspect="1"/>
          </p:cNvPicPr>
          <p:nvPr>
            <p:ph type="pic" sz="quarter" idx="15"/>
          </p:nvPr>
        </p:nvPicPr>
        <p:blipFill>
          <a:blip r:embed="rId3"/>
          <a:srcRect t="10167" b="10167"/>
          <a:stretch>
            <a:fillRect/>
          </a:stretch>
        </p:blipFill>
        <p:spPr>
          <a:prstGeom prst="rect">
            <a:avLst/>
          </a:prstGeom>
        </p:spPr>
      </p:pic>
    </p:spTree>
    <p:extLst>
      <p:ext uri="{BB962C8B-B14F-4D97-AF65-F5344CB8AC3E}">
        <p14:creationId xmlns:p14="http://schemas.microsoft.com/office/powerpoint/2010/main" val="281658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78BA763-7678-4E5D-9F13-CDD7164BAEDB}"/>
              </a:ext>
            </a:extLst>
          </p:cNvPr>
          <p:cNvPicPr>
            <a:picLocks noGrp="1" noChangeAspect="1"/>
          </p:cNvPicPr>
          <p:nvPr>
            <p:ph type="pic" sz="quarter" idx="16"/>
          </p:nvPr>
        </p:nvPicPr>
        <p:blipFill>
          <a:blip r:embed="rId2"/>
          <a:srcRect t="3610" b="3610"/>
          <a:stretch>
            <a:fillRect/>
          </a:stretch>
        </p:blipFill>
        <p:spPr>
          <a:prstGeom prst="rect">
            <a:avLst/>
          </a:prstGeom>
        </p:spPr>
      </p:pic>
      <p:pic>
        <p:nvPicPr>
          <p:cNvPr id="16" name="Picture Placeholder 15">
            <a:extLst>
              <a:ext uri="{FF2B5EF4-FFF2-40B4-BE49-F238E27FC236}">
                <a16:creationId xmlns:a16="http://schemas.microsoft.com/office/drawing/2014/main" id="{07A29AFC-BA7C-4F52-9528-7916EDEBC62E}"/>
              </a:ext>
            </a:extLst>
          </p:cNvPr>
          <p:cNvPicPr>
            <a:picLocks noGrp="1" noChangeAspect="1"/>
          </p:cNvPicPr>
          <p:nvPr>
            <p:ph type="pic" sz="quarter" idx="15"/>
          </p:nvPr>
        </p:nvPicPr>
        <p:blipFill>
          <a:blip r:embed="rId3"/>
          <a:srcRect t="2250" b="2250"/>
          <a:stretch>
            <a:fillRect/>
          </a:stretch>
        </p:blipFill>
        <p:spPr>
          <a:prstGeom prst="rect">
            <a:avLst/>
          </a:prstGeom>
        </p:spPr>
      </p:pic>
      <p:pic>
        <p:nvPicPr>
          <p:cNvPr id="15" name="Picture Placeholder 14">
            <a:extLst>
              <a:ext uri="{FF2B5EF4-FFF2-40B4-BE49-F238E27FC236}">
                <a16:creationId xmlns:a16="http://schemas.microsoft.com/office/drawing/2014/main" id="{1EC8B945-2070-4033-B8D7-81253BFC9C7F}"/>
              </a:ext>
            </a:extLst>
          </p:cNvPr>
          <p:cNvPicPr>
            <a:picLocks noGrp="1" noChangeAspect="1"/>
          </p:cNvPicPr>
          <p:nvPr>
            <p:ph type="pic" sz="quarter" idx="14"/>
          </p:nvPr>
        </p:nvPicPr>
        <p:blipFill>
          <a:blip r:embed="rId4"/>
          <a:srcRect t="2912" b="2912"/>
          <a:stretch>
            <a:fillRect/>
          </a:stretch>
        </p:blipFill>
        <p:spPr>
          <a:prstGeom prst="rect">
            <a:avLst/>
          </a:prstGeom>
        </p:spPr>
      </p:pic>
      <p:sp>
        <p:nvSpPr>
          <p:cNvPr id="12" name="Title 11">
            <a:extLst>
              <a:ext uri="{FF2B5EF4-FFF2-40B4-BE49-F238E27FC236}">
                <a16:creationId xmlns:a16="http://schemas.microsoft.com/office/drawing/2014/main" id="{AD9EF95F-F861-4DDC-88C1-D8390A01FB6C}"/>
              </a:ext>
            </a:extLst>
          </p:cNvPr>
          <p:cNvSpPr>
            <a:spLocks noGrp="1"/>
          </p:cNvSpPr>
          <p:nvPr>
            <p:ph type="title"/>
          </p:nvPr>
        </p:nvSpPr>
        <p:spPr/>
        <p:txBody>
          <a:bodyPr/>
          <a:lstStyle/>
          <a:p>
            <a:r>
              <a:rPr lang="id-ID"/>
              <a:t>Latest News</a:t>
            </a:r>
            <a:endParaRPr lang="id-ID" dirty="0"/>
          </a:p>
        </p:txBody>
      </p:sp>
      <p:sp>
        <p:nvSpPr>
          <p:cNvPr id="4" name="Text Placeholder 3">
            <a:extLst>
              <a:ext uri="{FF2B5EF4-FFF2-40B4-BE49-F238E27FC236}">
                <a16:creationId xmlns:a16="http://schemas.microsoft.com/office/drawing/2014/main" id="{63B2E19A-6888-479C-BC48-D49465445C1F}"/>
              </a:ext>
            </a:extLst>
          </p:cNvPr>
          <p:cNvSpPr>
            <a:spLocks noGrp="1"/>
          </p:cNvSpPr>
          <p:nvPr>
            <p:ph type="body" sz="quarter" idx="13"/>
          </p:nvPr>
        </p:nvSpPr>
        <p:spPr/>
        <p:txBody>
          <a:bodyPr/>
          <a:lstStyle/>
          <a:p>
            <a:r>
              <a:rPr lang="en-US" dirty="0"/>
              <a:t>Replace your short text in here</a:t>
            </a:r>
          </a:p>
        </p:txBody>
      </p:sp>
      <p:sp>
        <p:nvSpPr>
          <p:cNvPr id="8" name="Rectangle 7">
            <a:extLst>
              <a:ext uri="{FF2B5EF4-FFF2-40B4-BE49-F238E27FC236}">
                <a16:creationId xmlns:a16="http://schemas.microsoft.com/office/drawing/2014/main" id="{7CE51F1E-195B-48FD-B363-43ED3DC3BEB8}"/>
              </a:ext>
            </a:extLst>
          </p:cNvPr>
          <p:cNvSpPr/>
          <p:nvPr/>
        </p:nvSpPr>
        <p:spPr>
          <a:xfrm>
            <a:off x="1335314" y="1986302"/>
            <a:ext cx="9521371" cy="309637"/>
          </a:xfrm>
          <a:prstGeom prst="rect">
            <a:avLst/>
          </a:prstGeom>
        </p:spPr>
        <p:txBody>
          <a:bodyPr wrap="square">
            <a:spAutoFit/>
          </a:bodyPr>
          <a:lstStyle/>
          <a:p>
            <a:pPr algn="ctr">
              <a:lnSpc>
                <a:spcPct val="107000"/>
              </a:lnSpc>
              <a:spcAft>
                <a:spcPts val="0"/>
              </a:spcAft>
            </a:pPr>
            <a:r>
              <a:rPr lang="id-ID"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Lorem Ipsum is simply dummy text of the printing and typesetting industry. Lorem Ipsum has</a:t>
            </a:r>
            <a:endParaRPr lang="id-ID"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B92ACF9-9A57-4E0A-B63E-75FA16F0B1ED}"/>
              </a:ext>
            </a:extLst>
          </p:cNvPr>
          <p:cNvSpPr/>
          <p:nvPr/>
        </p:nvSpPr>
        <p:spPr>
          <a:xfrm>
            <a:off x="1045642" y="4509604"/>
            <a:ext cx="2365124" cy="47965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b="1" dirty="0">
                <a:latin typeface="Montserrat" panose="00000500000000000000" pitchFamily="50" charset="0"/>
              </a:rPr>
              <a:t>LIBRARY</a:t>
            </a:r>
          </a:p>
        </p:txBody>
      </p:sp>
      <p:sp>
        <p:nvSpPr>
          <p:cNvPr id="10" name="Rectangle 9">
            <a:extLst>
              <a:ext uri="{FF2B5EF4-FFF2-40B4-BE49-F238E27FC236}">
                <a16:creationId xmlns:a16="http://schemas.microsoft.com/office/drawing/2014/main" id="{29FB5ED6-FAA0-476B-A5F9-B98B30B1BC4C}"/>
              </a:ext>
            </a:extLst>
          </p:cNvPr>
          <p:cNvSpPr/>
          <p:nvPr/>
        </p:nvSpPr>
        <p:spPr>
          <a:xfrm>
            <a:off x="4832756" y="4509604"/>
            <a:ext cx="2365124" cy="47965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Montserrat" panose="00000500000000000000" pitchFamily="50" charset="0"/>
              </a:rPr>
              <a:t>CLASSROOM</a:t>
            </a:r>
          </a:p>
        </p:txBody>
      </p:sp>
      <p:sp>
        <p:nvSpPr>
          <p:cNvPr id="11" name="Rectangle 10">
            <a:extLst>
              <a:ext uri="{FF2B5EF4-FFF2-40B4-BE49-F238E27FC236}">
                <a16:creationId xmlns:a16="http://schemas.microsoft.com/office/drawing/2014/main" id="{8971B888-3B5F-4CFD-A925-27D24881C722}"/>
              </a:ext>
            </a:extLst>
          </p:cNvPr>
          <p:cNvSpPr/>
          <p:nvPr/>
        </p:nvSpPr>
        <p:spPr>
          <a:xfrm>
            <a:off x="8619643" y="4509604"/>
            <a:ext cx="2365124" cy="47965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Montserrat" panose="00000500000000000000" pitchFamily="50" charset="0"/>
              </a:rPr>
              <a:t>SPACE GATHERED</a:t>
            </a:r>
          </a:p>
        </p:txBody>
      </p:sp>
      <p:sp>
        <p:nvSpPr>
          <p:cNvPr id="13" name="Rectangle 12">
            <a:extLst>
              <a:ext uri="{FF2B5EF4-FFF2-40B4-BE49-F238E27FC236}">
                <a16:creationId xmlns:a16="http://schemas.microsoft.com/office/drawing/2014/main" id="{D815E0A9-CBE9-4553-8C41-BF5205C4A106}"/>
              </a:ext>
            </a:extLst>
          </p:cNvPr>
          <p:cNvSpPr/>
          <p:nvPr/>
        </p:nvSpPr>
        <p:spPr>
          <a:xfrm>
            <a:off x="1045642" y="5189445"/>
            <a:ext cx="2365124" cy="553357"/>
          </a:xfrm>
          <a:prstGeom prst="rect">
            <a:avLst/>
          </a:prstGeom>
        </p:spPr>
        <p:txBody>
          <a:bodyPr wrap="square">
            <a:spAutoFit/>
          </a:bodyPr>
          <a:lstStyle/>
          <a:p>
            <a:pPr algn="ctr">
              <a:lnSpc>
                <a:spcPct val="107000"/>
              </a:lnSpc>
              <a:spcAft>
                <a:spcPts val="0"/>
              </a:spcAft>
            </a:pPr>
            <a:r>
              <a:rPr lang="id-ID"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Lorem Ipsum is simply dummy text of the</a:t>
            </a:r>
            <a:r>
              <a:rPr lang="en-US"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 one.</a:t>
            </a:r>
            <a:endParaRPr lang="id-ID"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C315DC4D-E218-44B9-B436-B58F045D319C}"/>
              </a:ext>
            </a:extLst>
          </p:cNvPr>
          <p:cNvSpPr/>
          <p:nvPr/>
        </p:nvSpPr>
        <p:spPr>
          <a:xfrm>
            <a:off x="4832756" y="5189445"/>
            <a:ext cx="2365124" cy="553357"/>
          </a:xfrm>
          <a:prstGeom prst="rect">
            <a:avLst/>
          </a:prstGeom>
        </p:spPr>
        <p:txBody>
          <a:bodyPr wrap="square">
            <a:spAutoFit/>
          </a:bodyPr>
          <a:lstStyle/>
          <a:p>
            <a:pPr algn="ctr">
              <a:lnSpc>
                <a:spcPct val="107000"/>
              </a:lnSpc>
              <a:spcAft>
                <a:spcPts val="0"/>
              </a:spcAft>
            </a:pPr>
            <a:r>
              <a:rPr lang="id-ID"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Lorem Ipsum is simply dummy text of the</a:t>
            </a:r>
            <a:r>
              <a:rPr lang="en-US"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 one.</a:t>
            </a:r>
            <a:endParaRPr lang="id-ID"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0677742C-633B-4E18-A0F7-4C9B5F7E3052}"/>
              </a:ext>
            </a:extLst>
          </p:cNvPr>
          <p:cNvSpPr/>
          <p:nvPr/>
        </p:nvSpPr>
        <p:spPr>
          <a:xfrm>
            <a:off x="8619643" y="5189445"/>
            <a:ext cx="2365124" cy="553357"/>
          </a:xfrm>
          <a:prstGeom prst="rect">
            <a:avLst/>
          </a:prstGeom>
        </p:spPr>
        <p:txBody>
          <a:bodyPr wrap="square">
            <a:spAutoFit/>
          </a:bodyPr>
          <a:lstStyle/>
          <a:p>
            <a:pPr algn="ctr">
              <a:lnSpc>
                <a:spcPct val="107000"/>
              </a:lnSpc>
              <a:spcAft>
                <a:spcPts val="0"/>
              </a:spcAft>
            </a:pPr>
            <a:r>
              <a:rPr lang="id-ID"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Lorem Ipsum is simply dummy text of the</a:t>
            </a:r>
            <a:r>
              <a:rPr lang="en-US" sz="1400" dirty="0">
                <a:solidFill>
                  <a:schemeClr val="tx1">
                    <a:lumMod val="65000"/>
                    <a:lumOff val="35000"/>
                  </a:schemeClr>
                </a:solidFill>
                <a:latin typeface="+mj-lt"/>
                <a:ea typeface="Times New Roman" panose="02020603050405020304" pitchFamily="18" charset="0"/>
                <a:cs typeface="Times New Roman" panose="02020603050405020304" pitchFamily="18" charset="0"/>
              </a:rPr>
              <a:t> one.</a:t>
            </a:r>
            <a:endParaRPr lang="id-ID"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006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80949-F08B-4870-9B84-CD6730F17B3F}"/>
              </a:ext>
            </a:extLst>
          </p:cNvPr>
          <p:cNvSpPr/>
          <p:nvPr/>
        </p:nvSpPr>
        <p:spPr>
          <a:xfrm>
            <a:off x="152400" y="0"/>
            <a:ext cx="12039600" cy="4460789"/>
          </a:xfrm>
          <a:prstGeom prst="rect">
            <a:avLst/>
          </a:prstGeom>
          <a:solidFill>
            <a:schemeClr val="bg1"/>
          </a:solidFill>
          <a:ln>
            <a:noFill/>
          </a:ln>
          <a:effectLst>
            <a:outerShdw blurRad="2921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Picture Placeholder 3">
            <a:extLst>
              <a:ext uri="{FF2B5EF4-FFF2-40B4-BE49-F238E27FC236}">
                <a16:creationId xmlns:a16="http://schemas.microsoft.com/office/drawing/2014/main" id="{AB1E39BD-AE12-4CB6-BAB5-FEDE81505D3C}"/>
              </a:ext>
            </a:extLst>
          </p:cNvPr>
          <p:cNvPicPr>
            <a:picLocks noGrp="1" noChangeAspect="1"/>
          </p:cNvPicPr>
          <p:nvPr>
            <p:ph type="pic" sz="quarter" idx="10"/>
          </p:nvPr>
        </p:nvPicPr>
        <p:blipFill>
          <a:blip r:embed="rId2"/>
          <a:srcRect t="25450" b="25450"/>
          <a:stretch>
            <a:fillRect/>
          </a:stretch>
        </p:blipFill>
        <p:spPr>
          <a:prstGeom prst="rect">
            <a:avLst/>
          </a:prstGeom>
        </p:spPr>
      </p:pic>
      <p:sp>
        <p:nvSpPr>
          <p:cNvPr id="14" name="Rectangle 13">
            <a:extLst>
              <a:ext uri="{FF2B5EF4-FFF2-40B4-BE49-F238E27FC236}">
                <a16:creationId xmlns:a16="http://schemas.microsoft.com/office/drawing/2014/main" id="{32A207FC-0C5E-4301-BCD7-A23C6DFF8274}"/>
              </a:ext>
            </a:extLst>
          </p:cNvPr>
          <p:cNvSpPr/>
          <p:nvPr/>
        </p:nvSpPr>
        <p:spPr>
          <a:xfrm>
            <a:off x="713298" y="4863727"/>
            <a:ext cx="1745991" cy="368114"/>
          </a:xfrm>
          <a:prstGeom prst="rect">
            <a:avLst/>
          </a:prstGeom>
        </p:spPr>
        <p:txBody>
          <a:bodyPr wrap="none">
            <a:spAutoFit/>
          </a:bodyPr>
          <a:lstStyle/>
          <a:p>
            <a:pPr>
              <a:lnSpc>
                <a:spcPct val="120000"/>
              </a:lnSpc>
            </a:pPr>
            <a:r>
              <a:rPr lang="en-US" sz="1600" dirty="0">
                <a:latin typeface="Montserrat" panose="00000500000000000000" pitchFamily="50" charset="0"/>
                <a:ea typeface="Lato" panose="020F0502020204030203" pitchFamily="34" charset="0"/>
                <a:cs typeface="Lato" panose="020F0502020204030203" pitchFamily="34" charset="0"/>
              </a:rPr>
              <a:t>First Testimony</a:t>
            </a:r>
          </a:p>
        </p:txBody>
      </p:sp>
      <p:sp>
        <p:nvSpPr>
          <p:cNvPr id="15" name="Rectangle 14">
            <a:extLst>
              <a:ext uri="{FF2B5EF4-FFF2-40B4-BE49-F238E27FC236}">
                <a16:creationId xmlns:a16="http://schemas.microsoft.com/office/drawing/2014/main" id="{F298A1C6-D330-4D2E-8356-6D37396C1953}"/>
              </a:ext>
            </a:extLst>
          </p:cNvPr>
          <p:cNvSpPr/>
          <p:nvPr/>
        </p:nvSpPr>
        <p:spPr>
          <a:xfrm>
            <a:off x="400524" y="4707530"/>
            <a:ext cx="320922" cy="680507"/>
          </a:xfrm>
          <a:prstGeom prst="rect">
            <a:avLst/>
          </a:prstGeom>
        </p:spPr>
        <p:txBody>
          <a:bodyPr wrap="none">
            <a:spAutoFit/>
          </a:bodyPr>
          <a:lstStyle/>
          <a:p>
            <a:pPr>
              <a:lnSpc>
                <a:spcPct val="120000"/>
              </a:lnSpc>
            </a:pPr>
            <a:r>
              <a:rPr lang="id-ID" sz="3600" dirty="0">
                <a:solidFill>
                  <a:schemeClr val="accent1"/>
                </a:solidFill>
                <a:latin typeface="Montserrat" panose="00000500000000000000" pitchFamily="50" charset="0"/>
                <a:ea typeface="Lato" panose="020F0502020204030203" pitchFamily="34" charset="0"/>
                <a:cs typeface="Lato" panose="020F0502020204030203" pitchFamily="34" charset="0"/>
              </a:rPr>
              <a:t>“</a:t>
            </a:r>
            <a:endParaRPr lang="en-US" sz="3600" dirty="0">
              <a:solidFill>
                <a:schemeClr val="accent1"/>
              </a:solidFill>
              <a:latin typeface="Montserrat" panose="00000500000000000000" pitchFamily="50"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B5B3C59C-6687-4B1F-B399-55299A5F146A}"/>
              </a:ext>
            </a:extLst>
          </p:cNvPr>
          <p:cNvSpPr/>
          <p:nvPr/>
        </p:nvSpPr>
        <p:spPr>
          <a:xfrm>
            <a:off x="400524" y="5222821"/>
            <a:ext cx="3314549" cy="987578"/>
          </a:xfrm>
          <a:prstGeom prst="rect">
            <a:avLst/>
          </a:prstGeom>
        </p:spPr>
        <p:txBody>
          <a:bodyPr wrap="square">
            <a:spAutoFit/>
          </a:bodyPr>
          <a:lstStyle/>
          <a:p>
            <a:pPr algn="just">
              <a:lnSpc>
                <a:spcPct val="107000"/>
              </a:lnSpc>
              <a:spcAft>
                <a:spcPts val="0"/>
              </a:spcAft>
            </a:pPr>
            <a:r>
              <a:rPr lang="id-ID" sz="1100" dirty="0">
                <a:solidFill>
                  <a:schemeClr val="tx1">
                    <a:lumMod val="65000"/>
                    <a:lumOff val="35000"/>
                  </a:schemeClr>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a:t>
            </a:r>
            <a:endParaRPr lang="id-ID" sz="1200"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43ADBB5-75A1-4032-82FC-17D3AE86BC16}"/>
              </a:ext>
            </a:extLst>
          </p:cNvPr>
          <p:cNvSpPr/>
          <p:nvPr/>
        </p:nvSpPr>
        <p:spPr>
          <a:xfrm>
            <a:off x="4461482" y="4870298"/>
            <a:ext cx="2077813" cy="368114"/>
          </a:xfrm>
          <a:prstGeom prst="rect">
            <a:avLst/>
          </a:prstGeom>
        </p:spPr>
        <p:txBody>
          <a:bodyPr wrap="none">
            <a:spAutoFit/>
          </a:bodyPr>
          <a:lstStyle/>
          <a:p>
            <a:pPr>
              <a:lnSpc>
                <a:spcPct val="120000"/>
              </a:lnSpc>
            </a:pPr>
            <a:r>
              <a:rPr lang="en-US" sz="1600" dirty="0">
                <a:latin typeface="Montserrat" panose="00000500000000000000" pitchFamily="50" charset="0"/>
                <a:ea typeface="Lato" panose="020F0502020204030203" pitchFamily="34" charset="0"/>
                <a:cs typeface="Lato" panose="020F0502020204030203" pitchFamily="34" charset="0"/>
              </a:rPr>
              <a:t>Second Testimony</a:t>
            </a:r>
          </a:p>
        </p:txBody>
      </p:sp>
      <p:sp>
        <p:nvSpPr>
          <p:cNvPr id="18" name="Rectangle 17">
            <a:extLst>
              <a:ext uri="{FF2B5EF4-FFF2-40B4-BE49-F238E27FC236}">
                <a16:creationId xmlns:a16="http://schemas.microsoft.com/office/drawing/2014/main" id="{28781776-2910-40D1-AB5C-6E1465D31C30}"/>
              </a:ext>
            </a:extLst>
          </p:cNvPr>
          <p:cNvSpPr/>
          <p:nvPr/>
        </p:nvSpPr>
        <p:spPr>
          <a:xfrm>
            <a:off x="4148708" y="4714101"/>
            <a:ext cx="320922" cy="680507"/>
          </a:xfrm>
          <a:prstGeom prst="rect">
            <a:avLst/>
          </a:prstGeom>
        </p:spPr>
        <p:txBody>
          <a:bodyPr wrap="none">
            <a:spAutoFit/>
          </a:bodyPr>
          <a:lstStyle/>
          <a:p>
            <a:pPr>
              <a:lnSpc>
                <a:spcPct val="120000"/>
              </a:lnSpc>
            </a:pPr>
            <a:r>
              <a:rPr lang="id-ID" sz="3600" dirty="0">
                <a:solidFill>
                  <a:schemeClr val="accent1"/>
                </a:solidFill>
                <a:latin typeface="Montserrat" panose="00000500000000000000" pitchFamily="50" charset="0"/>
                <a:ea typeface="Lato" panose="020F0502020204030203" pitchFamily="34" charset="0"/>
                <a:cs typeface="Lato" panose="020F0502020204030203" pitchFamily="34" charset="0"/>
              </a:rPr>
              <a:t>“</a:t>
            </a:r>
            <a:endParaRPr lang="en-US" sz="3600" dirty="0">
              <a:solidFill>
                <a:schemeClr val="accent1"/>
              </a:solidFill>
              <a:latin typeface="Montserrat" panose="00000500000000000000" pitchFamily="50" charset="0"/>
              <a:ea typeface="Lato" panose="020F0502020204030203" pitchFamily="34" charset="0"/>
              <a:cs typeface="Lato" panose="020F0502020204030203" pitchFamily="34" charset="0"/>
            </a:endParaRPr>
          </a:p>
        </p:txBody>
      </p:sp>
      <p:sp>
        <p:nvSpPr>
          <p:cNvPr id="19" name="Rectangle 18">
            <a:extLst>
              <a:ext uri="{FF2B5EF4-FFF2-40B4-BE49-F238E27FC236}">
                <a16:creationId xmlns:a16="http://schemas.microsoft.com/office/drawing/2014/main" id="{B43AB7A5-F3AA-4D5D-A82B-F2ED4914F535}"/>
              </a:ext>
            </a:extLst>
          </p:cNvPr>
          <p:cNvSpPr/>
          <p:nvPr/>
        </p:nvSpPr>
        <p:spPr>
          <a:xfrm>
            <a:off x="4168410" y="5222821"/>
            <a:ext cx="3314549" cy="987578"/>
          </a:xfrm>
          <a:prstGeom prst="rect">
            <a:avLst/>
          </a:prstGeom>
        </p:spPr>
        <p:txBody>
          <a:bodyPr wrap="square">
            <a:spAutoFit/>
          </a:bodyPr>
          <a:lstStyle/>
          <a:p>
            <a:pPr algn="just">
              <a:lnSpc>
                <a:spcPct val="107000"/>
              </a:lnSpc>
              <a:spcAft>
                <a:spcPts val="0"/>
              </a:spcAft>
            </a:pPr>
            <a:r>
              <a:rPr lang="id-ID" sz="1100" dirty="0">
                <a:solidFill>
                  <a:schemeClr val="tx1">
                    <a:lumMod val="65000"/>
                    <a:lumOff val="35000"/>
                  </a:schemeClr>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a:t>
            </a:r>
            <a:endParaRPr lang="id-ID" sz="1200" dirty="0">
              <a:solidFill>
                <a:schemeClr val="tx1">
                  <a:lumMod val="65000"/>
                  <a:lumOff val="35000"/>
                </a:schemeClr>
              </a:solidFill>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217E0528-9BD2-4F4E-95E3-F43B712CF889}"/>
              </a:ext>
            </a:extLst>
          </p:cNvPr>
          <p:cNvGrpSpPr/>
          <p:nvPr/>
        </p:nvGrpSpPr>
        <p:grpSpPr>
          <a:xfrm>
            <a:off x="-1" y="0"/>
            <a:ext cx="12192001" cy="4460790"/>
            <a:chOff x="-1" y="0"/>
            <a:chExt cx="12192001" cy="4460790"/>
          </a:xfrm>
        </p:grpSpPr>
        <p:grpSp>
          <p:nvGrpSpPr>
            <p:cNvPr id="21" name="Group 20">
              <a:extLst>
                <a:ext uri="{FF2B5EF4-FFF2-40B4-BE49-F238E27FC236}">
                  <a16:creationId xmlns:a16="http://schemas.microsoft.com/office/drawing/2014/main" id="{C0A6C08D-D7AF-4BA4-AFBA-2B7C13713AB5}"/>
                </a:ext>
              </a:extLst>
            </p:cNvPr>
            <p:cNvGrpSpPr/>
            <p:nvPr/>
          </p:nvGrpSpPr>
          <p:grpSpPr>
            <a:xfrm>
              <a:off x="-1" y="0"/>
              <a:ext cx="12192000" cy="4460790"/>
              <a:chOff x="-1" y="-1"/>
              <a:chExt cx="12192000" cy="6858001"/>
            </a:xfrm>
          </p:grpSpPr>
          <p:pic>
            <p:nvPicPr>
              <p:cNvPr id="23" name="Picture 22">
                <a:extLst>
                  <a:ext uri="{FF2B5EF4-FFF2-40B4-BE49-F238E27FC236}">
                    <a16:creationId xmlns:a16="http://schemas.microsoft.com/office/drawing/2014/main" id="{E43CAB66-671E-42C7-ACEA-8507BB0FB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24" name="Picture 23">
                <a:extLst>
                  <a:ext uri="{FF2B5EF4-FFF2-40B4-BE49-F238E27FC236}">
                    <a16:creationId xmlns:a16="http://schemas.microsoft.com/office/drawing/2014/main" id="{A0C1F158-F3F3-4CF6-924D-CB8B92AFD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sp>
          <p:nvSpPr>
            <p:cNvPr id="22" name="Rectangle 21">
              <a:extLst>
                <a:ext uri="{FF2B5EF4-FFF2-40B4-BE49-F238E27FC236}">
                  <a16:creationId xmlns:a16="http://schemas.microsoft.com/office/drawing/2014/main" id="{54C713D6-D949-41AF-807E-2F6FF3BB0A0F}"/>
                </a:ext>
              </a:extLst>
            </p:cNvPr>
            <p:cNvSpPr/>
            <p:nvPr/>
          </p:nvSpPr>
          <p:spPr>
            <a:xfrm>
              <a:off x="0" y="0"/>
              <a:ext cx="12192000" cy="4460789"/>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AB52D33E-5068-4D5C-8251-BE7CFCF6B2CF}"/>
              </a:ext>
            </a:extLst>
          </p:cNvPr>
          <p:cNvSpPr/>
          <p:nvPr/>
        </p:nvSpPr>
        <p:spPr>
          <a:xfrm>
            <a:off x="7905276" y="3056571"/>
            <a:ext cx="3886200" cy="2821577"/>
          </a:xfrm>
          <a:prstGeom prst="rect">
            <a:avLst/>
          </a:prstGeom>
          <a:solidFill>
            <a:schemeClr val="accent4"/>
          </a:solidFill>
          <a:ln>
            <a:noFill/>
          </a:ln>
          <a:effectLst>
            <a:outerShdw blurRad="177800" dir="5400000" sx="101000" sy="101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a:extLst>
              <a:ext uri="{FF2B5EF4-FFF2-40B4-BE49-F238E27FC236}">
                <a16:creationId xmlns:a16="http://schemas.microsoft.com/office/drawing/2014/main" id="{9F412594-4AA1-4927-A041-6921FDCC9D95}"/>
              </a:ext>
            </a:extLst>
          </p:cNvPr>
          <p:cNvSpPr/>
          <p:nvPr/>
        </p:nvSpPr>
        <p:spPr>
          <a:xfrm>
            <a:off x="11389323" y="2988783"/>
            <a:ext cx="351378" cy="811184"/>
          </a:xfrm>
          <a:prstGeom prst="rect">
            <a:avLst/>
          </a:prstGeom>
        </p:spPr>
        <p:txBody>
          <a:bodyPr wrap="none">
            <a:spAutoFit/>
          </a:bodyPr>
          <a:lstStyle/>
          <a:p>
            <a:pPr>
              <a:lnSpc>
                <a:spcPct val="120000"/>
              </a:lnSpc>
            </a:pPr>
            <a:r>
              <a:rPr lang="id-ID" sz="4400" dirty="0">
                <a:solidFill>
                  <a:schemeClr val="bg1"/>
                </a:solidFill>
                <a:latin typeface="Montserrat" panose="00000500000000000000" pitchFamily="50" charset="0"/>
                <a:ea typeface="Lato" panose="020F0502020204030203" pitchFamily="34" charset="0"/>
                <a:cs typeface="Lato" panose="020F0502020204030203" pitchFamily="34" charset="0"/>
              </a:rPr>
              <a:t>“</a:t>
            </a:r>
            <a:endParaRPr lang="en-US" sz="4400" dirty="0">
              <a:solidFill>
                <a:schemeClr val="bg1"/>
              </a:solidFill>
              <a:latin typeface="Montserrat" panose="00000500000000000000" pitchFamily="50"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562056F7-4A4C-4892-BD67-6D3D3388E1C2}"/>
              </a:ext>
            </a:extLst>
          </p:cNvPr>
          <p:cNvSpPr/>
          <p:nvPr/>
        </p:nvSpPr>
        <p:spPr>
          <a:xfrm>
            <a:off x="8081983" y="3482686"/>
            <a:ext cx="3396719" cy="1650324"/>
          </a:xfrm>
          <a:prstGeom prst="rect">
            <a:avLst/>
          </a:prstGeom>
        </p:spPr>
        <p:txBody>
          <a:bodyPr wrap="square">
            <a:spAutoFit/>
          </a:bodyPr>
          <a:lstStyle/>
          <a:p>
            <a:pPr>
              <a:lnSpc>
                <a:spcPct val="107000"/>
              </a:lnSpc>
              <a:spcAft>
                <a:spcPts val="0"/>
              </a:spcAft>
            </a:pPr>
            <a:r>
              <a:rPr lang="en-US" sz="2400" dirty="0">
                <a:solidFill>
                  <a:schemeClr val="bg1"/>
                </a:solidFill>
                <a:latin typeface="Montserrat" panose="00000500000000000000" pitchFamily="50" charset="0"/>
                <a:ea typeface="Times New Roman" panose="02020603050405020304" pitchFamily="18" charset="0"/>
                <a:cs typeface="Times New Roman" panose="02020603050405020304" pitchFamily="18" charset="0"/>
              </a:rPr>
              <a:t>IF ONLY EVERYTHING IN LIFE WAS AS RELIEBLE AS A COMISSION.</a:t>
            </a:r>
            <a:endParaRPr lang="id-ID" sz="2400" dirty="0">
              <a:solidFill>
                <a:schemeClr val="bg1"/>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E0D5482-6AA8-428D-B2E7-9C008A1CAB93}"/>
              </a:ext>
            </a:extLst>
          </p:cNvPr>
          <p:cNvSpPr/>
          <p:nvPr/>
        </p:nvSpPr>
        <p:spPr>
          <a:xfrm>
            <a:off x="8081982" y="5226522"/>
            <a:ext cx="3396719" cy="307777"/>
          </a:xfrm>
          <a:prstGeom prst="rect">
            <a:avLst/>
          </a:prstGeom>
        </p:spPr>
        <p:txBody>
          <a:bodyPr wrap="square">
            <a:spAutoFit/>
          </a:bodyPr>
          <a:lstStyle/>
          <a:p>
            <a:r>
              <a:rPr lang="id-ID" sz="1400" dirty="0">
                <a:solidFill>
                  <a:schemeClr val="bg1">
                    <a:lumMod val="95000"/>
                  </a:schemeClr>
                </a:solidFill>
                <a:ea typeface="Times New Roman" panose="02020603050405020304" pitchFamily="18" charset="0"/>
                <a:cs typeface="Times New Roman" panose="02020603050405020304" pitchFamily="18" charset="0"/>
              </a:rPr>
              <a:t>Lorem Ipsum is simply dummy </a:t>
            </a:r>
            <a:endParaRPr lang="id-ID" sz="1400" dirty="0">
              <a:solidFill>
                <a:schemeClr val="bg1">
                  <a:lumMod val="95000"/>
                </a:schemeClr>
              </a:solidFill>
            </a:endParaRPr>
          </a:p>
        </p:txBody>
      </p:sp>
      <p:sp>
        <p:nvSpPr>
          <p:cNvPr id="25" name="Rectangle 24">
            <a:extLst>
              <a:ext uri="{FF2B5EF4-FFF2-40B4-BE49-F238E27FC236}">
                <a16:creationId xmlns:a16="http://schemas.microsoft.com/office/drawing/2014/main" id="{9A26130D-01D5-4F03-890E-5A727058AAC3}"/>
              </a:ext>
            </a:extLst>
          </p:cNvPr>
          <p:cNvSpPr/>
          <p:nvPr/>
        </p:nvSpPr>
        <p:spPr>
          <a:xfrm>
            <a:off x="393545" y="2794210"/>
            <a:ext cx="4904169" cy="1200329"/>
          </a:xfrm>
          <a:prstGeom prst="rect">
            <a:avLst/>
          </a:prstGeom>
        </p:spPr>
        <p:txBody>
          <a:bodyPr wrap="square">
            <a:spAutoFit/>
          </a:bodyPr>
          <a:lstStyle/>
          <a:p>
            <a:r>
              <a:rPr lang="en-US" sz="3600" b="1" dirty="0">
                <a:solidFill>
                  <a:schemeClr val="bg1"/>
                </a:solidFill>
                <a:latin typeface="Montserrat" panose="00000500000000000000" pitchFamily="50" charset="0"/>
              </a:rPr>
              <a:t>LEARN QUALITY YOU CAN SEE.</a:t>
            </a:r>
          </a:p>
        </p:txBody>
      </p:sp>
      <p:grpSp>
        <p:nvGrpSpPr>
          <p:cNvPr id="26" name="Group 25">
            <a:extLst>
              <a:ext uri="{FF2B5EF4-FFF2-40B4-BE49-F238E27FC236}">
                <a16:creationId xmlns:a16="http://schemas.microsoft.com/office/drawing/2014/main" id="{0E5657EF-F52A-407F-9082-BFEAAC5E7FB9}"/>
              </a:ext>
            </a:extLst>
          </p:cNvPr>
          <p:cNvGrpSpPr/>
          <p:nvPr/>
        </p:nvGrpSpPr>
        <p:grpSpPr>
          <a:xfrm>
            <a:off x="0" y="-1"/>
            <a:ext cx="12192000" cy="125269"/>
            <a:chOff x="821803" y="4653023"/>
            <a:chExt cx="8750460" cy="626701"/>
          </a:xfrm>
        </p:grpSpPr>
        <p:sp>
          <p:nvSpPr>
            <p:cNvPr id="27" name="Rectangle 26">
              <a:extLst>
                <a:ext uri="{FF2B5EF4-FFF2-40B4-BE49-F238E27FC236}">
                  <a16:creationId xmlns:a16="http://schemas.microsoft.com/office/drawing/2014/main" id="{0BE09C7A-7CC6-47F7-A2E5-C58722885DB5}"/>
                </a:ext>
              </a:extLst>
            </p:cNvPr>
            <p:cNvSpPr/>
            <p:nvPr userDrawn="1"/>
          </p:nvSpPr>
          <p:spPr>
            <a:xfrm>
              <a:off x="821803" y="4653023"/>
              <a:ext cx="1458410" cy="626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35863B-BB1E-48F4-833B-C86D8359092C}"/>
                </a:ext>
              </a:extLst>
            </p:cNvPr>
            <p:cNvSpPr/>
            <p:nvPr userDrawn="1"/>
          </p:nvSpPr>
          <p:spPr>
            <a:xfrm>
              <a:off x="2280213" y="4653023"/>
              <a:ext cx="1458410" cy="626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B30F93-E2E3-4CDC-A24A-1BA888721C74}"/>
                </a:ext>
              </a:extLst>
            </p:cNvPr>
            <p:cNvSpPr/>
            <p:nvPr userDrawn="1"/>
          </p:nvSpPr>
          <p:spPr>
            <a:xfrm>
              <a:off x="3738623" y="4653023"/>
              <a:ext cx="1458410" cy="62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0A0D6E4-7406-48D1-8CDA-0167BE4081C4}"/>
                </a:ext>
              </a:extLst>
            </p:cNvPr>
            <p:cNvSpPr/>
            <p:nvPr userDrawn="1"/>
          </p:nvSpPr>
          <p:spPr>
            <a:xfrm>
              <a:off x="5197033" y="4653023"/>
              <a:ext cx="1458410" cy="6267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4F3F78-9AA5-409D-9B3E-5DFD9A89C3C4}"/>
                </a:ext>
              </a:extLst>
            </p:cNvPr>
            <p:cNvSpPr/>
            <p:nvPr userDrawn="1"/>
          </p:nvSpPr>
          <p:spPr>
            <a:xfrm>
              <a:off x="6655443" y="4653023"/>
              <a:ext cx="1458410" cy="626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903B87F-0834-4299-85C7-C40567D464A3}"/>
                </a:ext>
              </a:extLst>
            </p:cNvPr>
            <p:cNvSpPr/>
            <p:nvPr userDrawn="1"/>
          </p:nvSpPr>
          <p:spPr>
            <a:xfrm>
              <a:off x="8113853" y="4653023"/>
              <a:ext cx="1458410" cy="6267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184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4">
            <a:extLst>
              <a:ext uri="{FF2B5EF4-FFF2-40B4-BE49-F238E27FC236}">
                <a16:creationId xmlns:a16="http://schemas.microsoft.com/office/drawing/2014/main" id="{B8F490E1-486B-4708-A74A-C28D198C972B}"/>
              </a:ext>
            </a:extLst>
          </p:cNvPr>
          <p:cNvPicPr>
            <a:picLocks noGrp="1" noChangeAspect="1"/>
          </p:cNvPicPr>
          <p:nvPr>
            <p:ph type="pic" sz="quarter" idx="10"/>
          </p:nvPr>
        </p:nvPicPr>
        <p:blipFill>
          <a:blip r:embed="rId2"/>
          <a:srcRect t="27269" b="27269"/>
          <a:stretch>
            <a:fillRect/>
          </a:stretch>
        </p:blipFill>
        <p:spPr>
          <a:prstGeom prst="rect">
            <a:avLst/>
          </a:prstGeom>
        </p:spPr>
      </p:pic>
      <p:sp>
        <p:nvSpPr>
          <p:cNvPr id="35" name="Rectangle 34">
            <a:extLst>
              <a:ext uri="{FF2B5EF4-FFF2-40B4-BE49-F238E27FC236}">
                <a16:creationId xmlns:a16="http://schemas.microsoft.com/office/drawing/2014/main" id="{6B1C68D5-483E-4EFA-ACFA-7FDD5F1BCFAC}"/>
              </a:ext>
            </a:extLst>
          </p:cNvPr>
          <p:cNvSpPr/>
          <p:nvPr/>
        </p:nvSpPr>
        <p:spPr>
          <a:xfrm>
            <a:off x="-1" y="111125"/>
            <a:ext cx="12192000" cy="475671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5F2E61-D9B3-442C-8EF8-6F4FF636DFB1}"/>
              </a:ext>
            </a:extLst>
          </p:cNvPr>
          <p:cNvSpPr/>
          <p:nvPr/>
        </p:nvSpPr>
        <p:spPr>
          <a:xfrm>
            <a:off x="0" y="4856839"/>
            <a:ext cx="12192000" cy="200116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C7CC2271-87FE-46FD-9E38-FBD0054CF43E}"/>
              </a:ext>
            </a:extLst>
          </p:cNvPr>
          <p:cNvSpPr/>
          <p:nvPr/>
        </p:nvSpPr>
        <p:spPr>
          <a:xfrm>
            <a:off x="-1" y="2754042"/>
            <a:ext cx="7014949" cy="157712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46020DE0-58AE-4469-92A7-586BF6CC05A9}"/>
              </a:ext>
            </a:extLst>
          </p:cNvPr>
          <p:cNvSpPr/>
          <p:nvPr/>
        </p:nvSpPr>
        <p:spPr>
          <a:xfrm>
            <a:off x="859941" y="2915115"/>
            <a:ext cx="1515158" cy="307777"/>
          </a:xfrm>
          <a:prstGeom prst="rect">
            <a:avLst/>
          </a:prstGeom>
        </p:spPr>
        <p:txBody>
          <a:bodyPr wrap="none">
            <a:spAutoFit/>
          </a:bodyPr>
          <a:lstStyle/>
          <a:p>
            <a:r>
              <a:rPr lang="en-US" sz="1400" dirty="0">
                <a:latin typeface="Montserrat" panose="00000500000000000000" pitchFamily="50" charset="0"/>
              </a:rPr>
              <a:t>Your Text Here</a:t>
            </a:r>
            <a:endParaRPr lang="id-ID" sz="1400" dirty="0"/>
          </a:p>
        </p:txBody>
      </p:sp>
      <p:sp>
        <p:nvSpPr>
          <p:cNvPr id="16" name="Rectangle 15">
            <a:extLst>
              <a:ext uri="{FF2B5EF4-FFF2-40B4-BE49-F238E27FC236}">
                <a16:creationId xmlns:a16="http://schemas.microsoft.com/office/drawing/2014/main" id="{6567A54A-98DD-4246-9186-CC1AE911E401}"/>
              </a:ext>
            </a:extLst>
          </p:cNvPr>
          <p:cNvSpPr/>
          <p:nvPr/>
        </p:nvSpPr>
        <p:spPr>
          <a:xfrm>
            <a:off x="859942" y="3279712"/>
            <a:ext cx="5976285" cy="871457"/>
          </a:xfrm>
          <a:prstGeom prst="rect">
            <a:avLst/>
          </a:prstGeom>
        </p:spPr>
        <p:txBody>
          <a:bodyPr wrap="square" numCol="1">
            <a:spAutoFit/>
          </a:bodyPr>
          <a:lstStyle/>
          <a:p>
            <a:pPr algn="just">
              <a:lnSpc>
                <a:spcPct val="107000"/>
              </a:lnSpc>
              <a:spcAft>
                <a:spcPts val="0"/>
              </a:spcAft>
            </a:pPr>
            <a:r>
              <a:rPr lang="id-ID" sz="1200" dirty="0">
                <a:solidFill>
                  <a:srgbClr val="000000"/>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id-ID" sz="1400" dirty="0">
              <a:effectLst/>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62CF7ACA-8D0C-429D-A262-886B3103C3BF}"/>
              </a:ext>
            </a:extLst>
          </p:cNvPr>
          <p:cNvSpPr/>
          <p:nvPr/>
        </p:nvSpPr>
        <p:spPr>
          <a:xfrm>
            <a:off x="896271" y="5349919"/>
            <a:ext cx="1939346" cy="954107"/>
          </a:xfrm>
          <a:prstGeom prst="rect">
            <a:avLst/>
          </a:prstGeom>
        </p:spPr>
        <p:txBody>
          <a:bodyPr wrap="square">
            <a:spAutoFit/>
          </a:bodyPr>
          <a:lstStyle/>
          <a:p>
            <a:r>
              <a:rPr lang="id-ID" sz="2400" dirty="0">
                <a:solidFill>
                  <a:schemeClr val="accent4">
                    <a:lumMod val="40000"/>
                    <a:lumOff val="60000"/>
                  </a:schemeClr>
                </a:solidFill>
                <a:latin typeface="Montserrat" panose="00000500000000000000" pitchFamily="50" charset="0"/>
              </a:rPr>
              <a:t>WE ARE</a:t>
            </a:r>
          </a:p>
          <a:p>
            <a:r>
              <a:rPr lang="id-ID" sz="3200" b="1" dirty="0">
                <a:solidFill>
                  <a:schemeClr val="bg1"/>
                </a:solidFill>
                <a:latin typeface="Montserrat" panose="00000500000000000000" pitchFamily="50" charset="0"/>
              </a:rPr>
              <a:t>SOCIAL</a:t>
            </a:r>
            <a:endParaRPr lang="en-US" sz="3200" b="1" dirty="0">
              <a:solidFill>
                <a:schemeClr val="bg1"/>
              </a:solidFill>
              <a:latin typeface="Montserrat" panose="00000500000000000000" pitchFamily="50" charset="0"/>
            </a:endParaRPr>
          </a:p>
        </p:txBody>
      </p:sp>
      <p:cxnSp>
        <p:nvCxnSpPr>
          <p:cNvPr id="18" name="Straight Connector 17">
            <a:extLst>
              <a:ext uri="{FF2B5EF4-FFF2-40B4-BE49-F238E27FC236}">
                <a16:creationId xmlns:a16="http://schemas.microsoft.com/office/drawing/2014/main" id="{05C994B9-E407-448D-9483-D6424A7ED469}"/>
              </a:ext>
            </a:extLst>
          </p:cNvPr>
          <p:cNvCxnSpPr>
            <a:cxnSpLocks/>
          </p:cNvCxnSpPr>
          <p:nvPr/>
        </p:nvCxnSpPr>
        <p:spPr>
          <a:xfrm>
            <a:off x="2888341" y="5312227"/>
            <a:ext cx="0" cy="913741"/>
          </a:xfrm>
          <a:prstGeom prst="line">
            <a:avLst/>
          </a:prstGeom>
          <a:ln>
            <a:solidFill>
              <a:schemeClr val="accent4">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id="{B6BEE4E4-0F50-4CE7-B9EB-542615B6F71A}"/>
              </a:ext>
            </a:extLst>
          </p:cNvPr>
          <p:cNvSpPr/>
          <p:nvPr/>
        </p:nvSpPr>
        <p:spPr>
          <a:xfrm>
            <a:off x="3165100" y="5355341"/>
            <a:ext cx="2709396" cy="307777"/>
          </a:xfrm>
          <a:prstGeom prst="rect">
            <a:avLst/>
          </a:prstGeom>
        </p:spPr>
        <p:txBody>
          <a:bodyPr wrap="none">
            <a:spAutoFit/>
          </a:bodyPr>
          <a:lstStyle/>
          <a:p>
            <a:r>
              <a:rPr lang="id-ID" sz="1400" dirty="0">
                <a:solidFill>
                  <a:schemeClr val="bg1"/>
                </a:solidFill>
                <a:latin typeface="Montserrat" panose="00000500000000000000" pitchFamily="50" charset="0"/>
              </a:rPr>
              <a:t>INTERNATIONAL STUDENTS</a:t>
            </a:r>
            <a:endParaRPr lang="en-US" sz="1400" dirty="0">
              <a:solidFill>
                <a:schemeClr val="bg1"/>
              </a:solidFill>
              <a:latin typeface="Montserrat" panose="00000500000000000000" pitchFamily="50" charset="0"/>
            </a:endParaRPr>
          </a:p>
        </p:txBody>
      </p:sp>
      <p:sp>
        <p:nvSpPr>
          <p:cNvPr id="22" name="Rectangle 21">
            <a:extLst>
              <a:ext uri="{FF2B5EF4-FFF2-40B4-BE49-F238E27FC236}">
                <a16:creationId xmlns:a16="http://schemas.microsoft.com/office/drawing/2014/main" id="{3F97AC29-414A-4533-99E8-A81C13C15275}"/>
              </a:ext>
            </a:extLst>
          </p:cNvPr>
          <p:cNvSpPr/>
          <p:nvPr/>
        </p:nvSpPr>
        <p:spPr>
          <a:xfrm>
            <a:off x="3165101" y="5653129"/>
            <a:ext cx="5296726" cy="577081"/>
          </a:xfrm>
          <a:prstGeom prst="rect">
            <a:avLst/>
          </a:prstGeom>
        </p:spPr>
        <p:txBody>
          <a:bodyPr wrap="square">
            <a:spAutoFit/>
          </a:bodyPr>
          <a:lstStyle/>
          <a:p>
            <a:r>
              <a:rPr lang="id-ID" sz="105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Lorem Ipsum is simply dummy text of the printing and typesetting industry. Lorem Ipsum has</a:t>
            </a:r>
            <a:endParaRPr lang="id-ID" sz="1050" dirty="0">
              <a:solidFill>
                <a:schemeClr val="bg1"/>
              </a:solidFill>
            </a:endParaRPr>
          </a:p>
        </p:txBody>
      </p:sp>
      <p:sp>
        <p:nvSpPr>
          <p:cNvPr id="26" name="Rectangle 25">
            <a:extLst>
              <a:ext uri="{FF2B5EF4-FFF2-40B4-BE49-F238E27FC236}">
                <a16:creationId xmlns:a16="http://schemas.microsoft.com/office/drawing/2014/main" id="{8CD867E3-C644-4BD4-B472-4EA4598903EE}"/>
              </a:ext>
            </a:extLst>
          </p:cNvPr>
          <p:cNvSpPr/>
          <p:nvPr/>
        </p:nvSpPr>
        <p:spPr>
          <a:xfrm>
            <a:off x="8900876" y="5151901"/>
            <a:ext cx="2481938" cy="551970"/>
          </a:xfrm>
          <a:prstGeom prst="rect">
            <a:avLst/>
          </a:prstGeom>
          <a:solidFill>
            <a:schemeClr val="accent4">
              <a:lumMod val="75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7" name="Rectangle 26">
            <a:extLst>
              <a:ext uri="{FF2B5EF4-FFF2-40B4-BE49-F238E27FC236}">
                <a16:creationId xmlns:a16="http://schemas.microsoft.com/office/drawing/2014/main" id="{36BE83E7-2122-4DED-8D11-A39CD01A2424}"/>
              </a:ext>
            </a:extLst>
          </p:cNvPr>
          <p:cNvSpPr/>
          <p:nvPr/>
        </p:nvSpPr>
        <p:spPr>
          <a:xfrm>
            <a:off x="8900876" y="5801400"/>
            <a:ext cx="2481938" cy="551970"/>
          </a:xfrm>
          <a:prstGeom prst="rect">
            <a:avLst/>
          </a:prstGeom>
          <a:solidFill>
            <a:schemeClr val="tx1">
              <a:lumMod val="85000"/>
              <a:lumOff val="15000"/>
            </a:schemeClr>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Shape 4828">
            <a:extLst>
              <a:ext uri="{FF2B5EF4-FFF2-40B4-BE49-F238E27FC236}">
                <a16:creationId xmlns:a16="http://schemas.microsoft.com/office/drawing/2014/main" id="{366CA2F5-BF06-4563-AA1B-3A0EE9D23C6A}"/>
              </a:ext>
            </a:extLst>
          </p:cNvPr>
          <p:cNvSpPr/>
          <p:nvPr/>
        </p:nvSpPr>
        <p:spPr>
          <a:xfrm>
            <a:off x="9071428" y="5293312"/>
            <a:ext cx="304801" cy="304801"/>
          </a:xfrm>
          <a:custGeom>
            <a:avLst/>
            <a:gdLst/>
            <a:ahLst/>
            <a:cxnLst/>
            <a:rect l="0" t="0" r="0" b="0"/>
            <a:pathLst>
              <a:path w="120000" h="120000" extrusionOk="0">
                <a:moveTo>
                  <a:pt x="65422" y="47044"/>
                </a:moveTo>
                <a:cubicBezTo>
                  <a:pt x="65422" y="44838"/>
                  <a:pt x="65650" y="43655"/>
                  <a:pt x="69044" y="43655"/>
                </a:cubicBezTo>
                <a:lnTo>
                  <a:pt x="73577" y="43655"/>
                </a:lnTo>
                <a:lnTo>
                  <a:pt x="73577" y="35450"/>
                </a:lnTo>
                <a:lnTo>
                  <a:pt x="66322" y="35450"/>
                </a:lnTo>
                <a:cubicBezTo>
                  <a:pt x="57605" y="35450"/>
                  <a:pt x="54533" y="39555"/>
                  <a:pt x="54533" y="46461"/>
                </a:cubicBezTo>
                <a:lnTo>
                  <a:pt x="54533" y="51788"/>
                </a:lnTo>
                <a:lnTo>
                  <a:pt x="49094" y="51788"/>
                </a:lnTo>
                <a:lnTo>
                  <a:pt x="49094" y="60000"/>
                </a:lnTo>
                <a:lnTo>
                  <a:pt x="54533" y="60000"/>
                </a:lnTo>
                <a:lnTo>
                  <a:pt x="54533" y="84550"/>
                </a:lnTo>
                <a:lnTo>
                  <a:pt x="65411" y="84550"/>
                </a:lnTo>
                <a:lnTo>
                  <a:pt x="65411" y="60000"/>
                </a:lnTo>
                <a:lnTo>
                  <a:pt x="72672" y="60000"/>
                </a:lnTo>
                <a:lnTo>
                  <a:pt x="73633" y="51788"/>
                </a:lnTo>
                <a:lnTo>
                  <a:pt x="65411" y="51788"/>
                </a:lnTo>
                <a:cubicBezTo>
                  <a:pt x="65411" y="51788"/>
                  <a:pt x="65422" y="47044"/>
                  <a:pt x="65422" y="47044"/>
                </a:cubicBezTo>
                <a:close/>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bg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4" name="Shape 4827">
            <a:extLst>
              <a:ext uri="{FF2B5EF4-FFF2-40B4-BE49-F238E27FC236}">
                <a16:creationId xmlns:a16="http://schemas.microsoft.com/office/drawing/2014/main" id="{87FEA303-6A62-48DD-955B-61D69DA434D8}"/>
              </a:ext>
            </a:extLst>
          </p:cNvPr>
          <p:cNvSpPr/>
          <p:nvPr/>
        </p:nvSpPr>
        <p:spPr>
          <a:xfrm>
            <a:off x="9071428" y="5924984"/>
            <a:ext cx="304801" cy="304801"/>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88494" y="38988"/>
                </a:moveTo>
                <a:cubicBezTo>
                  <a:pt x="86327" y="40255"/>
                  <a:pt x="83933" y="41172"/>
                  <a:pt x="81388" y="41666"/>
                </a:cubicBezTo>
                <a:cubicBezTo>
                  <a:pt x="79344" y="39522"/>
                  <a:pt x="76438" y="38188"/>
                  <a:pt x="73216" y="38188"/>
                </a:cubicBezTo>
                <a:cubicBezTo>
                  <a:pt x="67038" y="38188"/>
                  <a:pt x="62027" y="43122"/>
                  <a:pt x="62027" y="49200"/>
                </a:cubicBezTo>
                <a:cubicBezTo>
                  <a:pt x="62027" y="50061"/>
                  <a:pt x="62127" y="50900"/>
                  <a:pt x="62316" y="51711"/>
                </a:cubicBezTo>
                <a:cubicBezTo>
                  <a:pt x="53016" y="51250"/>
                  <a:pt x="44772" y="46866"/>
                  <a:pt x="39250" y="40200"/>
                </a:cubicBezTo>
                <a:cubicBezTo>
                  <a:pt x="38288" y="41833"/>
                  <a:pt x="37738" y="43716"/>
                  <a:pt x="37738" y="45738"/>
                </a:cubicBezTo>
                <a:cubicBezTo>
                  <a:pt x="37738" y="49561"/>
                  <a:pt x="39711" y="52933"/>
                  <a:pt x="42716" y="54905"/>
                </a:cubicBezTo>
                <a:cubicBezTo>
                  <a:pt x="40883" y="54850"/>
                  <a:pt x="39155" y="54355"/>
                  <a:pt x="37644" y="53527"/>
                </a:cubicBezTo>
                <a:cubicBezTo>
                  <a:pt x="37644" y="53577"/>
                  <a:pt x="37644" y="53616"/>
                  <a:pt x="37644" y="53666"/>
                </a:cubicBezTo>
                <a:cubicBezTo>
                  <a:pt x="37644" y="59005"/>
                  <a:pt x="41505" y="63455"/>
                  <a:pt x="46622" y="64466"/>
                </a:cubicBezTo>
                <a:cubicBezTo>
                  <a:pt x="45683" y="64722"/>
                  <a:pt x="44694" y="64850"/>
                  <a:pt x="43672" y="64850"/>
                </a:cubicBezTo>
                <a:cubicBezTo>
                  <a:pt x="42955" y="64850"/>
                  <a:pt x="42250" y="64783"/>
                  <a:pt x="41572" y="64655"/>
                </a:cubicBezTo>
                <a:cubicBezTo>
                  <a:pt x="42994" y="69033"/>
                  <a:pt x="47127" y="72216"/>
                  <a:pt x="52022" y="72305"/>
                </a:cubicBezTo>
                <a:cubicBezTo>
                  <a:pt x="48188" y="75261"/>
                  <a:pt x="43366" y="77016"/>
                  <a:pt x="38122" y="77016"/>
                </a:cubicBezTo>
                <a:cubicBezTo>
                  <a:pt x="37216" y="77016"/>
                  <a:pt x="36333" y="76972"/>
                  <a:pt x="35455" y="76872"/>
                </a:cubicBezTo>
                <a:cubicBezTo>
                  <a:pt x="40411" y="79988"/>
                  <a:pt x="46288" y="81816"/>
                  <a:pt x="52611" y="81816"/>
                </a:cubicBezTo>
                <a:cubicBezTo>
                  <a:pt x="73194" y="81816"/>
                  <a:pt x="84450" y="65033"/>
                  <a:pt x="84450" y="50477"/>
                </a:cubicBezTo>
                <a:cubicBezTo>
                  <a:pt x="84450" y="50000"/>
                  <a:pt x="84438" y="49527"/>
                  <a:pt x="84416" y="49055"/>
                </a:cubicBezTo>
                <a:cubicBezTo>
                  <a:pt x="86600" y="47500"/>
                  <a:pt x="88500" y="45561"/>
                  <a:pt x="90000" y="43355"/>
                </a:cubicBezTo>
                <a:cubicBezTo>
                  <a:pt x="87994" y="44227"/>
                  <a:pt x="85838" y="44816"/>
                  <a:pt x="83572" y="45083"/>
                </a:cubicBezTo>
                <a:cubicBezTo>
                  <a:pt x="85883" y="43722"/>
                  <a:pt x="87655" y="41566"/>
                  <a:pt x="88494" y="38988"/>
                </a:cubicBezTo>
              </a:path>
            </a:pathLst>
          </a:custGeom>
          <a:solidFill>
            <a:schemeClr val="bg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8" name="Rectangle 27">
            <a:extLst>
              <a:ext uri="{FF2B5EF4-FFF2-40B4-BE49-F238E27FC236}">
                <a16:creationId xmlns:a16="http://schemas.microsoft.com/office/drawing/2014/main" id="{F49920DE-0B9E-4A68-BCA2-380C222A39B5}"/>
              </a:ext>
            </a:extLst>
          </p:cNvPr>
          <p:cNvSpPr/>
          <p:nvPr/>
        </p:nvSpPr>
        <p:spPr>
          <a:xfrm>
            <a:off x="9470554" y="5320891"/>
            <a:ext cx="1624163" cy="261610"/>
          </a:xfrm>
          <a:prstGeom prst="rect">
            <a:avLst/>
          </a:prstGeom>
        </p:spPr>
        <p:txBody>
          <a:bodyPr wrap="none">
            <a:spAutoFit/>
          </a:bodyPr>
          <a:lstStyle/>
          <a:p>
            <a:r>
              <a:rPr lang="id-ID" sz="1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a:t>
            </a:r>
            <a:endParaRPr lang="id-ID" sz="1100" dirty="0"/>
          </a:p>
        </p:txBody>
      </p:sp>
      <p:sp>
        <p:nvSpPr>
          <p:cNvPr id="29" name="Rectangle 28">
            <a:extLst>
              <a:ext uri="{FF2B5EF4-FFF2-40B4-BE49-F238E27FC236}">
                <a16:creationId xmlns:a16="http://schemas.microsoft.com/office/drawing/2014/main" id="{2B3EBE3C-B749-4862-9F3C-62D494688604}"/>
              </a:ext>
            </a:extLst>
          </p:cNvPr>
          <p:cNvSpPr/>
          <p:nvPr/>
        </p:nvSpPr>
        <p:spPr>
          <a:xfrm>
            <a:off x="9473086" y="5946579"/>
            <a:ext cx="1624163" cy="261610"/>
          </a:xfrm>
          <a:prstGeom prst="rect">
            <a:avLst/>
          </a:prstGeom>
        </p:spPr>
        <p:txBody>
          <a:bodyPr wrap="none">
            <a:spAutoFit/>
          </a:bodyPr>
          <a:lstStyle/>
          <a:p>
            <a:r>
              <a:rPr lang="id-ID" sz="11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Lorem Ipsum is simply </a:t>
            </a:r>
            <a:endParaRPr lang="id-ID" sz="1100" dirty="0"/>
          </a:p>
        </p:txBody>
      </p:sp>
      <p:sp>
        <p:nvSpPr>
          <p:cNvPr id="36" name="TextBox 35">
            <a:extLst>
              <a:ext uri="{FF2B5EF4-FFF2-40B4-BE49-F238E27FC236}">
                <a16:creationId xmlns:a16="http://schemas.microsoft.com/office/drawing/2014/main" id="{B10138BE-93CD-40BD-BD94-CF16E8799E6D}"/>
              </a:ext>
            </a:extLst>
          </p:cNvPr>
          <p:cNvSpPr txBox="1"/>
          <p:nvPr/>
        </p:nvSpPr>
        <p:spPr>
          <a:xfrm>
            <a:off x="829711" y="1159292"/>
            <a:ext cx="5899692" cy="369332"/>
          </a:xfrm>
          <a:prstGeom prst="rect">
            <a:avLst/>
          </a:prstGeom>
          <a:noFill/>
        </p:spPr>
        <p:txBody>
          <a:bodyPr wrap="none" rtlCol="0">
            <a:spAutoFit/>
          </a:bodyPr>
          <a:lstStyle/>
          <a:p>
            <a:r>
              <a:rPr lang="en-US" spc="300" dirty="0">
                <a:solidFill>
                  <a:schemeClr val="bg1"/>
                </a:solidFill>
                <a:latin typeface="Montserrat" panose="00000500000000000000" pitchFamily="50" charset="0"/>
              </a:rPr>
              <a:t>DISCOVER THE WORLD OF EDUCATION</a:t>
            </a:r>
          </a:p>
        </p:txBody>
      </p:sp>
      <p:sp>
        <p:nvSpPr>
          <p:cNvPr id="37" name="TextBox 36">
            <a:extLst>
              <a:ext uri="{FF2B5EF4-FFF2-40B4-BE49-F238E27FC236}">
                <a16:creationId xmlns:a16="http://schemas.microsoft.com/office/drawing/2014/main" id="{6507C2BE-CCAF-4699-96F9-266085F4441F}"/>
              </a:ext>
            </a:extLst>
          </p:cNvPr>
          <p:cNvSpPr txBox="1"/>
          <p:nvPr/>
        </p:nvSpPr>
        <p:spPr>
          <a:xfrm>
            <a:off x="736702" y="1355531"/>
            <a:ext cx="8981946" cy="1200329"/>
          </a:xfrm>
          <a:prstGeom prst="rect">
            <a:avLst/>
          </a:prstGeom>
          <a:noFill/>
        </p:spPr>
        <p:txBody>
          <a:bodyPr wrap="none" rtlCol="0">
            <a:spAutoFit/>
          </a:bodyPr>
          <a:lstStyle/>
          <a:p>
            <a:r>
              <a:rPr lang="id-ID" sz="7200" dirty="0">
                <a:solidFill>
                  <a:schemeClr val="bg1"/>
                </a:solidFill>
                <a:latin typeface="Montserrat SemiBold" panose="00000700000000000000" pitchFamily="50" charset="0"/>
              </a:rPr>
              <a:t>STORY OF </a:t>
            </a:r>
            <a:r>
              <a:rPr lang="id-ID" sz="7200" dirty="0">
                <a:solidFill>
                  <a:schemeClr val="accent4"/>
                </a:solidFill>
                <a:latin typeface="Montserrat SemiBold" panose="00000700000000000000" pitchFamily="50" charset="0"/>
              </a:rPr>
              <a:t>SUCCES</a:t>
            </a:r>
            <a:endParaRPr lang="en-US" sz="7200" dirty="0">
              <a:solidFill>
                <a:schemeClr val="accent4"/>
              </a:solidFill>
              <a:latin typeface="Montserrat SemiBold" panose="00000700000000000000" pitchFamily="50" charset="0"/>
            </a:endParaRPr>
          </a:p>
        </p:txBody>
      </p:sp>
    </p:spTree>
    <p:extLst>
      <p:ext uri="{BB962C8B-B14F-4D97-AF65-F5344CB8AC3E}">
        <p14:creationId xmlns:p14="http://schemas.microsoft.com/office/powerpoint/2010/main" val="313588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30CE061-5C85-4EA6-9115-E30967239126}"/>
              </a:ext>
            </a:extLst>
          </p:cNvPr>
          <p:cNvPicPr>
            <a:picLocks noGrp="1" noChangeAspect="1"/>
          </p:cNvPicPr>
          <p:nvPr>
            <p:ph type="pic" sz="quarter" idx="11"/>
          </p:nvPr>
        </p:nvPicPr>
        <p:blipFill>
          <a:blip r:embed="rId2"/>
          <a:srcRect l="1173" r="1173"/>
          <a:stretch>
            <a:fillRect/>
          </a:stretch>
        </p:blipFill>
        <p:spPr>
          <a:prstGeom prst="rect">
            <a:avLst/>
          </a:prstGeom>
        </p:spPr>
      </p:pic>
      <p:sp>
        <p:nvSpPr>
          <p:cNvPr id="25" name="Rectangle 24">
            <a:extLst>
              <a:ext uri="{FF2B5EF4-FFF2-40B4-BE49-F238E27FC236}">
                <a16:creationId xmlns:a16="http://schemas.microsoft.com/office/drawing/2014/main" id="{031767F4-6DE5-41B1-AA89-1D871618AE39}"/>
              </a:ext>
            </a:extLst>
          </p:cNvPr>
          <p:cNvSpPr/>
          <p:nvPr/>
        </p:nvSpPr>
        <p:spPr>
          <a:xfrm>
            <a:off x="8896351" y="4621081"/>
            <a:ext cx="3295650" cy="2245097"/>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pic>
        <p:nvPicPr>
          <p:cNvPr id="11" name="Picture Placeholder 10">
            <a:extLst>
              <a:ext uri="{FF2B5EF4-FFF2-40B4-BE49-F238E27FC236}">
                <a16:creationId xmlns:a16="http://schemas.microsoft.com/office/drawing/2014/main" id="{B589BB58-844F-49BC-A108-1AB6052EF698}"/>
              </a:ext>
            </a:extLst>
          </p:cNvPr>
          <p:cNvPicPr>
            <a:picLocks noGrp="1" noChangeAspect="1"/>
          </p:cNvPicPr>
          <p:nvPr>
            <p:ph type="pic" sz="quarter" idx="10"/>
          </p:nvPr>
        </p:nvPicPr>
        <p:blipFill>
          <a:blip r:embed="rId3"/>
          <a:srcRect t="21277" b="21277"/>
          <a:stretch>
            <a:fillRect/>
          </a:stretch>
        </p:blipFill>
        <p:spPr>
          <a:prstGeom prst="rect">
            <a:avLst/>
          </a:prstGeom>
        </p:spPr>
      </p:pic>
      <p:sp>
        <p:nvSpPr>
          <p:cNvPr id="4" name="Rectangle 3">
            <a:extLst>
              <a:ext uri="{FF2B5EF4-FFF2-40B4-BE49-F238E27FC236}">
                <a16:creationId xmlns:a16="http://schemas.microsoft.com/office/drawing/2014/main" id="{A23D8460-5607-438F-80B1-35DB2E49D971}"/>
              </a:ext>
            </a:extLst>
          </p:cNvPr>
          <p:cNvSpPr/>
          <p:nvPr/>
        </p:nvSpPr>
        <p:spPr>
          <a:xfrm>
            <a:off x="0" y="111125"/>
            <a:ext cx="12192000" cy="4518025"/>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8134E0-964B-4184-957E-757CB347524C}"/>
              </a:ext>
            </a:extLst>
          </p:cNvPr>
          <p:cNvSpPr txBox="1"/>
          <p:nvPr/>
        </p:nvSpPr>
        <p:spPr>
          <a:xfrm>
            <a:off x="766545" y="1025018"/>
            <a:ext cx="5899692" cy="369332"/>
          </a:xfrm>
          <a:prstGeom prst="rect">
            <a:avLst/>
          </a:prstGeom>
          <a:noFill/>
        </p:spPr>
        <p:txBody>
          <a:bodyPr wrap="none" rtlCol="0">
            <a:spAutoFit/>
          </a:bodyPr>
          <a:lstStyle/>
          <a:p>
            <a:r>
              <a:rPr lang="en-US" spc="300" dirty="0">
                <a:solidFill>
                  <a:schemeClr val="bg1"/>
                </a:solidFill>
                <a:latin typeface="Montserrat" panose="00000500000000000000" pitchFamily="50" charset="0"/>
              </a:rPr>
              <a:t>DISCOVER THE WORLD OF EDUCATION</a:t>
            </a:r>
          </a:p>
        </p:txBody>
      </p:sp>
      <p:sp>
        <p:nvSpPr>
          <p:cNvPr id="21" name="TextBox 20">
            <a:extLst>
              <a:ext uri="{FF2B5EF4-FFF2-40B4-BE49-F238E27FC236}">
                <a16:creationId xmlns:a16="http://schemas.microsoft.com/office/drawing/2014/main" id="{97FFDBB7-8A18-4394-B807-0F08D215BDE0}"/>
              </a:ext>
            </a:extLst>
          </p:cNvPr>
          <p:cNvSpPr txBox="1"/>
          <p:nvPr/>
        </p:nvSpPr>
        <p:spPr>
          <a:xfrm>
            <a:off x="746106" y="1332097"/>
            <a:ext cx="9805890" cy="1015663"/>
          </a:xfrm>
          <a:prstGeom prst="rect">
            <a:avLst/>
          </a:prstGeom>
          <a:noFill/>
        </p:spPr>
        <p:txBody>
          <a:bodyPr wrap="none" rtlCol="0">
            <a:spAutoFit/>
          </a:bodyPr>
          <a:lstStyle/>
          <a:p>
            <a:r>
              <a:rPr lang="en-US" sz="6000" dirty="0">
                <a:solidFill>
                  <a:schemeClr val="bg1"/>
                </a:solidFill>
                <a:latin typeface="Montserrat SemiBold" panose="00000700000000000000" pitchFamily="50" charset="0"/>
              </a:rPr>
              <a:t>THE SCIENCE OF LEARN</a:t>
            </a:r>
          </a:p>
        </p:txBody>
      </p:sp>
      <p:sp>
        <p:nvSpPr>
          <p:cNvPr id="26" name="Rectangle 25">
            <a:extLst>
              <a:ext uri="{FF2B5EF4-FFF2-40B4-BE49-F238E27FC236}">
                <a16:creationId xmlns:a16="http://schemas.microsoft.com/office/drawing/2014/main" id="{36357E78-1DF6-4748-B787-EB23572CEC92}"/>
              </a:ext>
            </a:extLst>
          </p:cNvPr>
          <p:cNvSpPr/>
          <p:nvPr/>
        </p:nvSpPr>
        <p:spPr>
          <a:xfrm>
            <a:off x="5979887" y="4629150"/>
            <a:ext cx="2903764" cy="2228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a:extLst>
              <a:ext uri="{FF2B5EF4-FFF2-40B4-BE49-F238E27FC236}">
                <a16:creationId xmlns:a16="http://schemas.microsoft.com/office/drawing/2014/main" id="{51A95C3B-48D6-4954-ACA5-080C5C477C7E}"/>
              </a:ext>
            </a:extLst>
          </p:cNvPr>
          <p:cNvSpPr/>
          <p:nvPr/>
        </p:nvSpPr>
        <p:spPr>
          <a:xfrm>
            <a:off x="766545" y="5063881"/>
            <a:ext cx="2904962" cy="461665"/>
          </a:xfrm>
          <a:prstGeom prst="rect">
            <a:avLst/>
          </a:prstGeom>
        </p:spPr>
        <p:txBody>
          <a:bodyPr wrap="none">
            <a:spAutoFit/>
          </a:bodyPr>
          <a:lstStyle/>
          <a:p>
            <a:r>
              <a:rPr lang="en-US" sz="2400" b="1" dirty="0">
                <a:solidFill>
                  <a:schemeClr val="accent4"/>
                </a:solidFill>
                <a:latin typeface="Montserrat" panose="00000500000000000000" pitchFamily="50" charset="0"/>
              </a:rPr>
              <a:t>SPIRIT OF LEARN</a:t>
            </a:r>
          </a:p>
        </p:txBody>
      </p:sp>
      <p:sp>
        <p:nvSpPr>
          <p:cNvPr id="28" name="Rectangle 27">
            <a:extLst>
              <a:ext uri="{FF2B5EF4-FFF2-40B4-BE49-F238E27FC236}">
                <a16:creationId xmlns:a16="http://schemas.microsoft.com/office/drawing/2014/main" id="{929DF3E4-8A35-4C37-8A32-0649641EC31F}"/>
              </a:ext>
            </a:extLst>
          </p:cNvPr>
          <p:cNvSpPr/>
          <p:nvPr/>
        </p:nvSpPr>
        <p:spPr>
          <a:xfrm>
            <a:off x="766545" y="4905836"/>
            <a:ext cx="2059069" cy="261610"/>
          </a:xfrm>
          <a:prstGeom prst="rect">
            <a:avLst/>
          </a:prstGeom>
        </p:spPr>
        <p:txBody>
          <a:bodyPr wrap="square">
            <a:spAutoFit/>
          </a:bodyPr>
          <a:lstStyle/>
          <a:p>
            <a:r>
              <a:rPr lang="id-ID" sz="1100">
                <a:latin typeface="Montserrat" panose="00000500000000000000" pitchFamily="50" charset="0"/>
              </a:rPr>
              <a:t>Lorem Ipsum</a:t>
            </a:r>
            <a:endParaRPr lang="en-US" sz="1100" dirty="0">
              <a:latin typeface="Montserrat" panose="00000500000000000000" pitchFamily="50" charset="0"/>
            </a:endParaRPr>
          </a:p>
        </p:txBody>
      </p:sp>
      <p:sp>
        <p:nvSpPr>
          <p:cNvPr id="29" name="Rectangle 28">
            <a:extLst>
              <a:ext uri="{FF2B5EF4-FFF2-40B4-BE49-F238E27FC236}">
                <a16:creationId xmlns:a16="http://schemas.microsoft.com/office/drawing/2014/main" id="{0B94E932-262D-432B-A4C5-4422AE57B49F}"/>
              </a:ext>
            </a:extLst>
          </p:cNvPr>
          <p:cNvSpPr/>
          <p:nvPr/>
        </p:nvSpPr>
        <p:spPr>
          <a:xfrm>
            <a:off x="766546" y="5505280"/>
            <a:ext cx="4933932" cy="646331"/>
          </a:xfrm>
          <a:prstGeom prst="rect">
            <a:avLst/>
          </a:prstGeom>
        </p:spPr>
        <p:txBody>
          <a:bodyPr wrap="square">
            <a:spAutoFit/>
          </a:bodyPr>
          <a:lstStyle/>
          <a:p>
            <a:r>
              <a:rPr lang="id-ID" sz="1200" dirty="0"/>
              <a:t>Lorem Ipsum is simply dummy text of the printing and typesetting industry. the industry's standard dummy text ever since the 1500s, when an unknown printer took</a:t>
            </a:r>
          </a:p>
        </p:txBody>
      </p:sp>
      <p:grpSp>
        <p:nvGrpSpPr>
          <p:cNvPr id="12" name="Group 11">
            <a:extLst>
              <a:ext uri="{FF2B5EF4-FFF2-40B4-BE49-F238E27FC236}">
                <a16:creationId xmlns:a16="http://schemas.microsoft.com/office/drawing/2014/main" id="{6D529882-532E-4004-AACB-56D2C2BF42A8}"/>
              </a:ext>
            </a:extLst>
          </p:cNvPr>
          <p:cNvGrpSpPr/>
          <p:nvPr/>
        </p:nvGrpSpPr>
        <p:grpSpPr>
          <a:xfrm>
            <a:off x="9520926" y="5123903"/>
            <a:ext cx="2122697" cy="853490"/>
            <a:chOff x="10435617" y="5851456"/>
            <a:chExt cx="2122697" cy="853490"/>
          </a:xfrm>
        </p:grpSpPr>
        <p:sp>
          <p:nvSpPr>
            <p:cNvPr id="40" name="Rectangle 39">
              <a:extLst>
                <a:ext uri="{FF2B5EF4-FFF2-40B4-BE49-F238E27FC236}">
                  <a16:creationId xmlns:a16="http://schemas.microsoft.com/office/drawing/2014/main" id="{2339B52F-5B01-4C68-85EE-4FC9EAFA693A}"/>
                </a:ext>
              </a:extLst>
            </p:cNvPr>
            <p:cNvSpPr/>
            <p:nvPr/>
          </p:nvSpPr>
          <p:spPr>
            <a:xfrm>
              <a:off x="10435617" y="5851456"/>
              <a:ext cx="2122697" cy="646331"/>
            </a:xfrm>
            <a:prstGeom prst="rect">
              <a:avLst/>
            </a:prstGeom>
          </p:spPr>
          <p:txBody>
            <a:bodyPr wrap="none">
              <a:spAutoFit/>
            </a:bodyPr>
            <a:lstStyle/>
            <a:p>
              <a:r>
                <a:rPr lang="en-US" sz="3600" b="1" dirty="0">
                  <a:solidFill>
                    <a:schemeClr val="bg1"/>
                  </a:solidFill>
                  <a:latin typeface="Montserrat" panose="00000500000000000000" pitchFamily="50" charset="0"/>
                </a:rPr>
                <a:t>Rate Us!</a:t>
              </a:r>
            </a:p>
          </p:txBody>
        </p:sp>
        <p:sp>
          <p:nvSpPr>
            <p:cNvPr id="42" name="Rectangle 41">
              <a:extLst>
                <a:ext uri="{FF2B5EF4-FFF2-40B4-BE49-F238E27FC236}">
                  <a16:creationId xmlns:a16="http://schemas.microsoft.com/office/drawing/2014/main" id="{5E4EAA52-ED2F-4380-BE21-F936C78D2264}"/>
                </a:ext>
              </a:extLst>
            </p:cNvPr>
            <p:cNvSpPr/>
            <p:nvPr/>
          </p:nvSpPr>
          <p:spPr>
            <a:xfrm>
              <a:off x="10461017" y="6366392"/>
              <a:ext cx="2074094" cy="338554"/>
            </a:xfrm>
            <a:prstGeom prst="rect">
              <a:avLst/>
            </a:prstGeom>
          </p:spPr>
          <p:txBody>
            <a:bodyPr wrap="none">
              <a:spAutoFit/>
            </a:bodyPr>
            <a:lstStyle/>
            <a:p>
              <a:r>
                <a:rPr lang="id-ID" sz="1600" dirty="0">
                  <a:solidFill>
                    <a:schemeClr val="bg1"/>
                  </a:solidFill>
                </a:rPr>
                <a:t>Lorem Ipsum is simply </a:t>
              </a:r>
            </a:p>
          </p:txBody>
        </p:sp>
      </p:grpSp>
      <p:sp>
        <p:nvSpPr>
          <p:cNvPr id="43" name="Rectangle 42">
            <a:extLst>
              <a:ext uri="{FF2B5EF4-FFF2-40B4-BE49-F238E27FC236}">
                <a16:creationId xmlns:a16="http://schemas.microsoft.com/office/drawing/2014/main" id="{52669A9B-F6B8-4052-8090-AE436260A042}"/>
              </a:ext>
            </a:extLst>
          </p:cNvPr>
          <p:cNvSpPr/>
          <p:nvPr/>
        </p:nvSpPr>
        <p:spPr>
          <a:xfrm>
            <a:off x="6103060" y="4906188"/>
            <a:ext cx="2702441" cy="1501501"/>
          </a:xfrm>
          <a:prstGeom prst="rect">
            <a:avLst/>
          </a:prstGeom>
        </p:spPr>
        <p:txBody>
          <a:bodyPr wrap="square">
            <a:spAutoFit/>
          </a:bodyPr>
          <a:lstStyle/>
          <a:p>
            <a:pPr>
              <a:lnSpc>
                <a:spcPct val="110000"/>
              </a:lnSpc>
            </a:pPr>
            <a:r>
              <a:rPr lang="id-ID" sz="1200" dirty="0">
                <a:solidFill>
                  <a:schemeClr val="bg1"/>
                </a:solidFill>
              </a:rPr>
              <a:t>Lorem Ipsum is simply dummy text of the printing and typesetting industry. Lorem Ipsum has been the industry's standard dummy text ever since the 1500s, when an unknown printer took a galley. </a:t>
            </a:r>
          </a:p>
        </p:txBody>
      </p:sp>
      <p:grpSp>
        <p:nvGrpSpPr>
          <p:cNvPr id="2" name="Group 1">
            <a:extLst>
              <a:ext uri="{FF2B5EF4-FFF2-40B4-BE49-F238E27FC236}">
                <a16:creationId xmlns:a16="http://schemas.microsoft.com/office/drawing/2014/main" id="{0D4B8C22-482B-4762-8DE2-87D482165944}"/>
              </a:ext>
            </a:extLst>
          </p:cNvPr>
          <p:cNvGrpSpPr/>
          <p:nvPr/>
        </p:nvGrpSpPr>
        <p:grpSpPr>
          <a:xfrm>
            <a:off x="3245988" y="2836592"/>
            <a:ext cx="5629471" cy="1792557"/>
            <a:chOff x="3245988" y="2836593"/>
            <a:chExt cx="5629471" cy="1502624"/>
          </a:xfrm>
        </p:grpSpPr>
        <p:cxnSp>
          <p:nvCxnSpPr>
            <p:cNvPr id="57" name="Straight Connector 56">
              <a:extLst>
                <a:ext uri="{FF2B5EF4-FFF2-40B4-BE49-F238E27FC236}">
                  <a16:creationId xmlns:a16="http://schemas.microsoft.com/office/drawing/2014/main" id="{6E7C8BE6-E3BD-41BE-B8C6-B063CD25AD95}"/>
                </a:ext>
              </a:extLst>
            </p:cNvPr>
            <p:cNvCxnSpPr>
              <a:cxnSpLocks/>
            </p:cNvCxnSpPr>
            <p:nvPr/>
          </p:nvCxnSpPr>
          <p:spPr>
            <a:xfrm>
              <a:off x="8875459" y="2836593"/>
              <a:ext cx="0" cy="150262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cxnSp>
          <p:nvCxnSpPr>
            <p:cNvPr id="49" name="Straight Connector 48">
              <a:extLst>
                <a:ext uri="{FF2B5EF4-FFF2-40B4-BE49-F238E27FC236}">
                  <a16:creationId xmlns:a16="http://schemas.microsoft.com/office/drawing/2014/main" id="{210B0FD7-626E-4EC0-B2AF-C84563371FDF}"/>
                </a:ext>
              </a:extLst>
            </p:cNvPr>
            <p:cNvCxnSpPr>
              <a:cxnSpLocks/>
            </p:cNvCxnSpPr>
            <p:nvPr/>
          </p:nvCxnSpPr>
          <p:spPr>
            <a:xfrm>
              <a:off x="3245988" y="2836593"/>
              <a:ext cx="0" cy="150262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cxnSp>
          <p:nvCxnSpPr>
            <p:cNvPr id="51" name="Straight Connector 50">
              <a:extLst>
                <a:ext uri="{FF2B5EF4-FFF2-40B4-BE49-F238E27FC236}">
                  <a16:creationId xmlns:a16="http://schemas.microsoft.com/office/drawing/2014/main" id="{217AA482-1525-4359-A0AB-569670DAD2C2}"/>
                </a:ext>
              </a:extLst>
            </p:cNvPr>
            <p:cNvCxnSpPr>
              <a:cxnSpLocks/>
            </p:cNvCxnSpPr>
            <p:nvPr/>
          </p:nvCxnSpPr>
          <p:spPr>
            <a:xfrm>
              <a:off x="5979664" y="2836593"/>
              <a:ext cx="0" cy="150262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grpSp>
      <p:grpSp>
        <p:nvGrpSpPr>
          <p:cNvPr id="8" name="Group 7">
            <a:extLst>
              <a:ext uri="{FF2B5EF4-FFF2-40B4-BE49-F238E27FC236}">
                <a16:creationId xmlns:a16="http://schemas.microsoft.com/office/drawing/2014/main" id="{D27B52DB-6784-4197-BDD1-BBDCAE93B8EB}"/>
              </a:ext>
            </a:extLst>
          </p:cNvPr>
          <p:cNvGrpSpPr/>
          <p:nvPr/>
        </p:nvGrpSpPr>
        <p:grpSpPr>
          <a:xfrm>
            <a:off x="772190" y="3092993"/>
            <a:ext cx="2213920" cy="1101081"/>
            <a:chOff x="883030" y="2678791"/>
            <a:chExt cx="2213920" cy="1101081"/>
          </a:xfrm>
        </p:grpSpPr>
        <p:sp>
          <p:nvSpPr>
            <p:cNvPr id="59" name="Rectangle 58">
              <a:extLst>
                <a:ext uri="{FF2B5EF4-FFF2-40B4-BE49-F238E27FC236}">
                  <a16:creationId xmlns:a16="http://schemas.microsoft.com/office/drawing/2014/main" id="{28F343E5-00F3-490C-9EA5-78885AFBE13D}"/>
                </a:ext>
              </a:extLst>
            </p:cNvPr>
            <p:cNvSpPr/>
            <p:nvPr/>
          </p:nvSpPr>
          <p:spPr>
            <a:xfrm>
              <a:off x="883030" y="2678791"/>
              <a:ext cx="1245854" cy="261610"/>
            </a:xfrm>
            <a:prstGeom prst="rect">
              <a:avLst/>
            </a:prstGeom>
          </p:spPr>
          <p:txBody>
            <a:bodyPr wrap="none">
              <a:spAutoFit/>
            </a:bodyPr>
            <a:lstStyle/>
            <a:p>
              <a:r>
                <a:rPr lang="id-ID" sz="1100" b="1" dirty="0">
                  <a:solidFill>
                    <a:schemeClr val="bg1">
                      <a:lumMod val="85000"/>
                    </a:schemeClr>
                  </a:solidFill>
                  <a:latin typeface="Montserrat" panose="00000500000000000000" pitchFamily="50" charset="0"/>
                </a:rPr>
                <a:t>LOREM IPSUM</a:t>
              </a:r>
              <a:endParaRPr lang="en-US" sz="1100" b="1" dirty="0">
                <a:solidFill>
                  <a:schemeClr val="bg1">
                    <a:lumMod val="85000"/>
                  </a:schemeClr>
                </a:solidFill>
                <a:latin typeface="Montserrat" panose="00000500000000000000" pitchFamily="50" charset="0"/>
              </a:endParaRPr>
            </a:p>
          </p:txBody>
        </p:sp>
        <p:sp>
          <p:nvSpPr>
            <p:cNvPr id="60" name="Rectangle 59">
              <a:extLst>
                <a:ext uri="{FF2B5EF4-FFF2-40B4-BE49-F238E27FC236}">
                  <a16:creationId xmlns:a16="http://schemas.microsoft.com/office/drawing/2014/main" id="{9B21C347-6B8B-40E0-8D64-A1386D5B1687}"/>
                </a:ext>
              </a:extLst>
            </p:cNvPr>
            <p:cNvSpPr/>
            <p:nvPr/>
          </p:nvSpPr>
          <p:spPr>
            <a:xfrm>
              <a:off x="883030" y="2948875"/>
              <a:ext cx="2213920" cy="830997"/>
            </a:xfrm>
            <a:prstGeom prst="rect">
              <a:avLst/>
            </a:prstGeom>
          </p:spPr>
          <p:txBody>
            <a:bodyPr wrap="square">
              <a:spAutoFit/>
            </a:bodyPr>
            <a:lstStyle/>
            <a:p>
              <a:r>
                <a:rPr lang="id-ID" sz="1200" dirty="0">
                  <a:solidFill>
                    <a:schemeClr val="bg1">
                      <a:lumMod val="85000"/>
                    </a:schemeClr>
                  </a:solidFill>
                </a:rPr>
                <a:t>Lorem Ipsum is simply dummy text of the printing and typesetting industry. Lorem Ipsum has been the industry's</a:t>
              </a:r>
            </a:p>
          </p:txBody>
        </p:sp>
      </p:grpSp>
      <p:grpSp>
        <p:nvGrpSpPr>
          <p:cNvPr id="7" name="Group 6">
            <a:extLst>
              <a:ext uri="{FF2B5EF4-FFF2-40B4-BE49-F238E27FC236}">
                <a16:creationId xmlns:a16="http://schemas.microsoft.com/office/drawing/2014/main" id="{1BA64DE6-BB96-406B-BAA0-68401FB9155E}"/>
              </a:ext>
            </a:extLst>
          </p:cNvPr>
          <p:cNvGrpSpPr/>
          <p:nvPr/>
        </p:nvGrpSpPr>
        <p:grpSpPr>
          <a:xfrm>
            <a:off x="3616706" y="3092993"/>
            <a:ext cx="2213920" cy="1101081"/>
            <a:chOff x="3268820" y="2684131"/>
            <a:chExt cx="2213920" cy="1101081"/>
          </a:xfrm>
        </p:grpSpPr>
        <p:sp>
          <p:nvSpPr>
            <p:cNvPr id="61" name="Rectangle 60">
              <a:extLst>
                <a:ext uri="{FF2B5EF4-FFF2-40B4-BE49-F238E27FC236}">
                  <a16:creationId xmlns:a16="http://schemas.microsoft.com/office/drawing/2014/main" id="{5D855ED2-4D25-415B-9C52-CAB6DE691390}"/>
                </a:ext>
              </a:extLst>
            </p:cNvPr>
            <p:cNvSpPr/>
            <p:nvPr/>
          </p:nvSpPr>
          <p:spPr>
            <a:xfrm>
              <a:off x="3268820" y="2684131"/>
              <a:ext cx="1245854" cy="261610"/>
            </a:xfrm>
            <a:prstGeom prst="rect">
              <a:avLst/>
            </a:prstGeom>
          </p:spPr>
          <p:txBody>
            <a:bodyPr wrap="none">
              <a:spAutoFit/>
            </a:bodyPr>
            <a:lstStyle/>
            <a:p>
              <a:r>
                <a:rPr lang="id-ID" sz="1100" b="1" dirty="0">
                  <a:solidFill>
                    <a:schemeClr val="bg1">
                      <a:lumMod val="85000"/>
                    </a:schemeClr>
                  </a:solidFill>
                  <a:latin typeface="Montserrat" panose="00000500000000000000" pitchFamily="50" charset="0"/>
                </a:rPr>
                <a:t>LOREM IPSUM</a:t>
              </a:r>
              <a:endParaRPr lang="en-US" sz="1100" b="1" dirty="0">
                <a:solidFill>
                  <a:schemeClr val="bg1">
                    <a:lumMod val="85000"/>
                  </a:schemeClr>
                </a:solidFill>
                <a:latin typeface="Montserrat" panose="00000500000000000000" pitchFamily="50" charset="0"/>
              </a:endParaRPr>
            </a:p>
          </p:txBody>
        </p:sp>
        <p:sp>
          <p:nvSpPr>
            <p:cNvPr id="62" name="Rectangle 61">
              <a:extLst>
                <a:ext uri="{FF2B5EF4-FFF2-40B4-BE49-F238E27FC236}">
                  <a16:creationId xmlns:a16="http://schemas.microsoft.com/office/drawing/2014/main" id="{E21902EC-9D2C-4178-A0E9-8B29B60FD2A3}"/>
                </a:ext>
              </a:extLst>
            </p:cNvPr>
            <p:cNvSpPr/>
            <p:nvPr/>
          </p:nvSpPr>
          <p:spPr>
            <a:xfrm>
              <a:off x="3268820" y="2954215"/>
              <a:ext cx="2213920" cy="830997"/>
            </a:xfrm>
            <a:prstGeom prst="rect">
              <a:avLst/>
            </a:prstGeom>
          </p:spPr>
          <p:txBody>
            <a:bodyPr wrap="square">
              <a:spAutoFit/>
            </a:bodyPr>
            <a:lstStyle/>
            <a:p>
              <a:r>
                <a:rPr lang="id-ID" sz="1200" dirty="0">
                  <a:solidFill>
                    <a:schemeClr val="bg1">
                      <a:lumMod val="85000"/>
                    </a:schemeClr>
                  </a:solidFill>
                </a:rPr>
                <a:t>Lorem Ipsum is simply dummy text of the printing and typesetting industry. Lorem Ipsum has been the industry's</a:t>
              </a:r>
            </a:p>
          </p:txBody>
        </p:sp>
      </p:grpSp>
      <p:grpSp>
        <p:nvGrpSpPr>
          <p:cNvPr id="9" name="Group 8">
            <a:extLst>
              <a:ext uri="{FF2B5EF4-FFF2-40B4-BE49-F238E27FC236}">
                <a16:creationId xmlns:a16="http://schemas.microsoft.com/office/drawing/2014/main" id="{1CD57D0B-BC7D-43DF-96AF-8F1C0E294F38}"/>
              </a:ext>
            </a:extLst>
          </p:cNvPr>
          <p:cNvGrpSpPr/>
          <p:nvPr/>
        </p:nvGrpSpPr>
        <p:grpSpPr>
          <a:xfrm>
            <a:off x="6253397" y="3092993"/>
            <a:ext cx="2348329" cy="1101081"/>
            <a:chOff x="5713544" y="2609100"/>
            <a:chExt cx="2348329" cy="1101081"/>
          </a:xfrm>
        </p:grpSpPr>
        <p:sp>
          <p:nvSpPr>
            <p:cNvPr id="63" name="Rectangle 62">
              <a:extLst>
                <a:ext uri="{FF2B5EF4-FFF2-40B4-BE49-F238E27FC236}">
                  <a16:creationId xmlns:a16="http://schemas.microsoft.com/office/drawing/2014/main" id="{D831759C-0980-4864-A096-B956DB1BC2B7}"/>
                </a:ext>
              </a:extLst>
            </p:cNvPr>
            <p:cNvSpPr/>
            <p:nvPr/>
          </p:nvSpPr>
          <p:spPr>
            <a:xfrm>
              <a:off x="5713544" y="2609100"/>
              <a:ext cx="1425211" cy="276999"/>
            </a:xfrm>
            <a:prstGeom prst="rect">
              <a:avLst/>
            </a:prstGeom>
          </p:spPr>
          <p:txBody>
            <a:bodyPr wrap="square">
              <a:spAutoFit/>
            </a:bodyPr>
            <a:lstStyle/>
            <a:p>
              <a:r>
                <a:rPr lang="id-ID" sz="1200" b="1" dirty="0">
                  <a:solidFill>
                    <a:schemeClr val="bg1"/>
                  </a:solidFill>
                  <a:latin typeface="Montserrat" panose="00000500000000000000" pitchFamily="50" charset="0"/>
                </a:rPr>
                <a:t>LOREM IPSUM</a:t>
              </a:r>
              <a:endParaRPr lang="en-US" sz="1200" b="1" dirty="0">
                <a:solidFill>
                  <a:schemeClr val="bg1"/>
                </a:solidFill>
                <a:latin typeface="Montserrat" panose="00000500000000000000" pitchFamily="50" charset="0"/>
              </a:endParaRPr>
            </a:p>
          </p:txBody>
        </p:sp>
        <p:sp>
          <p:nvSpPr>
            <p:cNvPr id="64" name="Rectangle 63">
              <a:extLst>
                <a:ext uri="{FF2B5EF4-FFF2-40B4-BE49-F238E27FC236}">
                  <a16:creationId xmlns:a16="http://schemas.microsoft.com/office/drawing/2014/main" id="{4613B341-BFC6-4C72-ADF4-A58D9409F195}"/>
                </a:ext>
              </a:extLst>
            </p:cNvPr>
            <p:cNvSpPr/>
            <p:nvPr/>
          </p:nvSpPr>
          <p:spPr>
            <a:xfrm>
              <a:off x="5713544" y="2879184"/>
              <a:ext cx="2348329" cy="830997"/>
            </a:xfrm>
            <a:prstGeom prst="rect">
              <a:avLst/>
            </a:prstGeom>
          </p:spPr>
          <p:txBody>
            <a:bodyPr wrap="square">
              <a:spAutoFit/>
            </a:bodyPr>
            <a:lstStyle/>
            <a:p>
              <a:r>
                <a:rPr lang="id-ID" sz="1200" dirty="0">
                  <a:solidFill>
                    <a:schemeClr val="bg1"/>
                  </a:solidFill>
                </a:rPr>
                <a:t>Lorem Ipsum is simply dummy text of the printing and typesetting industry. Lorem Ipsum has been the industry's</a:t>
              </a:r>
            </a:p>
          </p:txBody>
        </p:sp>
      </p:grpSp>
      <p:grpSp>
        <p:nvGrpSpPr>
          <p:cNvPr id="6" name="Group 5">
            <a:extLst>
              <a:ext uri="{FF2B5EF4-FFF2-40B4-BE49-F238E27FC236}">
                <a16:creationId xmlns:a16="http://schemas.microsoft.com/office/drawing/2014/main" id="{EF377F88-0BB5-4167-BAD8-49C8ECCCBAB4}"/>
              </a:ext>
            </a:extLst>
          </p:cNvPr>
          <p:cNvGrpSpPr/>
          <p:nvPr/>
        </p:nvGrpSpPr>
        <p:grpSpPr>
          <a:xfrm>
            <a:off x="9135335" y="3092993"/>
            <a:ext cx="2213920" cy="1101081"/>
            <a:chOff x="8333097" y="2671052"/>
            <a:chExt cx="2213920" cy="1101081"/>
          </a:xfrm>
        </p:grpSpPr>
        <p:sp>
          <p:nvSpPr>
            <p:cNvPr id="65" name="Rectangle 64">
              <a:extLst>
                <a:ext uri="{FF2B5EF4-FFF2-40B4-BE49-F238E27FC236}">
                  <a16:creationId xmlns:a16="http://schemas.microsoft.com/office/drawing/2014/main" id="{B7B32592-1B50-418A-9FEC-D694CD380BF2}"/>
                </a:ext>
              </a:extLst>
            </p:cNvPr>
            <p:cNvSpPr/>
            <p:nvPr/>
          </p:nvSpPr>
          <p:spPr>
            <a:xfrm>
              <a:off x="8333097" y="2671052"/>
              <a:ext cx="1245854" cy="261610"/>
            </a:xfrm>
            <a:prstGeom prst="rect">
              <a:avLst/>
            </a:prstGeom>
          </p:spPr>
          <p:txBody>
            <a:bodyPr wrap="none">
              <a:spAutoFit/>
            </a:bodyPr>
            <a:lstStyle/>
            <a:p>
              <a:r>
                <a:rPr lang="id-ID" sz="1100" b="1" dirty="0">
                  <a:solidFill>
                    <a:schemeClr val="bg1">
                      <a:lumMod val="85000"/>
                    </a:schemeClr>
                  </a:solidFill>
                  <a:latin typeface="Montserrat" panose="00000500000000000000" pitchFamily="50" charset="0"/>
                </a:rPr>
                <a:t>LOREM IPSUM</a:t>
              </a:r>
              <a:endParaRPr lang="en-US" sz="1100" b="1" dirty="0">
                <a:solidFill>
                  <a:schemeClr val="bg1">
                    <a:lumMod val="85000"/>
                  </a:schemeClr>
                </a:solidFill>
                <a:latin typeface="Montserrat" panose="00000500000000000000" pitchFamily="50" charset="0"/>
              </a:endParaRPr>
            </a:p>
          </p:txBody>
        </p:sp>
        <p:sp>
          <p:nvSpPr>
            <p:cNvPr id="66" name="Rectangle 65">
              <a:extLst>
                <a:ext uri="{FF2B5EF4-FFF2-40B4-BE49-F238E27FC236}">
                  <a16:creationId xmlns:a16="http://schemas.microsoft.com/office/drawing/2014/main" id="{08235F14-5FD3-446E-8427-3B54B4CC5581}"/>
                </a:ext>
              </a:extLst>
            </p:cNvPr>
            <p:cNvSpPr/>
            <p:nvPr/>
          </p:nvSpPr>
          <p:spPr>
            <a:xfrm>
              <a:off x="8333097" y="2941136"/>
              <a:ext cx="2213920" cy="830997"/>
            </a:xfrm>
            <a:prstGeom prst="rect">
              <a:avLst/>
            </a:prstGeom>
          </p:spPr>
          <p:txBody>
            <a:bodyPr wrap="square">
              <a:spAutoFit/>
            </a:bodyPr>
            <a:lstStyle/>
            <a:p>
              <a:r>
                <a:rPr lang="id-ID" sz="1200" dirty="0">
                  <a:solidFill>
                    <a:schemeClr val="bg1">
                      <a:lumMod val="85000"/>
                    </a:schemeClr>
                  </a:solidFill>
                </a:rPr>
                <a:t>Lorem Ipsum is simply dummy text of the printing and typesetting industry. Lorem Ipsum has been the industry's</a:t>
              </a:r>
            </a:p>
          </p:txBody>
        </p:sp>
      </p:grpSp>
      <p:cxnSp>
        <p:nvCxnSpPr>
          <p:cNvPr id="13" name="Straight Connector 12">
            <a:extLst>
              <a:ext uri="{FF2B5EF4-FFF2-40B4-BE49-F238E27FC236}">
                <a16:creationId xmlns:a16="http://schemas.microsoft.com/office/drawing/2014/main" id="{D3FB2D42-FD16-4550-AF0B-78C33E908289}"/>
              </a:ext>
            </a:extLst>
          </p:cNvPr>
          <p:cNvCxnSpPr/>
          <p:nvPr/>
        </p:nvCxnSpPr>
        <p:spPr>
          <a:xfrm flipH="1">
            <a:off x="0" y="2836592"/>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069985"/>
      </p:ext>
    </p:extLst>
  </p:cSld>
  <p:clrMapOvr>
    <a:masterClrMapping/>
  </p:clrMapOvr>
</p:sld>
</file>

<file path=ppt/theme/theme1.xml><?xml version="1.0" encoding="utf-8"?>
<a:theme xmlns:a="http://schemas.openxmlformats.org/drawingml/2006/main" name="1_Office Theme">
  <a:themeElements>
    <a:clrScheme name="ABSTRACT">
      <a:dk1>
        <a:sysClr val="windowText" lastClr="000000"/>
      </a:dk1>
      <a:lt1>
        <a:sysClr val="window" lastClr="FFFFFF"/>
      </a:lt1>
      <a:dk2>
        <a:srgbClr val="8A8A9B"/>
      </a:dk2>
      <a:lt2>
        <a:srgbClr val="E7E7EB"/>
      </a:lt2>
      <a:accent1>
        <a:srgbClr val="2C4881"/>
      </a:accent1>
      <a:accent2>
        <a:srgbClr val="FFD0DB"/>
      </a:accent2>
      <a:accent3>
        <a:srgbClr val="FA90D0"/>
      </a:accent3>
      <a:accent4>
        <a:srgbClr val="FF9F65"/>
      </a:accent4>
      <a:accent5>
        <a:srgbClr val="587CC5"/>
      </a:accent5>
      <a:accent6>
        <a:srgbClr val="CD7CFF"/>
      </a:accent6>
      <a:hlink>
        <a:srgbClr val="F833A5"/>
      </a:hlink>
      <a:folHlink>
        <a:srgbClr val="BFBFBF"/>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890</Words>
  <Application>Microsoft Office PowerPoint</Application>
  <PresentationFormat>Widescreen</PresentationFormat>
  <Paragraphs>290</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Gill Sans</vt:lpstr>
      <vt:lpstr>Lato</vt:lpstr>
      <vt:lpstr>Montserrat</vt:lpstr>
      <vt:lpstr>Montserrat Light</vt:lpstr>
      <vt:lpstr>Montserrat SemiBold</vt:lpstr>
      <vt:lpstr>Source Sans Pro Light</vt:lpstr>
      <vt:lpstr>Wingdings</vt:lpstr>
      <vt:lpstr>1_Office Theme</vt:lpstr>
      <vt:lpstr>PowerPoint Presentation</vt:lpstr>
      <vt:lpstr>Education Gallery</vt:lpstr>
      <vt:lpstr>PowerPoint Presentation</vt:lpstr>
      <vt:lpstr>PowerPoint Presentation</vt:lpstr>
      <vt:lpstr>Check Our Calender</vt:lpstr>
      <vt:lpstr>Latest News</vt:lpstr>
      <vt:lpstr>PowerPoint Presentation</vt:lpstr>
      <vt:lpstr>PowerPoint Presentation</vt:lpstr>
      <vt:lpstr>PowerPoint Presentation</vt:lpstr>
      <vt:lpstr>PowerPoint Presentation</vt:lpstr>
      <vt:lpstr>PowerPoint Presentation</vt:lpstr>
      <vt:lpstr>PowerPoint Presentation</vt:lpstr>
      <vt:lpstr>Infographic Slides</vt:lpstr>
      <vt:lpstr>Step Into The Light</vt:lpstr>
      <vt:lpstr>Infographic Slides</vt:lpstr>
      <vt:lpstr>Infographic Slides</vt:lpstr>
      <vt:lpstr>Infographic Slides</vt:lpstr>
      <vt:lpstr>Infographic Slides</vt:lpstr>
      <vt:lpstr>Infographic Slides</vt:lpstr>
      <vt:lpstr>Infographic Slides</vt:lpstr>
      <vt:lpstr>Infographic Slides</vt:lpstr>
      <vt:lpstr>Infographic Slides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Michal Zavacky</cp:lastModifiedBy>
  <cp:revision>4</cp:revision>
  <dcterms:created xsi:type="dcterms:W3CDTF">2019-06-30T15:14:28Z</dcterms:created>
  <dcterms:modified xsi:type="dcterms:W3CDTF">2019-07-09T13:15:19Z</dcterms:modified>
</cp:coreProperties>
</file>