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300" r:id="rId5"/>
    <p:sldId id="263" r:id="rId6"/>
    <p:sldId id="265" r:id="rId7"/>
    <p:sldId id="266" r:id="rId8"/>
    <p:sldId id="270" r:id="rId9"/>
    <p:sldId id="271" r:id="rId10"/>
    <p:sldId id="277" r:id="rId11"/>
    <p:sldId id="280" r:id="rId12"/>
    <p:sldId id="258" r:id="rId13"/>
    <p:sldId id="297" r:id="rId14"/>
    <p:sldId id="290" r:id="rId15"/>
    <p:sldId id="288" r:id="rId16"/>
    <p:sldId id="259" r:id="rId17"/>
    <p:sldId id="302" r:id="rId18"/>
    <p:sldId id="303" r:id="rId19"/>
    <p:sldId id="306" r:id="rId20"/>
    <p:sldId id="308" r:id="rId21"/>
    <p:sldId id="307" r:id="rId22"/>
    <p:sldId id="304" r:id="rId23"/>
    <p:sldId id="305" r:id="rId24"/>
    <p:sldId id="309" r:id="rId25"/>
    <p:sldId id="301" r:id="rId2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Mint Developer" initials="TD" lastIdx="1" clrIdx="0">
    <p:extLst>
      <p:ext uri="{19B8F6BF-5375-455C-9EA6-DF929625EA0E}">
        <p15:presenceInfo xmlns:p15="http://schemas.microsoft.com/office/powerpoint/2012/main" userId="fa429a10c48742a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44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001261A-6704-403B-9DD8-D91328BAE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0571" y="2721375"/>
            <a:ext cx="8870858" cy="3241159"/>
          </a:xfrm>
          <a:custGeom>
            <a:avLst/>
            <a:gdLst>
              <a:gd name="connsiteX0" fmla="*/ 0 w 8870858"/>
              <a:gd name="connsiteY0" fmla="*/ 0 h 3241159"/>
              <a:gd name="connsiteX1" fmla="*/ 8870858 w 8870858"/>
              <a:gd name="connsiteY1" fmla="*/ 0 h 3241159"/>
              <a:gd name="connsiteX2" fmla="*/ 8870858 w 8870858"/>
              <a:gd name="connsiteY2" fmla="*/ 3241159 h 3241159"/>
              <a:gd name="connsiteX3" fmla="*/ 0 w 8870858"/>
              <a:gd name="connsiteY3" fmla="*/ 3241159 h 324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70858" h="3241159">
                <a:moveTo>
                  <a:pt x="0" y="0"/>
                </a:moveTo>
                <a:lnTo>
                  <a:pt x="8870858" y="0"/>
                </a:lnTo>
                <a:lnTo>
                  <a:pt x="8870858" y="3241159"/>
                </a:lnTo>
                <a:lnTo>
                  <a:pt x="0" y="3241159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Replace Image Here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957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1197306-2C59-4F8B-A93F-9AC0F74EC2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0503" y="562971"/>
            <a:ext cx="10990994" cy="5755942"/>
          </a:xfrm>
          <a:custGeom>
            <a:avLst/>
            <a:gdLst>
              <a:gd name="connsiteX0" fmla="*/ 0 w 10990994"/>
              <a:gd name="connsiteY0" fmla="*/ 0 h 5755942"/>
              <a:gd name="connsiteX1" fmla="*/ 10990994 w 10990994"/>
              <a:gd name="connsiteY1" fmla="*/ 0 h 5755942"/>
              <a:gd name="connsiteX2" fmla="*/ 10990994 w 10990994"/>
              <a:gd name="connsiteY2" fmla="*/ 5755942 h 5755942"/>
              <a:gd name="connsiteX3" fmla="*/ 0 w 10990994"/>
              <a:gd name="connsiteY3" fmla="*/ 5755942 h 575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0994" h="5755942">
                <a:moveTo>
                  <a:pt x="0" y="0"/>
                </a:moveTo>
                <a:lnTo>
                  <a:pt x="10990994" y="0"/>
                </a:lnTo>
                <a:lnTo>
                  <a:pt x="10990994" y="5755942"/>
                </a:lnTo>
                <a:lnTo>
                  <a:pt x="0" y="5755942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Replace Image Here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28128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 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579A10-E6C3-4A97-BB43-F0035262CD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9925" y="3724208"/>
            <a:ext cx="3228975" cy="1935998"/>
          </a:xfrm>
          <a:custGeom>
            <a:avLst/>
            <a:gdLst>
              <a:gd name="connsiteX0" fmla="*/ 0 w 3228975"/>
              <a:gd name="connsiteY0" fmla="*/ 0 h 1935998"/>
              <a:gd name="connsiteX1" fmla="*/ 3228975 w 3228975"/>
              <a:gd name="connsiteY1" fmla="*/ 0 h 1935998"/>
              <a:gd name="connsiteX2" fmla="*/ 3228975 w 3228975"/>
              <a:gd name="connsiteY2" fmla="*/ 1935998 h 1935998"/>
              <a:gd name="connsiteX3" fmla="*/ 0 w 3228975"/>
              <a:gd name="connsiteY3" fmla="*/ 1935998 h 193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8975" h="1935998">
                <a:moveTo>
                  <a:pt x="0" y="0"/>
                </a:moveTo>
                <a:lnTo>
                  <a:pt x="3228975" y="0"/>
                </a:lnTo>
                <a:lnTo>
                  <a:pt x="3228975" y="1935998"/>
                </a:lnTo>
                <a:lnTo>
                  <a:pt x="0" y="1935998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Replace Image Here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87932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41B71A0-879A-4045-897A-20844B77BE8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3429000"/>
            <a:ext cx="12192000" cy="2880000"/>
          </a:xfrm>
          <a:custGeom>
            <a:avLst/>
            <a:gdLst>
              <a:gd name="connsiteX0" fmla="*/ 0 w 12192000"/>
              <a:gd name="connsiteY0" fmla="*/ 0 h 2880000"/>
              <a:gd name="connsiteX1" fmla="*/ 12192000 w 12192000"/>
              <a:gd name="connsiteY1" fmla="*/ 0 h 2880000"/>
              <a:gd name="connsiteX2" fmla="*/ 12192000 w 12192000"/>
              <a:gd name="connsiteY2" fmla="*/ 2880000 h 2880000"/>
              <a:gd name="connsiteX3" fmla="*/ 0 w 12192000"/>
              <a:gd name="connsiteY3" fmla="*/ 288000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80000">
                <a:moveTo>
                  <a:pt x="0" y="0"/>
                </a:moveTo>
                <a:lnTo>
                  <a:pt x="12192000" y="0"/>
                </a:lnTo>
                <a:lnTo>
                  <a:pt x="12192000" y="2880000"/>
                </a:lnTo>
                <a:lnTo>
                  <a:pt x="0" y="28800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Replace Image Here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8219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1DAA6-DA59-45F7-93BF-66DF3F825A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Replace Image Here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13205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8D5C9C4-0A7A-45D7-B702-28AE7B786E1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2427" y="1166336"/>
            <a:ext cx="4078682" cy="4547100"/>
          </a:xfrm>
          <a:custGeom>
            <a:avLst/>
            <a:gdLst>
              <a:gd name="connsiteX0" fmla="*/ 0 w 4078682"/>
              <a:gd name="connsiteY0" fmla="*/ 0 h 4547100"/>
              <a:gd name="connsiteX1" fmla="*/ 4078682 w 4078682"/>
              <a:gd name="connsiteY1" fmla="*/ 0 h 4547100"/>
              <a:gd name="connsiteX2" fmla="*/ 4078682 w 4078682"/>
              <a:gd name="connsiteY2" fmla="*/ 4547100 h 4547100"/>
              <a:gd name="connsiteX3" fmla="*/ 0 w 4078682"/>
              <a:gd name="connsiteY3" fmla="*/ 4547100 h 454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8682" h="4547100">
                <a:moveTo>
                  <a:pt x="0" y="0"/>
                </a:moveTo>
                <a:lnTo>
                  <a:pt x="4078682" y="0"/>
                </a:lnTo>
                <a:lnTo>
                  <a:pt x="4078682" y="4547100"/>
                </a:lnTo>
                <a:lnTo>
                  <a:pt x="0" y="45471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Replace Image Here</a:t>
            </a:r>
            <a:endParaRPr lang="id-ID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F19C864-2F6E-4012-A12B-A439AC94AC9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090308" y="3548743"/>
            <a:ext cx="2590801" cy="2779485"/>
          </a:xfrm>
          <a:custGeom>
            <a:avLst/>
            <a:gdLst>
              <a:gd name="connsiteX0" fmla="*/ 0 w 2590801"/>
              <a:gd name="connsiteY0" fmla="*/ 0 h 2779485"/>
              <a:gd name="connsiteX1" fmla="*/ 2590801 w 2590801"/>
              <a:gd name="connsiteY1" fmla="*/ 0 h 2779485"/>
              <a:gd name="connsiteX2" fmla="*/ 2590801 w 2590801"/>
              <a:gd name="connsiteY2" fmla="*/ 2779485 h 2779485"/>
              <a:gd name="connsiteX3" fmla="*/ 0 w 2590801"/>
              <a:gd name="connsiteY3" fmla="*/ 2779485 h 277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0801" h="2779485">
                <a:moveTo>
                  <a:pt x="0" y="0"/>
                </a:moveTo>
                <a:lnTo>
                  <a:pt x="2590801" y="0"/>
                </a:lnTo>
                <a:lnTo>
                  <a:pt x="2590801" y="2779485"/>
                </a:lnTo>
                <a:lnTo>
                  <a:pt x="0" y="2779485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Replace Image Here</a:t>
            </a:r>
            <a:endParaRPr lang="id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6D7BCB4-0250-43B8-8637-909499CB89B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81109" y="3548742"/>
            <a:ext cx="2590801" cy="2779485"/>
          </a:xfrm>
          <a:custGeom>
            <a:avLst/>
            <a:gdLst>
              <a:gd name="connsiteX0" fmla="*/ 0 w 2590801"/>
              <a:gd name="connsiteY0" fmla="*/ 0 h 2779485"/>
              <a:gd name="connsiteX1" fmla="*/ 2590801 w 2590801"/>
              <a:gd name="connsiteY1" fmla="*/ 0 h 2779485"/>
              <a:gd name="connsiteX2" fmla="*/ 2590801 w 2590801"/>
              <a:gd name="connsiteY2" fmla="*/ 2779485 h 2779485"/>
              <a:gd name="connsiteX3" fmla="*/ 0 w 2590801"/>
              <a:gd name="connsiteY3" fmla="*/ 2779485 h 277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0801" h="2779485">
                <a:moveTo>
                  <a:pt x="0" y="0"/>
                </a:moveTo>
                <a:lnTo>
                  <a:pt x="2590801" y="0"/>
                </a:lnTo>
                <a:lnTo>
                  <a:pt x="2590801" y="2779485"/>
                </a:lnTo>
                <a:lnTo>
                  <a:pt x="0" y="2779485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Replace Image Here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17428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E333099-6D1D-4F69-93B3-D55D6E9C8BF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0571" y="580572"/>
            <a:ext cx="11030858" cy="3579855"/>
          </a:xfrm>
          <a:custGeom>
            <a:avLst/>
            <a:gdLst>
              <a:gd name="connsiteX0" fmla="*/ 0 w 11030858"/>
              <a:gd name="connsiteY0" fmla="*/ 0 h 3579855"/>
              <a:gd name="connsiteX1" fmla="*/ 11030858 w 11030858"/>
              <a:gd name="connsiteY1" fmla="*/ 0 h 3579855"/>
              <a:gd name="connsiteX2" fmla="*/ 11030858 w 11030858"/>
              <a:gd name="connsiteY2" fmla="*/ 3579855 h 3579855"/>
              <a:gd name="connsiteX3" fmla="*/ 0 w 11030858"/>
              <a:gd name="connsiteY3" fmla="*/ 3579855 h 357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858" h="3579855">
                <a:moveTo>
                  <a:pt x="0" y="0"/>
                </a:moveTo>
                <a:lnTo>
                  <a:pt x="11030858" y="0"/>
                </a:lnTo>
                <a:lnTo>
                  <a:pt x="11030858" y="3579855"/>
                </a:lnTo>
                <a:lnTo>
                  <a:pt x="0" y="3579855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Replace Image Here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156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E635B-C7DC-4B53-9AA8-D0DC52B829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0571" y="2697573"/>
            <a:ext cx="11030858" cy="3579855"/>
          </a:xfrm>
          <a:custGeom>
            <a:avLst/>
            <a:gdLst>
              <a:gd name="connsiteX0" fmla="*/ 0 w 11030858"/>
              <a:gd name="connsiteY0" fmla="*/ 0 h 3579855"/>
              <a:gd name="connsiteX1" fmla="*/ 11030858 w 11030858"/>
              <a:gd name="connsiteY1" fmla="*/ 0 h 3579855"/>
              <a:gd name="connsiteX2" fmla="*/ 11030858 w 11030858"/>
              <a:gd name="connsiteY2" fmla="*/ 3579855 h 3579855"/>
              <a:gd name="connsiteX3" fmla="*/ 0 w 11030858"/>
              <a:gd name="connsiteY3" fmla="*/ 3579855 h 357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858" h="3579855">
                <a:moveTo>
                  <a:pt x="0" y="0"/>
                </a:moveTo>
                <a:lnTo>
                  <a:pt x="11030858" y="0"/>
                </a:lnTo>
                <a:lnTo>
                  <a:pt x="11030858" y="3579855"/>
                </a:lnTo>
                <a:lnTo>
                  <a:pt x="0" y="3579855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Replace Image Here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53789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69DB0B-B2B6-465F-838E-F002F49496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0000" y="720000"/>
            <a:ext cx="2709000" cy="2709000"/>
          </a:xfrm>
          <a:custGeom>
            <a:avLst/>
            <a:gdLst>
              <a:gd name="connsiteX0" fmla="*/ 0 w 2709000"/>
              <a:gd name="connsiteY0" fmla="*/ 0 h 2709000"/>
              <a:gd name="connsiteX1" fmla="*/ 2709000 w 2709000"/>
              <a:gd name="connsiteY1" fmla="*/ 0 h 2709000"/>
              <a:gd name="connsiteX2" fmla="*/ 2709000 w 2709000"/>
              <a:gd name="connsiteY2" fmla="*/ 2709000 h 2709000"/>
              <a:gd name="connsiteX3" fmla="*/ 0 w 2709000"/>
              <a:gd name="connsiteY3" fmla="*/ 2709000 h 270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9000" h="2709000">
                <a:moveTo>
                  <a:pt x="0" y="0"/>
                </a:moveTo>
                <a:lnTo>
                  <a:pt x="2709000" y="0"/>
                </a:lnTo>
                <a:lnTo>
                  <a:pt x="2709000" y="2709000"/>
                </a:lnTo>
                <a:lnTo>
                  <a:pt x="0" y="27090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Replace Image Here</a:t>
            </a:r>
            <a:endParaRPr lang="id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9F2DC74-DBD2-4EF3-82D2-C1B91B1CF75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29000" y="3429000"/>
            <a:ext cx="2709000" cy="2709000"/>
          </a:xfrm>
          <a:custGeom>
            <a:avLst/>
            <a:gdLst>
              <a:gd name="connsiteX0" fmla="*/ 0 w 2709000"/>
              <a:gd name="connsiteY0" fmla="*/ 0 h 2709000"/>
              <a:gd name="connsiteX1" fmla="*/ 2709000 w 2709000"/>
              <a:gd name="connsiteY1" fmla="*/ 0 h 2709000"/>
              <a:gd name="connsiteX2" fmla="*/ 2709000 w 2709000"/>
              <a:gd name="connsiteY2" fmla="*/ 2709000 h 2709000"/>
              <a:gd name="connsiteX3" fmla="*/ 0 w 2709000"/>
              <a:gd name="connsiteY3" fmla="*/ 2709000 h 270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9000" h="2709000">
                <a:moveTo>
                  <a:pt x="0" y="0"/>
                </a:moveTo>
                <a:lnTo>
                  <a:pt x="2709000" y="0"/>
                </a:lnTo>
                <a:lnTo>
                  <a:pt x="2709000" y="2709000"/>
                </a:lnTo>
                <a:lnTo>
                  <a:pt x="0" y="27090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Replace Image Here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9241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08F7EE4-4F16-481B-A71D-D97E9F9B554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5372099" cy="6858000"/>
          </a:xfrm>
          <a:custGeom>
            <a:avLst/>
            <a:gdLst>
              <a:gd name="connsiteX0" fmla="*/ 0 w 5372099"/>
              <a:gd name="connsiteY0" fmla="*/ 0 h 6858000"/>
              <a:gd name="connsiteX1" fmla="*/ 5372099 w 5372099"/>
              <a:gd name="connsiteY1" fmla="*/ 0 h 6858000"/>
              <a:gd name="connsiteX2" fmla="*/ 5372099 w 5372099"/>
              <a:gd name="connsiteY2" fmla="*/ 6858000 h 6858000"/>
              <a:gd name="connsiteX3" fmla="*/ 0 w 53720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099" h="6858000">
                <a:moveTo>
                  <a:pt x="0" y="0"/>
                </a:moveTo>
                <a:lnTo>
                  <a:pt x="5372099" y="0"/>
                </a:lnTo>
                <a:lnTo>
                  <a:pt x="5372099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Replace Image Here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4504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2AF882-52FE-4F24-BE82-BF8F704CD8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229600" y="0"/>
            <a:ext cx="396240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Replace Image Here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5396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353C546-B568-411C-B8D0-B9ACD5DC40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79730" y="4983350"/>
            <a:ext cx="1553928" cy="1553928"/>
          </a:xfrm>
          <a:custGeom>
            <a:avLst/>
            <a:gdLst>
              <a:gd name="connsiteX0" fmla="*/ 776964 w 1553928"/>
              <a:gd name="connsiteY0" fmla="*/ 0 h 1553928"/>
              <a:gd name="connsiteX1" fmla="*/ 1553928 w 1553928"/>
              <a:gd name="connsiteY1" fmla="*/ 776964 h 1553928"/>
              <a:gd name="connsiteX2" fmla="*/ 776964 w 1553928"/>
              <a:gd name="connsiteY2" fmla="*/ 1553928 h 1553928"/>
              <a:gd name="connsiteX3" fmla="*/ 0 w 1553928"/>
              <a:gd name="connsiteY3" fmla="*/ 776964 h 1553928"/>
              <a:gd name="connsiteX4" fmla="*/ 776964 w 1553928"/>
              <a:gd name="connsiteY4" fmla="*/ 0 h 1553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3928" h="1553928">
                <a:moveTo>
                  <a:pt x="776964" y="0"/>
                </a:moveTo>
                <a:cubicBezTo>
                  <a:pt x="1206069" y="0"/>
                  <a:pt x="1553928" y="347859"/>
                  <a:pt x="1553928" y="776964"/>
                </a:cubicBezTo>
                <a:cubicBezTo>
                  <a:pt x="1553928" y="1206069"/>
                  <a:pt x="1206069" y="1553928"/>
                  <a:pt x="776964" y="1553928"/>
                </a:cubicBezTo>
                <a:cubicBezTo>
                  <a:pt x="347859" y="1553928"/>
                  <a:pt x="0" y="1206069"/>
                  <a:pt x="0" y="776964"/>
                </a:cubicBezTo>
                <a:cubicBezTo>
                  <a:pt x="0" y="347859"/>
                  <a:pt x="347859" y="0"/>
                  <a:pt x="776964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Replace Image Here</a:t>
            </a:r>
            <a:endParaRPr lang="id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D41F08D-DA37-4CBF-AAEA-5D9F63AE19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82106" y="4983350"/>
            <a:ext cx="1553928" cy="1553928"/>
          </a:xfrm>
          <a:custGeom>
            <a:avLst/>
            <a:gdLst>
              <a:gd name="connsiteX0" fmla="*/ 776964 w 1553928"/>
              <a:gd name="connsiteY0" fmla="*/ 0 h 1553928"/>
              <a:gd name="connsiteX1" fmla="*/ 1553928 w 1553928"/>
              <a:gd name="connsiteY1" fmla="*/ 776964 h 1553928"/>
              <a:gd name="connsiteX2" fmla="*/ 776964 w 1553928"/>
              <a:gd name="connsiteY2" fmla="*/ 1553928 h 1553928"/>
              <a:gd name="connsiteX3" fmla="*/ 0 w 1553928"/>
              <a:gd name="connsiteY3" fmla="*/ 776964 h 1553928"/>
              <a:gd name="connsiteX4" fmla="*/ 776964 w 1553928"/>
              <a:gd name="connsiteY4" fmla="*/ 0 h 1553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3928" h="1553928">
                <a:moveTo>
                  <a:pt x="776964" y="0"/>
                </a:moveTo>
                <a:cubicBezTo>
                  <a:pt x="1206069" y="0"/>
                  <a:pt x="1553928" y="347859"/>
                  <a:pt x="1553928" y="776964"/>
                </a:cubicBezTo>
                <a:cubicBezTo>
                  <a:pt x="1553928" y="1206069"/>
                  <a:pt x="1206069" y="1553928"/>
                  <a:pt x="776964" y="1553928"/>
                </a:cubicBezTo>
                <a:cubicBezTo>
                  <a:pt x="347859" y="1553928"/>
                  <a:pt x="0" y="1206069"/>
                  <a:pt x="0" y="776964"/>
                </a:cubicBezTo>
                <a:cubicBezTo>
                  <a:pt x="0" y="347859"/>
                  <a:pt x="347859" y="0"/>
                  <a:pt x="776964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Replace Image Here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4824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5" r:id="rId4"/>
    <p:sldLayoutId id="2147483656" r:id="rId5"/>
    <p:sldLayoutId id="2147483657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71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svg"/><Relationship Id="rId7" Type="http://schemas.openxmlformats.org/officeDocument/2006/relationships/image" Target="../media/image31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2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48722A7-7291-4D4A-B5DC-3371907EAC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3" b="10703"/>
          <a:stretch>
            <a:fillRect/>
          </a:stretch>
        </p:blipFill>
        <p:spPr/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FD7625C-7EFC-405A-AC33-1075D7E112BE}"/>
              </a:ext>
            </a:extLst>
          </p:cNvPr>
          <p:cNvGrpSpPr/>
          <p:nvPr/>
        </p:nvGrpSpPr>
        <p:grpSpPr>
          <a:xfrm>
            <a:off x="4281250" y="1795871"/>
            <a:ext cx="6634388" cy="2763446"/>
            <a:chOff x="2498583" y="1861457"/>
            <a:chExt cx="7197417" cy="358531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5CDF0D9-AFA3-4BCB-B896-FF94ED71E356}"/>
                </a:ext>
              </a:extLst>
            </p:cNvPr>
            <p:cNvSpPr/>
            <p:nvPr/>
          </p:nvSpPr>
          <p:spPr>
            <a:xfrm>
              <a:off x="4296000" y="2311689"/>
              <a:ext cx="1800000" cy="31350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C15BD5B-9A3C-4757-BC4D-028123587334}"/>
                </a:ext>
              </a:extLst>
            </p:cNvPr>
            <p:cNvSpPr/>
            <p:nvPr/>
          </p:nvSpPr>
          <p:spPr>
            <a:xfrm>
              <a:off x="6093417" y="1861457"/>
              <a:ext cx="1800000" cy="31350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9F767F6-2477-4756-8892-B662FE82346B}"/>
                </a:ext>
              </a:extLst>
            </p:cNvPr>
            <p:cNvSpPr/>
            <p:nvPr/>
          </p:nvSpPr>
          <p:spPr>
            <a:xfrm>
              <a:off x="2498583" y="1861457"/>
              <a:ext cx="1800000" cy="31350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2AD427B-0E0E-469B-9ED2-B76DC8142906}"/>
                </a:ext>
              </a:extLst>
            </p:cNvPr>
            <p:cNvSpPr/>
            <p:nvPr/>
          </p:nvSpPr>
          <p:spPr>
            <a:xfrm>
              <a:off x="7896000" y="2305957"/>
              <a:ext cx="1800000" cy="31350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0089113-8AD8-497D-8F98-A0A1F9EFEB08}"/>
              </a:ext>
            </a:extLst>
          </p:cNvPr>
          <p:cNvSpPr txBox="1"/>
          <p:nvPr/>
        </p:nvSpPr>
        <p:spPr>
          <a:xfrm>
            <a:off x="4278869" y="2464143"/>
            <a:ext cx="66367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Montserrat" panose="00000500000000000000" pitchFamily="2" charset="0"/>
                <a:ea typeface="Roboto Slab" pitchFamily="2" charset="0"/>
              </a:rPr>
              <a:t>NURTURE</a:t>
            </a:r>
            <a:endParaRPr lang="id-ID" sz="8800" dirty="0">
              <a:latin typeface="Montserrat" panose="00000500000000000000" pitchFamily="2" charset="0"/>
              <a:ea typeface="Roboto Slab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566636-7B39-4741-8FE2-C1EE2061FDC0}"/>
              </a:ext>
            </a:extLst>
          </p:cNvPr>
          <p:cNvSpPr txBox="1"/>
          <p:nvPr/>
        </p:nvSpPr>
        <p:spPr>
          <a:xfrm>
            <a:off x="4797473" y="3632631"/>
            <a:ext cx="5594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pc="300" dirty="0">
                <a:latin typeface="Montserrat" panose="00000500000000000000" pitchFamily="2" charset="0"/>
                <a:ea typeface="Roboto Slab" pitchFamily="2" charset="0"/>
              </a:rPr>
              <a:t>Education Presentation Template</a:t>
            </a:r>
            <a:endParaRPr lang="id-ID" sz="2000" spc="300" dirty="0">
              <a:latin typeface="Montserrat" panose="00000500000000000000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43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7587B5-E64F-4872-981C-DB13BEA68DCD}"/>
              </a:ext>
            </a:extLst>
          </p:cNvPr>
          <p:cNvSpPr txBox="1"/>
          <p:nvPr/>
        </p:nvSpPr>
        <p:spPr>
          <a:xfrm>
            <a:off x="1949114" y="752092"/>
            <a:ext cx="7823535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dirty="0">
                <a:latin typeface="Montserrat" panose="00000500000000000000" pitchFamily="2" charset="0"/>
                <a:ea typeface="Roboto Slab" pitchFamily="2" charset="0"/>
              </a:rPr>
              <a:t>STUDENT GROW BY YEAR</a:t>
            </a:r>
            <a:endParaRPr lang="id-ID" sz="3600" dirty="0">
              <a:latin typeface="Montserrat" panose="00000500000000000000" pitchFamily="2" charset="0"/>
              <a:ea typeface="Roboto Slab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672CE1-A193-42E5-AE47-FF7A716BE79B}"/>
              </a:ext>
            </a:extLst>
          </p:cNvPr>
          <p:cNvSpPr txBox="1"/>
          <p:nvPr/>
        </p:nvSpPr>
        <p:spPr>
          <a:xfrm>
            <a:off x="1949115" y="1474541"/>
            <a:ext cx="555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anose="00000500000000000000" pitchFamily="2" charset="0"/>
                <a:ea typeface="Roboto" pitchFamily="2" charset="0"/>
              </a:rPr>
              <a:t>Write Something Caption 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C44D92-1881-441B-8718-36178F64EA46}"/>
              </a:ext>
            </a:extLst>
          </p:cNvPr>
          <p:cNvSpPr/>
          <p:nvPr/>
        </p:nvSpPr>
        <p:spPr>
          <a:xfrm>
            <a:off x="580571" y="708592"/>
            <a:ext cx="108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Freeform 103">
            <a:extLst>
              <a:ext uri="{FF2B5EF4-FFF2-40B4-BE49-F238E27FC236}">
                <a16:creationId xmlns:a16="http://schemas.microsoft.com/office/drawing/2014/main" id="{C20437A6-A0DF-4073-B797-E3D9335AFD99}"/>
              </a:ext>
            </a:extLst>
          </p:cNvPr>
          <p:cNvSpPr>
            <a:spLocks noEditPoints="1"/>
          </p:cNvSpPr>
          <p:nvPr/>
        </p:nvSpPr>
        <p:spPr bwMode="auto">
          <a:xfrm>
            <a:off x="890132" y="1018153"/>
            <a:ext cx="460878" cy="460878"/>
          </a:xfrm>
          <a:custGeom>
            <a:avLst/>
            <a:gdLst>
              <a:gd name="T0" fmla="*/ 176 w 176"/>
              <a:gd name="T1" fmla="*/ 68 h 176"/>
              <a:gd name="T2" fmla="*/ 174 w 176"/>
              <a:gd name="T3" fmla="*/ 49 h 176"/>
              <a:gd name="T4" fmla="*/ 90 w 176"/>
              <a:gd name="T5" fmla="*/ 1 h 176"/>
              <a:gd name="T6" fmla="*/ 88 w 176"/>
              <a:gd name="T7" fmla="*/ 0 h 176"/>
              <a:gd name="T8" fmla="*/ 86 w 176"/>
              <a:gd name="T9" fmla="*/ 1 h 176"/>
              <a:gd name="T10" fmla="*/ 2 w 176"/>
              <a:gd name="T11" fmla="*/ 49 h 176"/>
              <a:gd name="T12" fmla="*/ 0 w 176"/>
              <a:gd name="T13" fmla="*/ 68 h 176"/>
              <a:gd name="T14" fmla="*/ 16 w 176"/>
              <a:gd name="T15" fmla="*/ 72 h 176"/>
              <a:gd name="T16" fmla="*/ 12 w 176"/>
              <a:gd name="T17" fmla="*/ 144 h 176"/>
              <a:gd name="T18" fmla="*/ 8 w 176"/>
              <a:gd name="T19" fmla="*/ 147 h 176"/>
              <a:gd name="T20" fmla="*/ 0 w 176"/>
              <a:gd name="T21" fmla="*/ 171 h 176"/>
              <a:gd name="T22" fmla="*/ 4 w 176"/>
              <a:gd name="T23" fmla="*/ 176 h 176"/>
              <a:gd name="T24" fmla="*/ 176 w 176"/>
              <a:gd name="T25" fmla="*/ 172 h 176"/>
              <a:gd name="T26" fmla="*/ 176 w 176"/>
              <a:gd name="T27" fmla="*/ 171 h 176"/>
              <a:gd name="T28" fmla="*/ 168 w 176"/>
              <a:gd name="T29" fmla="*/ 147 h 176"/>
              <a:gd name="T30" fmla="*/ 160 w 176"/>
              <a:gd name="T31" fmla="*/ 144 h 176"/>
              <a:gd name="T32" fmla="*/ 172 w 176"/>
              <a:gd name="T33" fmla="*/ 72 h 176"/>
              <a:gd name="T34" fmla="*/ 157 w 176"/>
              <a:gd name="T35" fmla="*/ 48 h 176"/>
              <a:gd name="T36" fmla="*/ 88 w 176"/>
              <a:gd name="T37" fmla="*/ 9 h 176"/>
              <a:gd name="T38" fmla="*/ 166 w 176"/>
              <a:gd name="T39" fmla="*/ 168 h 176"/>
              <a:gd name="T40" fmla="*/ 15 w 176"/>
              <a:gd name="T41" fmla="*/ 152 h 176"/>
              <a:gd name="T42" fmla="*/ 24 w 176"/>
              <a:gd name="T43" fmla="*/ 72 h 176"/>
              <a:gd name="T44" fmla="*/ 40 w 176"/>
              <a:gd name="T45" fmla="*/ 144 h 176"/>
              <a:gd name="T46" fmla="*/ 24 w 176"/>
              <a:gd name="T47" fmla="*/ 72 h 176"/>
              <a:gd name="T48" fmla="*/ 64 w 176"/>
              <a:gd name="T49" fmla="*/ 72 h 176"/>
              <a:gd name="T50" fmla="*/ 48 w 176"/>
              <a:gd name="T51" fmla="*/ 144 h 176"/>
              <a:gd name="T52" fmla="*/ 72 w 176"/>
              <a:gd name="T53" fmla="*/ 72 h 176"/>
              <a:gd name="T54" fmla="*/ 104 w 176"/>
              <a:gd name="T55" fmla="*/ 144 h 176"/>
              <a:gd name="T56" fmla="*/ 72 w 176"/>
              <a:gd name="T57" fmla="*/ 72 h 176"/>
              <a:gd name="T58" fmla="*/ 128 w 176"/>
              <a:gd name="T59" fmla="*/ 72 h 176"/>
              <a:gd name="T60" fmla="*/ 112 w 176"/>
              <a:gd name="T61" fmla="*/ 144 h 176"/>
              <a:gd name="T62" fmla="*/ 136 w 176"/>
              <a:gd name="T63" fmla="*/ 72 h 176"/>
              <a:gd name="T64" fmla="*/ 152 w 176"/>
              <a:gd name="T65" fmla="*/ 144 h 176"/>
              <a:gd name="T66" fmla="*/ 136 w 176"/>
              <a:gd name="T67" fmla="*/ 72 h 176"/>
              <a:gd name="T68" fmla="*/ 168 w 176"/>
              <a:gd name="T69" fmla="*/ 56 h 176"/>
              <a:gd name="T70" fmla="*/ 8 w 176"/>
              <a:gd name="T7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72" y="72"/>
                </a:moveTo>
                <a:cubicBezTo>
                  <a:pt x="174" y="72"/>
                  <a:pt x="176" y="70"/>
                  <a:pt x="176" y="68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6" y="51"/>
                  <a:pt x="175" y="49"/>
                  <a:pt x="174" y="49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1"/>
                  <a:pt x="90" y="1"/>
                  <a:pt x="90" y="1"/>
                </a:cubicBezTo>
                <a:cubicBezTo>
                  <a:pt x="89" y="0"/>
                  <a:pt x="89" y="0"/>
                  <a:pt x="88" y="0"/>
                </a:cubicBezTo>
                <a:cubicBezTo>
                  <a:pt x="87" y="0"/>
                  <a:pt x="87" y="0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51"/>
                  <a:pt x="0" y="52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2"/>
                  <a:pt x="4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0" y="144"/>
                  <a:pt x="9" y="145"/>
                  <a:pt x="8" y="147"/>
                </a:cubicBezTo>
                <a:cubicBezTo>
                  <a:pt x="8" y="147"/>
                  <a:pt x="8" y="147"/>
                  <a:pt x="8" y="147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2"/>
                  <a:pt x="176" y="171"/>
                  <a:pt x="176" y="171"/>
                </a:cubicBezTo>
                <a:cubicBezTo>
                  <a:pt x="176" y="171"/>
                  <a:pt x="176" y="171"/>
                  <a:pt x="176" y="171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7" y="145"/>
                  <a:pt x="166" y="144"/>
                  <a:pt x="164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0" y="72"/>
                  <a:pt x="160" y="72"/>
                  <a:pt x="160" y="72"/>
                </a:cubicBezTo>
                <a:lnTo>
                  <a:pt x="172" y="72"/>
                </a:lnTo>
                <a:close/>
                <a:moveTo>
                  <a:pt x="88" y="9"/>
                </a:moveTo>
                <a:cubicBezTo>
                  <a:pt x="157" y="48"/>
                  <a:pt x="157" y="48"/>
                  <a:pt x="157" y="48"/>
                </a:cubicBezTo>
                <a:cubicBezTo>
                  <a:pt x="19" y="48"/>
                  <a:pt x="19" y="48"/>
                  <a:pt x="19" y="48"/>
                </a:cubicBezTo>
                <a:lnTo>
                  <a:pt x="88" y="9"/>
                </a:lnTo>
                <a:close/>
                <a:moveTo>
                  <a:pt x="161" y="152"/>
                </a:moveTo>
                <a:cubicBezTo>
                  <a:pt x="166" y="168"/>
                  <a:pt x="166" y="168"/>
                  <a:pt x="166" y="168"/>
                </a:cubicBezTo>
                <a:cubicBezTo>
                  <a:pt x="10" y="168"/>
                  <a:pt x="10" y="168"/>
                  <a:pt x="10" y="168"/>
                </a:cubicBezTo>
                <a:cubicBezTo>
                  <a:pt x="15" y="152"/>
                  <a:pt x="15" y="152"/>
                  <a:pt x="15" y="152"/>
                </a:cubicBezTo>
                <a:lnTo>
                  <a:pt x="161" y="152"/>
                </a:lnTo>
                <a:close/>
                <a:moveTo>
                  <a:pt x="24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72"/>
                </a:lnTo>
                <a:close/>
                <a:moveTo>
                  <a:pt x="48" y="72"/>
                </a:moveTo>
                <a:cubicBezTo>
                  <a:pt x="64" y="72"/>
                  <a:pt x="64" y="72"/>
                  <a:pt x="64" y="72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48" y="144"/>
                  <a:pt x="48" y="144"/>
                  <a:pt x="48" y="144"/>
                </a:cubicBezTo>
                <a:lnTo>
                  <a:pt x="48" y="72"/>
                </a:lnTo>
                <a:close/>
                <a:moveTo>
                  <a:pt x="72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72" y="144"/>
                  <a:pt x="72" y="144"/>
                  <a:pt x="72" y="144"/>
                </a:cubicBezTo>
                <a:lnTo>
                  <a:pt x="72" y="72"/>
                </a:lnTo>
                <a:close/>
                <a:moveTo>
                  <a:pt x="112" y="72"/>
                </a:moveTo>
                <a:cubicBezTo>
                  <a:pt x="128" y="72"/>
                  <a:pt x="128" y="72"/>
                  <a:pt x="128" y="72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12" y="144"/>
                  <a:pt x="112" y="144"/>
                  <a:pt x="112" y="144"/>
                </a:cubicBezTo>
                <a:lnTo>
                  <a:pt x="112" y="72"/>
                </a:lnTo>
                <a:close/>
                <a:moveTo>
                  <a:pt x="136" y="72"/>
                </a:moveTo>
                <a:cubicBezTo>
                  <a:pt x="152" y="72"/>
                  <a:pt x="152" y="72"/>
                  <a:pt x="152" y="72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36" y="144"/>
                  <a:pt x="136" y="144"/>
                  <a:pt x="136" y="144"/>
                </a:cubicBezTo>
                <a:lnTo>
                  <a:pt x="136" y="72"/>
                </a:lnTo>
                <a:close/>
                <a:moveTo>
                  <a:pt x="8" y="56"/>
                </a:moveTo>
                <a:cubicBezTo>
                  <a:pt x="168" y="56"/>
                  <a:pt x="168" y="56"/>
                  <a:pt x="168" y="56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8" y="64"/>
                  <a:pt x="8" y="64"/>
                  <a:pt x="8" y="64"/>
                </a:cubicBezTo>
                <a:lnTo>
                  <a:pt x="8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latin typeface="Montserrat" panose="000005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48D922-8DDE-4AC4-BD67-07E127B175EA}"/>
              </a:ext>
            </a:extLst>
          </p:cNvPr>
          <p:cNvGrpSpPr/>
          <p:nvPr/>
        </p:nvGrpSpPr>
        <p:grpSpPr>
          <a:xfrm>
            <a:off x="580570" y="3286125"/>
            <a:ext cx="5379075" cy="2943751"/>
            <a:chOff x="6298847" y="3040380"/>
            <a:chExt cx="5828122" cy="3189496"/>
          </a:xfrm>
        </p:grpSpPr>
        <p:sp>
          <p:nvSpPr>
            <p:cNvPr id="25" name="Shape">
              <a:extLst>
                <a:ext uri="{FF2B5EF4-FFF2-40B4-BE49-F238E27FC236}">
                  <a16:creationId xmlns:a16="http://schemas.microsoft.com/office/drawing/2014/main" id="{B3E3442B-B28A-40CA-8C9B-55E512648348}"/>
                </a:ext>
              </a:extLst>
            </p:cNvPr>
            <p:cNvSpPr/>
            <p:nvPr/>
          </p:nvSpPr>
          <p:spPr>
            <a:xfrm>
              <a:off x="6811639" y="5307088"/>
              <a:ext cx="874409" cy="59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8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00">
                <a:latin typeface="Montserrat" panose="00000500000000000000" pitchFamily="2" charset="0"/>
              </a:endParaRPr>
            </a:p>
          </p:txBody>
        </p:sp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0586A13F-619D-44AE-A28F-88FF3088C160}"/>
                </a:ext>
              </a:extLst>
            </p:cNvPr>
            <p:cNvSpPr/>
            <p:nvPr/>
          </p:nvSpPr>
          <p:spPr>
            <a:xfrm>
              <a:off x="10317094" y="3525990"/>
              <a:ext cx="874404" cy="2377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8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00">
                <a:latin typeface="Montserrat" panose="00000500000000000000" pitchFamily="2" charset="0"/>
              </a:endParaRPr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A8EDC6A3-A567-4FFB-A154-65E4DCC86FAF}"/>
                </a:ext>
              </a:extLst>
            </p:cNvPr>
            <p:cNvSpPr/>
            <p:nvPr/>
          </p:nvSpPr>
          <p:spPr>
            <a:xfrm>
              <a:off x="7685300" y="4495894"/>
              <a:ext cx="874441" cy="1411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8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00">
                <a:latin typeface="Montserrat" panose="00000500000000000000" pitchFamily="2" charset="0"/>
              </a:endParaRPr>
            </a:p>
          </p:txBody>
        </p:sp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7566F6C9-8ED9-4FDF-B423-2AE03D836867}"/>
                </a:ext>
              </a:extLst>
            </p:cNvPr>
            <p:cNvSpPr/>
            <p:nvPr/>
          </p:nvSpPr>
          <p:spPr>
            <a:xfrm>
              <a:off x="8558214" y="4107933"/>
              <a:ext cx="874409" cy="179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8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00">
                <a:latin typeface="Montserrat" panose="00000500000000000000" pitchFamily="2" charset="0"/>
              </a:endParaRPr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EA826BB8-25DE-4BB8-AE83-F7660DB69BD1}"/>
                </a:ext>
              </a:extLst>
            </p:cNvPr>
            <p:cNvSpPr/>
            <p:nvPr/>
          </p:nvSpPr>
          <p:spPr>
            <a:xfrm>
              <a:off x="9431128" y="4716328"/>
              <a:ext cx="874439" cy="1188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8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00">
                <a:latin typeface="Montserrat" panose="00000500000000000000" pitchFamily="2" charset="0"/>
              </a:endParaRPr>
            </a:p>
          </p:txBody>
        </p:sp>
        <p:sp>
          <p:nvSpPr>
            <p:cNvPr id="30" name="Line">
              <a:extLst>
                <a:ext uri="{FF2B5EF4-FFF2-40B4-BE49-F238E27FC236}">
                  <a16:creationId xmlns:a16="http://schemas.microsoft.com/office/drawing/2014/main" id="{BFD1DAE9-E28C-4CE6-AA32-9DD974FB9152}"/>
                </a:ext>
              </a:extLst>
            </p:cNvPr>
            <p:cNvSpPr/>
            <p:nvPr/>
          </p:nvSpPr>
          <p:spPr>
            <a:xfrm>
              <a:off x="6298847" y="3040380"/>
              <a:ext cx="5828122" cy="3189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ln w="76200">
              <a:solidFill>
                <a:schemeClr val="accent1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00">
                <a:latin typeface="Montserrat" panose="00000500000000000000" pitchFamily="2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1501923-F779-4534-B933-A8E46BA99801}"/>
                </a:ext>
              </a:extLst>
            </p:cNvPr>
            <p:cNvSpPr txBox="1"/>
            <p:nvPr/>
          </p:nvSpPr>
          <p:spPr>
            <a:xfrm>
              <a:off x="6949622" y="4936606"/>
              <a:ext cx="596078" cy="300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Montserrat" panose="00000500000000000000" pitchFamily="2" charset="0"/>
                </a:rPr>
                <a:t>140K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BEE29C4-110B-417D-BF9B-084AD3710D19}"/>
                </a:ext>
              </a:extLst>
            </p:cNvPr>
            <p:cNvSpPr txBox="1"/>
            <p:nvPr/>
          </p:nvSpPr>
          <p:spPr>
            <a:xfrm>
              <a:off x="7812309" y="4185532"/>
              <a:ext cx="629076" cy="300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Montserrat" panose="00000500000000000000" pitchFamily="2" charset="0"/>
                </a:rPr>
                <a:t>320K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663AE36-A486-433B-8936-FA16A9FC4598}"/>
                </a:ext>
              </a:extLst>
            </p:cNvPr>
            <p:cNvSpPr txBox="1"/>
            <p:nvPr/>
          </p:nvSpPr>
          <p:spPr>
            <a:xfrm>
              <a:off x="8663403" y="3800536"/>
              <a:ext cx="639497" cy="300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Montserrat" panose="00000500000000000000" pitchFamily="2" charset="0"/>
                </a:rPr>
                <a:t>360K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E8B44E7-C930-457F-90C3-78C0465BB1A6}"/>
                </a:ext>
              </a:extLst>
            </p:cNvPr>
            <p:cNvSpPr txBox="1"/>
            <p:nvPr/>
          </p:nvSpPr>
          <p:spPr>
            <a:xfrm>
              <a:off x="9536781" y="4399817"/>
              <a:ext cx="634288" cy="300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Montserrat" panose="00000500000000000000" pitchFamily="2" charset="0"/>
                </a:rPr>
                <a:t>250K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C23BFB3-FF37-4A00-9A65-7DA1936959B4}"/>
                </a:ext>
              </a:extLst>
            </p:cNvPr>
            <p:cNvSpPr txBox="1"/>
            <p:nvPr/>
          </p:nvSpPr>
          <p:spPr>
            <a:xfrm>
              <a:off x="10420426" y="3219967"/>
              <a:ext cx="641235" cy="300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Montserrat" panose="00000500000000000000" pitchFamily="2" charset="0"/>
                </a:rPr>
                <a:t>490K</a:t>
              </a:r>
            </a:p>
          </p:txBody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74FA5D55-86E9-482B-8B47-22628EFA11A3}"/>
                </a:ext>
              </a:extLst>
            </p:cNvPr>
            <p:cNvSpPr/>
            <p:nvPr/>
          </p:nvSpPr>
          <p:spPr>
            <a:xfrm>
              <a:off x="10749478" y="3518621"/>
              <a:ext cx="441207" cy="2377754"/>
            </a:xfrm>
            <a:custGeom>
              <a:avLst/>
              <a:gdLst>
                <a:gd name="connsiteX0" fmla="*/ 4005 w 441207"/>
                <a:gd name="connsiteY0" fmla="*/ 0 h 2377754"/>
                <a:gd name="connsiteX1" fmla="*/ 441207 w 441207"/>
                <a:gd name="connsiteY1" fmla="*/ 2377754 h 2377754"/>
                <a:gd name="connsiteX2" fmla="*/ 4005 w 441207"/>
                <a:gd name="connsiteY2" fmla="*/ 2377754 h 2377754"/>
                <a:gd name="connsiteX3" fmla="*/ 0 w 441207"/>
                <a:gd name="connsiteY3" fmla="*/ 2377754 h 2377754"/>
                <a:gd name="connsiteX4" fmla="*/ 0 w 441207"/>
                <a:gd name="connsiteY4" fmla="*/ 21782 h 237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207" h="2377754">
                  <a:moveTo>
                    <a:pt x="4005" y="0"/>
                  </a:moveTo>
                  <a:lnTo>
                    <a:pt x="441207" y="2377754"/>
                  </a:lnTo>
                  <a:cubicBezTo>
                    <a:pt x="441207" y="2377754"/>
                    <a:pt x="222606" y="2377754"/>
                    <a:pt x="4005" y="2377754"/>
                  </a:cubicBezTo>
                  <a:lnTo>
                    <a:pt x="0" y="2377754"/>
                  </a:lnTo>
                  <a:lnTo>
                    <a:pt x="0" y="2178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00">
                <a:latin typeface="Montserrat" panose="00000500000000000000" pitchFamily="2" charset="0"/>
              </a:endParaRPr>
            </a:p>
          </p:txBody>
        </p:sp>
        <p:sp>
          <p:nvSpPr>
            <p:cNvPr id="49" name="Freeform 23">
              <a:extLst>
                <a:ext uri="{FF2B5EF4-FFF2-40B4-BE49-F238E27FC236}">
                  <a16:creationId xmlns:a16="http://schemas.microsoft.com/office/drawing/2014/main" id="{9612E81D-69A0-4E75-AD94-0323C18C9556}"/>
                </a:ext>
              </a:extLst>
            </p:cNvPr>
            <p:cNvSpPr/>
            <p:nvPr/>
          </p:nvSpPr>
          <p:spPr>
            <a:xfrm>
              <a:off x="9870356" y="4715461"/>
              <a:ext cx="441207" cy="1180914"/>
            </a:xfrm>
            <a:custGeom>
              <a:avLst/>
              <a:gdLst>
                <a:gd name="connsiteX0" fmla="*/ 4005 w 441207"/>
                <a:gd name="connsiteY0" fmla="*/ 0 h 2377754"/>
                <a:gd name="connsiteX1" fmla="*/ 441207 w 441207"/>
                <a:gd name="connsiteY1" fmla="*/ 2377754 h 2377754"/>
                <a:gd name="connsiteX2" fmla="*/ 4005 w 441207"/>
                <a:gd name="connsiteY2" fmla="*/ 2377754 h 2377754"/>
                <a:gd name="connsiteX3" fmla="*/ 0 w 441207"/>
                <a:gd name="connsiteY3" fmla="*/ 2377754 h 2377754"/>
                <a:gd name="connsiteX4" fmla="*/ 0 w 441207"/>
                <a:gd name="connsiteY4" fmla="*/ 21782 h 237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207" h="2377754">
                  <a:moveTo>
                    <a:pt x="4005" y="0"/>
                  </a:moveTo>
                  <a:lnTo>
                    <a:pt x="441207" y="2377754"/>
                  </a:lnTo>
                  <a:cubicBezTo>
                    <a:pt x="441207" y="2377754"/>
                    <a:pt x="222606" y="2377754"/>
                    <a:pt x="4005" y="2377754"/>
                  </a:cubicBezTo>
                  <a:lnTo>
                    <a:pt x="0" y="2377754"/>
                  </a:lnTo>
                  <a:lnTo>
                    <a:pt x="0" y="2178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00">
                <a:latin typeface="Montserrat" panose="00000500000000000000" pitchFamily="2" charset="0"/>
              </a:endParaRPr>
            </a:p>
          </p:txBody>
        </p:sp>
        <p:sp>
          <p:nvSpPr>
            <p:cNvPr id="50" name="Freeform 24">
              <a:extLst>
                <a:ext uri="{FF2B5EF4-FFF2-40B4-BE49-F238E27FC236}">
                  <a16:creationId xmlns:a16="http://schemas.microsoft.com/office/drawing/2014/main" id="{C7457B30-B12F-4128-91C7-A94A44C63625}"/>
                </a:ext>
              </a:extLst>
            </p:cNvPr>
            <p:cNvSpPr/>
            <p:nvPr/>
          </p:nvSpPr>
          <p:spPr>
            <a:xfrm>
              <a:off x="8990981" y="4106371"/>
              <a:ext cx="441207" cy="1800465"/>
            </a:xfrm>
            <a:custGeom>
              <a:avLst/>
              <a:gdLst>
                <a:gd name="connsiteX0" fmla="*/ 4005 w 441207"/>
                <a:gd name="connsiteY0" fmla="*/ 0 h 2377754"/>
                <a:gd name="connsiteX1" fmla="*/ 441207 w 441207"/>
                <a:gd name="connsiteY1" fmla="*/ 2377754 h 2377754"/>
                <a:gd name="connsiteX2" fmla="*/ 4005 w 441207"/>
                <a:gd name="connsiteY2" fmla="*/ 2377754 h 2377754"/>
                <a:gd name="connsiteX3" fmla="*/ 0 w 441207"/>
                <a:gd name="connsiteY3" fmla="*/ 2377754 h 2377754"/>
                <a:gd name="connsiteX4" fmla="*/ 0 w 441207"/>
                <a:gd name="connsiteY4" fmla="*/ 21782 h 237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207" h="2377754">
                  <a:moveTo>
                    <a:pt x="4005" y="0"/>
                  </a:moveTo>
                  <a:lnTo>
                    <a:pt x="441207" y="2377754"/>
                  </a:lnTo>
                  <a:cubicBezTo>
                    <a:pt x="441207" y="2377754"/>
                    <a:pt x="222606" y="2377754"/>
                    <a:pt x="4005" y="2377754"/>
                  </a:cubicBezTo>
                  <a:lnTo>
                    <a:pt x="0" y="2377754"/>
                  </a:lnTo>
                  <a:lnTo>
                    <a:pt x="0" y="2178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00">
                <a:latin typeface="Montserrat" panose="00000500000000000000" pitchFamily="2" charset="0"/>
              </a:endParaRPr>
            </a:p>
          </p:txBody>
        </p:sp>
        <p:sp>
          <p:nvSpPr>
            <p:cNvPr id="51" name="Freeform 27">
              <a:extLst>
                <a:ext uri="{FF2B5EF4-FFF2-40B4-BE49-F238E27FC236}">
                  <a16:creationId xmlns:a16="http://schemas.microsoft.com/office/drawing/2014/main" id="{92353C39-FD3E-400A-88D2-7B248D6AC670}"/>
                </a:ext>
              </a:extLst>
            </p:cNvPr>
            <p:cNvSpPr/>
            <p:nvPr/>
          </p:nvSpPr>
          <p:spPr>
            <a:xfrm>
              <a:off x="8117288" y="4495894"/>
              <a:ext cx="441207" cy="1408157"/>
            </a:xfrm>
            <a:custGeom>
              <a:avLst/>
              <a:gdLst>
                <a:gd name="connsiteX0" fmla="*/ 4005 w 441207"/>
                <a:gd name="connsiteY0" fmla="*/ 0 h 2377754"/>
                <a:gd name="connsiteX1" fmla="*/ 441207 w 441207"/>
                <a:gd name="connsiteY1" fmla="*/ 2377754 h 2377754"/>
                <a:gd name="connsiteX2" fmla="*/ 4005 w 441207"/>
                <a:gd name="connsiteY2" fmla="*/ 2377754 h 2377754"/>
                <a:gd name="connsiteX3" fmla="*/ 0 w 441207"/>
                <a:gd name="connsiteY3" fmla="*/ 2377754 h 2377754"/>
                <a:gd name="connsiteX4" fmla="*/ 0 w 441207"/>
                <a:gd name="connsiteY4" fmla="*/ 21782 h 237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207" h="2377754">
                  <a:moveTo>
                    <a:pt x="4005" y="0"/>
                  </a:moveTo>
                  <a:lnTo>
                    <a:pt x="441207" y="2377754"/>
                  </a:lnTo>
                  <a:cubicBezTo>
                    <a:pt x="441207" y="2377754"/>
                    <a:pt x="222606" y="2377754"/>
                    <a:pt x="4005" y="2377754"/>
                  </a:cubicBezTo>
                  <a:lnTo>
                    <a:pt x="0" y="2377754"/>
                  </a:lnTo>
                  <a:lnTo>
                    <a:pt x="0" y="2178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00">
                <a:latin typeface="Montserrat" panose="00000500000000000000" pitchFamily="2" charset="0"/>
              </a:endParaRPr>
            </a:p>
          </p:txBody>
        </p:sp>
        <p:sp>
          <p:nvSpPr>
            <p:cNvPr id="52" name="Freeform 28">
              <a:extLst>
                <a:ext uri="{FF2B5EF4-FFF2-40B4-BE49-F238E27FC236}">
                  <a16:creationId xmlns:a16="http://schemas.microsoft.com/office/drawing/2014/main" id="{717FCEEF-4ACB-4F2C-9431-54E47910DF1C}"/>
                </a:ext>
              </a:extLst>
            </p:cNvPr>
            <p:cNvSpPr/>
            <p:nvPr/>
          </p:nvSpPr>
          <p:spPr>
            <a:xfrm>
              <a:off x="7239998" y="5301005"/>
              <a:ext cx="441207" cy="595370"/>
            </a:xfrm>
            <a:custGeom>
              <a:avLst/>
              <a:gdLst>
                <a:gd name="connsiteX0" fmla="*/ 4005 w 441207"/>
                <a:gd name="connsiteY0" fmla="*/ 0 h 2377754"/>
                <a:gd name="connsiteX1" fmla="*/ 441207 w 441207"/>
                <a:gd name="connsiteY1" fmla="*/ 2377754 h 2377754"/>
                <a:gd name="connsiteX2" fmla="*/ 4005 w 441207"/>
                <a:gd name="connsiteY2" fmla="*/ 2377754 h 2377754"/>
                <a:gd name="connsiteX3" fmla="*/ 0 w 441207"/>
                <a:gd name="connsiteY3" fmla="*/ 2377754 h 2377754"/>
                <a:gd name="connsiteX4" fmla="*/ 0 w 441207"/>
                <a:gd name="connsiteY4" fmla="*/ 21782 h 237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207" h="2377754">
                  <a:moveTo>
                    <a:pt x="4005" y="0"/>
                  </a:moveTo>
                  <a:lnTo>
                    <a:pt x="441207" y="2377754"/>
                  </a:lnTo>
                  <a:cubicBezTo>
                    <a:pt x="441207" y="2377754"/>
                    <a:pt x="222606" y="2377754"/>
                    <a:pt x="4005" y="2377754"/>
                  </a:cubicBezTo>
                  <a:lnTo>
                    <a:pt x="0" y="2377754"/>
                  </a:lnTo>
                  <a:lnTo>
                    <a:pt x="0" y="2178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00">
                <a:latin typeface="Montserrat" panose="00000500000000000000" pitchFamily="2" charset="0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264B65A7-F8EE-471C-AEED-7EBD5146D4F5}"/>
              </a:ext>
            </a:extLst>
          </p:cNvPr>
          <p:cNvSpPr/>
          <p:nvPr/>
        </p:nvSpPr>
        <p:spPr>
          <a:xfrm>
            <a:off x="6641534" y="3734320"/>
            <a:ext cx="5550465" cy="15465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E4AB1F0-9BFA-4507-8DF7-912788A4A581}"/>
              </a:ext>
            </a:extLst>
          </p:cNvPr>
          <p:cNvSpPr txBox="1"/>
          <p:nvPr/>
        </p:nvSpPr>
        <p:spPr>
          <a:xfrm>
            <a:off x="7642249" y="5894956"/>
            <a:ext cx="149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ontserrat" panose="00000500000000000000" pitchFamily="2" charset="0"/>
                <a:ea typeface="Roboto Slab" pitchFamily="2" charset="0"/>
              </a:rPr>
              <a:t>60%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85B7706-165B-4FE7-98ED-F1BBDE6C877A}"/>
              </a:ext>
            </a:extLst>
          </p:cNvPr>
          <p:cNvSpPr txBox="1"/>
          <p:nvPr/>
        </p:nvSpPr>
        <p:spPr>
          <a:xfrm>
            <a:off x="10100258" y="5894956"/>
            <a:ext cx="149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ontserrat" panose="00000500000000000000" pitchFamily="2" charset="0"/>
                <a:ea typeface="Roboto Slab" pitchFamily="2" charset="0"/>
              </a:rPr>
              <a:t>40%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A54F655-E948-49D2-AEB0-AAA630378AD1}"/>
              </a:ext>
            </a:extLst>
          </p:cNvPr>
          <p:cNvSpPr txBox="1"/>
          <p:nvPr/>
        </p:nvSpPr>
        <p:spPr>
          <a:xfrm>
            <a:off x="7443982" y="5448340"/>
            <a:ext cx="1892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Montserrat" panose="00000500000000000000" pitchFamily="2" charset="0"/>
                <a:ea typeface="Roboto Slab" pitchFamily="2" charset="0"/>
              </a:rPr>
              <a:t>Male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56714E9-E353-4EB8-BB4C-91E0211AE1A8}"/>
              </a:ext>
            </a:extLst>
          </p:cNvPr>
          <p:cNvSpPr txBox="1"/>
          <p:nvPr/>
        </p:nvSpPr>
        <p:spPr>
          <a:xfrm>
            <a:off x="9917478" y="5461592"/>
            <a:ext cx="1861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Montserrat" panose="00000500000000000000" pitchFamily="2" charset="0"/>
                <a:ea typeface="Roboto Slab" pitchFamily="2" charset="0"/>
              </a:rPr>
              <a:t>Female</a:t>
            </a:r>
          </a:p>
        </p:txBody>
      </p:sp>
      <p:sp>
        <p:nvSpPr>
          <p:cNvPr id="58" name="Freeform 20">
            <a:extLst>
              <a:ext uri="{FF2B5EF4-FFF2-40B4-BE49-F238E27FC236}">
                <a16:creationId xmlns:a16="http://schemas.microsoft.com/office/drawing/2014/main" id="{6EBBDD8D-E45C-4620-BF26-0751A16FDA38}"/>
              </a:ext>
            </a:extLst>
          </p:cNvPr>
          <p:cNvSpPr>
            <a:spLocks noEditPoints="1"/>
          </p:cNvSpPr>
          <p:nvPr/>
        </p:nvSpPr>
        <p:spPr bwMode="auto">
          <a:xfrm>
            <a:off x="10503537" y="2714886"/>
            <a:ext cx="689735" cy="722761"/>
          </a:xfrm>
          <a:custGeom>
            <a:avLst/>
            <a:gdLst>
              <a:gd name="T0" fmla="*/ 924 w 2498"/>
              <a:gd name="T1" fmla="*/ 1477 h 2617"/>
              <a:gd name="T2" fmla="*/ 924 w 2498"/>
              <a:gd name="T3" fmla="*/ 1221 h 2617"/>
              <a:gd name="T4" fmla="*/ 1573 w 2498"/>
              <a:gd name="T5" fmla="*/ 1221 h 2617"/>
              <a:gd name="T6" fmla="*/ 1573 w 2498"/>
              <a:gd name="T7" fmla="*/ 1477 h 2617"/>
              <a:gd name="T8" fmla="*/ 1573 w 2498"/>
              <a:gd name="T9" fmla="*/ 1221 h 2617"/>
              <a:gd name="T10" fmla="*/ 2121 w 2498"/>
              <a:gd name="T11" fmla="*/ 1728 h 2617"/>
              <a:gd name="T12" fmla="*/ 2091 w 2498"/>
              <a:gd name="T13" fmla="*/ 1947 h 2617"/>
              <a:gd name="T14" fmla="*/ 2209 w 2498"/>
              <a:gd name="T15" fmla="*/ 2182 h 2617"/>
              <a:gd name="T16" fmla="*/ 1426 w 2498"/>
              <a:gd name="T17" fmla="*/ 2425 h 2617"/>
              <a:gd name="T18" fmla="*/ 1072 w 2498"/>
              <a:gd name="T19" fmla="*/ 2425 h 2617"/>
              <a:gd name="T20" fmla="*/ 293 w 2498"/>
              <a:gd name="T21" fmla="*/ 2178 h 2617"/>
              <a:gd name="T22" fmla="*/ 387 w 2498"/>
              <a:gd name="T23" fmla="*/ 2007 h 2617"/>
              <a:gd name="T24" fmla="*/ 377 w 2498"/>
              <a:gd name="T25" fmla="*/ 1728 h 2617"/>
              <a:gd name="T26" fmla="*/ 222 w 2498"/>
              <a:gd name="T27" fmla="*/ 1743 h 2617"/>
              <a:gd name="T28" fmla="*/ 0 w 2498"/>
              <a:gd name="T29" fmla="*/ 1277 h 2617"/>
              <a:gd name="T30" fmla="*/ 416 w 2498"/>
              <a:gd name="T31" fmla="*/ 279 h 2617"/>
              <a:gd name="T32" fmla="*/ 2081 w 2498"/>
              <a:gd name="T33" fmla="*/ 279 h 2617"/>
              <a:gd name="T34" fmla="*/ 2498 w 2498"/>
              <a:gd name="T35" fmla="*/ 1277 h 2617"/>
              <a:gd name="T36" fmla="*/ 2276 w 2498"/>
              <a:gd name="T37" fmla="*/ 1743 h 2617"/>
              <a:gd name="T38" fmla="*/ 2029 w 2498"/>
              <a:gd name="T39" fmla="*/ 1350 h 2617"/>
              <a:gd name="T40" fmla="*/ 1508 w 2498"/>
              <a:gd name="T41" fmla="*/ 1002 h 2617"/>
              <a:gd name="T42" fmla="*/ 1085 w 2498"/>
              <a:gd name="T43" fmla="*/ 908 h 2617"/>
              <a:gd name="T44" fmla="*/ 896 w 2498"/>
              <a:gd name="T45" fmla="*/ 727 h 2617"/>
              <a:gd name="T46" fmla="*/ 469 w 2498"/>
              <a:gd name="T47" fmla="*/ 1350 h 2617"/>
              <a:gd name="T48" fmla="*/ 1030 w 2498"/>
              <a:gd name="T49" fmla="*/ 1875 h 2617"/>
              <a:gd name="T50" fmla="*/ 1441 w 2498"/>
              <a:gd name="T51" fmla="*/ 1937 h 2617"/>
              <a:gd name="T52" fmla="*/ 1026 w 2498"/>
              <a:gd name="T53" fmla="*/ 1992 h 2617"/>
              <a:gd name="T54" fmla="*/ 1249 w 2498"/>
              <a:gd name="T55" fmla="*/ 2297 h 2617"/>
              <a:gd name="T56" fmla="*/ 2163 w 2498"/>
              <a:gd name="T57" fmla="*/ 1056 h 2617"/>
              <a:gd name="T58" fmla="*/ 1249 w 2498"/>
              <a:gd name="T59" fmla="*/ 133 h 2617"/>
              <a:gd name="T60" fmla="*/ 335 w 2498"/>
              <a:gd name="T61" fmla="*/ 1056 h 2617"/>
              <a:gd name="T62" fmla="*/ 1249 w 2498"/>
              <a:gd name="T63" fmla="*/ 247 h 2617"/>
              <a:gd name="T64" fmla="*/ 2163 w 2498"/>
              <a:gd name="T65" fmla="*/ 1056 h 2617"/>
              <a:gd name="T66" fmla="*/ 2163 w 2498"/>
              <a:gd name="T67" fmla="*/ 1056 h 2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498" h="2617">
                <a:moveTo>
                  <a:pt x="1053" y="1349"/>
                </a:moveTo>
                <a:cubicBezTo>
                  <a:pt x="1053" y="1420"/>
                  <a:pt x="995" y="1477"/>
                  <a:pt x="924" y="1477"/>
                </a:cubicBezTo>
                <a:cubicBezTo>
                  <a:pt x="854" y="1477"/>
                  <a:pt x="796" y="1420"/>
                  <a:pt x="796" y="1349"/>
                </a:cubicBezTo>
                <a:cubicBezTo>
                  <a:pt x="796" y="1278"/>
                  <a:pt x="854" y="1221"/>
                  <a:pt x="924" y="1221"/>
                </a:cubicBezTo>
                <a:cubicBezTo>
                  <a:pt x="995" y="1221"/>
                  <a:pt x="1053" y="1278"/>
                  <a:pt x="1053" y="1349"/>
                </a:cubicBezTo>
                <a:close/>
                <a:moveTo>
                  <a:pt x="1573" y="1221"/>
                </a:moveTo>
                <a:cubicBezTo>
                  <a:pt x="1502" y="1221"/>
                  <a:pt x="1445" y="1278"/>
                  <a:pt x="1445" y="1349"/>
                </a:cubicBezTo>
                <a:cubicBezTo>
                  <a:pt x="1445" y="1420"/>
                  <a:pt x="1502" y="1477"/>
                  <a:pt x="1573" y="1477"/>
                </a:cubicBezTo>
                <a:cubicBezTo>
                  <a:pt x="1644" y="1477"/>
                  <a:pt x="1702" y="1420"/>
                  <a:pt x="1702" y="1349"/>
                </a:cubicBezTo>
                <a:cubicBezTo>
                  <a:pt x="1702" y="1278"/>
                  <a:pt x="1644" y="1221"/>
                  <a:pt x="1573" y="1221"/>
                </a:cubicBezTo>
                <a:close/>
                <a:moveTo>
                  <a:pt x="2121" y="1743"/>
                </a:moveTo>
                <a:cubicBezTo>
                  <a:pt x="2121" y="1728"/>
                  <a:pt x="2121" y="1728"/>
                  <a:pt x="2121" y="1728"/>
                </a:cubicBezTo>
                <a:cubicBezTo>
                  <a:pt x="2106" y="1771"/>
                  <a:pt x="2089" y="1811"/>
                  <a:pt x="2070" y="1851"/>
                </a:cubicBezTo>
                <a:cubicBezTo>
                  <a:pt x="2073" y="1875"/>
                  <a:pt x="2080" y="1908"/>
                  <a:pt x="2091" y="1947"/>
                </a:cubicBezTo>
                <a:cubicBezTo>
                  <a:pt x="2143" y="2028"/>
                  <a:pt x="2292" y="2132"/>
                  <a:pt x="2394" y="2159"/>
                </a:cubicBezTo>
                <a:cubicBezTo>
                  <a:pt x="2339" y="2182"/>
                  <a:pt x="2273" y="2192"/>
                  <a:pt x="2209" y="2182"/>
                </a:cubicBezTo>
                <a:cubicBezTo>
                  <a:pt x="2268" y="2256"/>
                  <a:pt x="2351" y="2324"/>
                  <a:pt x="2468" y="2364"/>
                </a:cubicBezTo>
                <a:cubicBezTo>
                  <a:pt x="2194" y="2611"/>
                  <a:pt x="1742" y="2617"/>
                  <a:pt x="1426" y="2425"/>
                </a:cubicBezTo>
                <a:cubicBezTo>
                  <a:pt x="1365" y="2443"/>
                  <a:pt x="1305" y="2452"/>
                  <a:pt x="1249" y="2452"/>
                </a:cubicBezTo>
                <a:cubicBezTo>
                  <a:pt x="1193" y="2452"/>
                  <a:pt x="1133" y="2443"/>
                  <a:pt x="1072" y="2425"/>
                </a:cubicBezTo>
                <a:cubicBezTo>
                  <a:pt x="756" y="2617"/>
                  <a:pt x="304" y="2611"/>
                  <a:pt x="30" y="2364"/>
                </a:cubicBezTo>
                <a:cubicBezTo>
                  <a:pt x="149" y="2323"/>
                  <a:pt x="233" y="2254"/>
                  <a:pt x="293" y="2178"/>
                </a:cubicBezTo>
                <a:cubicBezTo>
                  <a:pt x="240" y="2180"/>
                  <a:pt x="188" y="2170"/>
                  <a:pt x="144" y="2151"/>
                </a:cubicBezTo>
                <a:cubicBezTo>
                  <a:pt x="218" y="2132"/>
                  <a:pt x="318" y="2071"/>
                  <a:pt x="387" y="2007"/>
                </a:cubicBezTo>
                <a:cubicBezTo>
                  <a:pt x="411" y="1944"/>
                  <a:pt x="423" y="1887"/>
                  <a:pt x="428" y="1851"/>
                </a:cubicBezTo>
                <a:cubicBezTo>
                  <a:pt x="409" y="1811"/>
                  <a:pt x="391" y="1771"/>
                  <a:pt x="377" y="1728"/>
                </a:cubicBezTo>
                <a:cubicBezTo>
                  <a:pt x="377" y="1743"/>
                  <a:pt x="377" y="1743"/>
                  <a:pt x="377" y="1743"/>
                </a:cubicBezTo>
                <a:cubicBezTo>
                  <a:pt x="222" y="1743"/>
                  <a:pt x="222" y="1743"/>
                  <a:pt x="222" y="1743"/>
                </a:cubicBezTo>
                <a:cubicBezTo>
                  <a:pt x="99" y="1743"/>
                  <a:pt x="0" y="1643"/>
                  <a:pt x="0" y="1521"/>
                </a:cubicBezTo>
                <a:cubicBezTo>
                  <a:pt x="0" y="1277"/>
                  <a:pt x="0" y="1277"/>
                  <a:pt x="0" y="1277"/>
                </a:cubicBezTo>
                <a:cubicBezTo>
                  <a:pt x="0" y="1193"/>
                  <a:pt x="47" y="1120"/>
                  <a:pt x="116" y="1082"/>
                </a:cubicBezTo>
                <a:cubicBezTo>
                  <a:pt x="118" y="736"/>
                  <a:pt x="219" y="466"/>
                  <a:pt x="416" y="279"/>
                </a:cubicBezTo>
                <a:cubicBezTo>
                  <a:pt x="612" y="94"/>
                  <a:pt x="892" y="0"/>
                  <a:pt x="1249" y="0"/>
                </a:cubicBezTo>
                <a:cubicBezTo>
                  <a:pt x="1606" y="0"/>
                  <a:pt x="1886" y="94"/>
                  <a:pt x="2081" y="279"/>
                </a:cubicBezTo>
                <a:cubicBezTo>
                  <a:pt x="2278" y="466"/>
                  <a:pt x="2379" y="736"/>
                  <a:pt x="2382" y="1082"/>
                </a:cubicBezTo>
                <a:cubicBezTo>
                  <a:pt x="2451" y="1120"/>
                  <a:pt x="2498" y="1193"/>
                  <a:pt x="2498" y="1277"/>
                </a:cubicBezTo>
                <a:cubicBezTo>
                  <a:pt x="2498" y="1521"/>
                  <a:pt x="2498" y="1521"/>
                  <a:pt x="2498" y="1521"/>
                </a:cubicBezTo>
                <a:cubicBezTo>
                  <a:pt x="2498" y="1643"/>
                  <a:pt x="2399" y="1743"/>
                  <a:pt x="2276" y="1743"/>
                </a:cubicBezTo>
                <a:lnTo>
                  <a:pt x="2121" y="1743"/>
                </a:lnTo>
                <a:close/>
                <a:moveTo>
                  <a:pt x="2029" y="1350"/>
                </a:moveTo>
                <a:cubicBezTo>
                  <a:pt x="2029" y="1293"/>
                  <a:pt x="2026" y="1239"/>
                  <a:pt x="2022" y="1187"/>
                </a:cubicBezTo>
                <a:cubicBezTo>
                  <a:pt x="1922" y="1096"/>
                  <a:pt x="1739" y="1027"/>
                  <a:pt x="1508" y="1002"/>
                </a:cubicBezTo>
                <a:cubicBezTo>
                  <a:pt x="1545" y="1035"/>
                  <a:pt x="1576" y="1079"/>
                  <a:pt x="1593" y="1141"/>
                </a:cubicBezTo>
                <a:cubicBezTo>
                  <a:pt x="1459" y="1043"/>
                  <a:pt x="1178" y="1013"/>
                  <a:pt x="1085" y="908"/>
                </a:cubicBezTo>
                <a:cubicBezTo>
                  <a:pt x="1085" y="908"/>
                  <a:pt x="1085" y="908"/>
                  <a:pt x="1085" y="908"/>
                </a:cubicBezTo>
                <a:cubicBezTo>
                  <a:pt x="936" y="810"/>
                  <a:pt x="897" y="669"/>
                  <a:pt x="896" y="727"/>
                </a:cubicBezTo>
                <a:cubicBezTo>
                  <a:pt x="890" y="1007"/>
                  <a:pt x="692" y="1225"/>
                  <a:pt x="471" y="1255"/>
                </a:cubicBezTo>
                <a:cubicBezTo>
                  <a:pt x="470" y="1286"/>
                  <a:pt x="469" y="1317"/>
                  <a:pt x="469" y="1350"/>
                </a:cubicBezTo>
                <a:cubicBezTo>
                  <a:pt x="469" y="1468"/>
                  <a:pt x="488" y="1576"/>
                  <a:pt x="521" y="1673"/>
                </a:cubicBezTo>
                <a:cubicBezTo>
                  <a:pt x="645" y="1822"/>
                  <a:pt x="849" y="1864"/>
                  <a:pt x="1030" y="1875"/>
                </a:cubicBezTo>
                <a:cubicBezTo>
                  <a:pt x="1063" y="1822"/>
                  <a:pt x="1138" y="1784"/>
                  <a:pt x="1226" y="1784"/>
                </a:cubicBezTo>
                <a:cubicBezTo>
                  <a:pt x="1345" y="1784"/>
                  <a:pt x="1441" y="1853"/>
                  <a:pt x="1441" y="1937"/>
                </a:cubicBezTo>
                <a:cubicBezTo>
                  <a:pt x="1441" y="2021"/>
                  <a:pt x="1345" y="2090"/>
                  <a:pt x="1226" y="2090"/>
                </a:cubicBezTo>
                <a:cubicBezTo>
                  <a:pt x="1135" y="2090"/>
                  <a:pt x="1057" y="2049"/>
                  <a:pt x="1026" y="1992"/>
                </a:cubicBezTo>
                <a:cubicBezTo>
                  <a:pt x="899" y="1985"/>
                  <a:pt x="760" y="1963"/>
                  <a:pt x="637" y="1905"/>
                </a:cubicBezTo>
                <a:cubicBezTo>
                  <a:pt x="811" y="2161"/>
                  <a:pt x="1080" y="2297"/>
                  <a:pt x="1249" y="2297"/>
                </a:cubicBezTo>
                <a:cubicBezTo>
                  <a:pt x="1514" y="2297"/>
                  <a:pt x="2029" y="1963"/>
                  <a:pt x="2029" y="1350"/>
                </a:cubicBezTo>
                <a:close/>
                <a:moveTo>
                  <a:pt x="2163" y="1056"/>
                </a:moveTo>
                <a:cubicBezTo>
                  <a:pt x="2248" y="1056"/>
                  <a:pt x="2248" y="1056"/>
                  <a:pt x="2248" y="1056"/>
                </a:cubicBezTo>
                <a:cubicBezTo>
                  <a:pt x="2234" y="452"/>
                  <a:pt x="1889" y="133"/>
                  <a:pt x="1249" y="133"/>
                </a:cubicBezTo>
                <a:cubicBezTo>
                  <a:pt x="608" y="133"/>
                  <a:pt x="264" y="452"/>
                  <a:pt x="250" y="1056"/>
                </a:cubicBezTo>
                <a:cubicBezTo>
                  <a:pt x="335" y="1056"/>
                  <a:pt x="335" y="1056"/>
                  <a:pt x="335" y="1056"/>
                </a:cubicBezTo>
                <a:cubicBezTo>
                  <a:pt x="366" y="852"/>
                  <a:pt x="432" y="685"/>
                  <a:pt x="532" y="556"/>
                </a:cubicBezTo>
                <a:cubicBezTo>
                  <a:pt x="691" y="351"/>
                  <a:pt x="933" y="247"/>
                  <a:pt x="1249" y="247"/>
                </a:cubicBezTo>
                <a:cubicBezTo>
                  <a:pt x="1565" y="247"/>
                  <a:pt x="1807" y="351"/>
                  <a:pt x="1966" y="556"/>
                </a:cubicBezTo>
                <a:cubicBezTo>
                  <a:pt x="2066" y="685"/>
                  <a:pt x="2132" y="852"/>
                  <a:pt x="2163" y="1056"/>
                </a:cubicBezTo>
                <a:close/>
                <a:moveTo>
                  <a:pt x="2163" y="1056"/>
                </a:moveTo>
                <a:cubicBezTo>
                  <a:pt x="2163" y="1056"/>
                  <a:pt x="2163" y="1056"/>
                  <a:pt x="2163" y="1056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400">
              <a:latin typeface="Montserrat" panose="00000500000000000000" pitchFamily="2" charset="0"/>
            </a:endParaRPr>
          </a:p>
        </p:txBody>
      </p:sp>
      <p:sp>
        <p:nvSpPr>
          <p:cNvPr id="59" name="Freeform 33">
            <a:extLst>
              <a:ext uri="{FF2B5EF4-FFF2-40B4-BE49-F238E27FC236}">
                <a16:creationId xmlns:a16="http://schemas.microsoft.com/office/drawing/2014/main" id="{696818AC-1411-4BE7-91DD-8ABA3BB11FE0}"/>
              </a:ext>
            </a:extLst>
          </p:cNvPr>
          <p:cNvSpPr>
            <a:spLocks noEditPoints="1"/>
          </p:cNvSpPr>
          <p:nvPr/>
        </p:nvSpPr>
        <p:spPr bwMode="auto">
          <a:xfrm>
            <a:off x="8021756" y="2714886"/>
            <a:ext cx="737278" cy="724567"/>
          </a:xfrm>
          <a:custGeom>
            <a:avLst/>
            <a:gdLst>
              <a:gd name="T0" fmla="*/ 1078 w 2560"/>
              <a:gd name="T1" fmla="*/ 1382 h 2513"/>
              <a:gd name="T2" fmla="*/ 947 w 2560"/>
              <a:gd name="T3" fmla="*/ 1514 h 2513"/>
              <a:gd name="T4" fmla="*/ 816 w 2560"/>
              <a:gd name="T5" fmla="*/ 1382 h 2513"/>
              <a:gd name="T6" fmla="*/ 947 w 2560"/>
              <a:gd name="T7" fmla="*/ 1251 h 2513"/>
              <a:gd name="T8" fmla="*/ 1078 w 2560"/>
              <a:gd name="T9" fmla="*/ 1382 h 2513"/>
              <a:gd name="T10" fmla="*/ 1612 w 2560"/>
              <a:gd name="T11" fmla="*/ 1251 h 2513"/>
              <a:gd name="T12" fmla="*/ 1481 w 2560"/>
              <a:gd name="T13" fmla="*/ 1382 h 2513"/>
              <a:gd name="T14" fmla="*/ 1612 w 2560"/>
              <a:gd name="T15" fmla="*/ 1514 h 2513"/>
              <a:gd name="T16" fmla="*/ 1743 w 2560"/>
              <a:gd name="T17" fmla="*/ 1382 h 2513"/>
              <a:gd name="T18" fmla="*/ 1612 w 2560"/>
              <a:gd name="T19" fmla="*/ 1251 h 2513"/>
              <a:gd name="T20" fmla="*/ 2560 w 2560"/>
              <a:gd name="T21" fmla="*/ 1309 h 2513"/>
              <a:gd name="T22" fmla="*/ 2560 w 2560"/>
              <a:gd name="T23" fmla="*/ 1559 h 2513"/>
              <a:gd name="T24" fmla="*/ 2332 w 2560"/>
              <a:gd name="T25" fmla="*/ 1786 h 2513"/>
              <a:gd name="T26" fmla="*/ 2168 w 2560"/>
              <a:gd name="T27" fmla="*/ 1786 h 2513"/>
              <a:gd name="T28" fmla="*/ 1280 w 2560"/>
              <a:gd name="T29" fmla="*/ 2513 h 2513"/>
              <a:gd name="T30" fmla="*/ 391 w 2560"/>
              <a:gd name="T31" fmla="*/ 1786 h 2513"/>
              <a:gd name="T32" fmla="*/ 227 w 2560"/>
              <a:gd name="T33" fmla="*/ 1786 h 2513"/>
              <a:gd name="T34" fmla="*/ 0 w 2560"/>
              <a:gd name="T35" fmla="*/ 1559 h 2513"/>
              <a:gd name="T36" fmla="*/ 0 w 2560"/>
              <a:gd name="T37" fmla="*/ 1309 h 2513"/>
              <a:gd name="T38" fmla="*/ 119 w 2560"/>
              <a:gd name="T39" fmla="*/ 1109 h 2513"/>
              <a:gd name="T40" fmla="*/ 426 w 2560"/>
              <a:gd name="T41" fmla="*/ 286 h 2513"/>
              <a:gd name="T42" fmla="*/ 1280 w 2560"/>
              <a:gd name="T43" fmla="*/ 0 h 2513"/>
              <a:gd name="T44" fmla="*/ 2133 w 2560"/>
              <a:gd name="T45" fmla="*/ 286 h 2513"/>
              <a:gd name="T46" fmla="*/ 2440 w 2560"/>
              <a:gd name="T47" fmla="*/ 1109 h 2513"/>
              <a:gd name="T48" fmla="*/ 2560 w 2560"/>
              <a:gd name="T49" fmla="*/ 1309 h 2513"/>
              <a:gd name="T50" fmla="*/ 2079 w 2560"/>
              <a:gd name="T51" fmla="*/ 1383 h 2513"/>
              <a:gd name="T52" fmla="*/ 2071 w 2560"/>
              <a:gd name="T53" fmla="*/ 1217 h 2513"/>
              <a:gd name="T54" fmla="*/ 1557 w 2560"/>
              <a:gd name="T55" fmla="*/ 1029 h 2513"/>
              <a:gd name="T56" fmla="*/ 1629 w 2560"/>
              <a:gd name="T57" fmla="*/ 1167 h 2513"/>
              <a:gd name="T58" fmla="*/ 1000 w 2560"/>
              <a:gd name="T59" fmla="*/ 832 h 2513"/>
              <a:gd name="T60" fmla="*/ 969 w 2560"/>
              <a:gd name="T61" fmla="*/ 793 h 2513"/>
              <a:gd name="T62" fmla="*/ 968 w 2560"/>
              <a:gd name="T63" fmla="*/ 792 h 2513"/>
              <a:gd name="T64" fmla="*/ 968 w 2560"/>
              <a:gd name="T65" fmla="*/ 792 h 2513"/>
              <a:gd name="T66" fmla="*/ 918 w 2560"/>
              <a:gd name="T67" fmla="*/ 745 h 2513"/>
              <a:gd name="T68" fmla="*/ 483 w 2560"/>
              <a:gd name="T69" fmla="*/ 1287 h 2513"/>
              <a:gd name="T70" fmla="*/ 480 w 2560"/>
              <a:gd name="T71" fmla="*/ 1383 h 2513"/>
              <a:gd name="T72" fmla="*/ 534 w 2560"/>
              <a:gd name="T73" fmla="*/ 1714 h 2513"/>
              <a:gd name="T74" fmla="*/ 1055 w 2560"/>
              <a:gd name="T75" fmla="*/ 1922 h 2513"/>
              <a:gd name="T76" fmla="*/ 1256 w 2560"/>
              <a:gd name="T77" fmla="*/ 1829 h 2513"/>
              <a:gd name="T78" fmla="*/ 1477 w 2560"/>
              <a:gd name="T79" fmla="*/ 1985 h 2513"/>
              <a:gd name="T80" fmla="*/ 1256 w 2560"/>
              <a:gd name="T81" fmla="*/ 2142 h 2513"/>
              <a:gd name="T82" fmla="*/ 1051 w 2560"/>
              <a:gd name="T83" fmla="*/ 2042 h 2513"/>
              <a:gd name="T84" fmla="*/ 652 w 2560"/>
              <a:gd name="T85" fmla="*/ 1952 h 2513"/>
              <a:gd name="T86" fmla="*/ 1280 w 2560"/>
              <a:gd name="T87" fmla="*/ 2354 h 2513"/>
              <a:gd name="T88" fmla="*/ 2079 w 2560"/>
              <a:gd name="T89" fmla="*/ 1383 h 2513"/>
              <a:gd name="T90" fmla="*/ 2304 w 2560"/>
              <a:gd name="T91" fmla="*/ 1082 h 2513"/>
              <a:gd name="T92" fmla="*/ 1280 w 2560"/>
              <a:gd name="T93" fmla="*/ 136 h 2513"/>
              <a:gd name="T94" fmla="*/ 255 w 2560"/>
              <a:gd name="T95" fmla="*/ 1082 h 2513"/>
              <a:gd name="T96" fmla="*/ 343 w 2560"/>
              <a:gd name="T97" fmla="*/ 1082 h 2513"/>
              <a:gd name="T98" fmla="*/ 545 w 2560"/>
              <a:gd name="T99" fmla="*/ 570 h 2513"/>
              <a:gd name="T100" fmla="*/ 1280 w 2560"/>
              <a:gd name="T101" fmla="*/ 253 h 2513"/>
              <a:gd name="T102" fmla="*/ 2014 w 2560"/>
              <a:gd name="T103" fmla="*/ 570 h 2513"/>
              <a:gd name="T104" fmla="*/ 2216 w 2560"/>
              <a:gd name="T105" fmla="*/ 1082 h 2513"/>
              <a:gd name="T106" fmla="*/ 2304 w 2560"/>
              <a:gd name="T107" fmla="*/ 1082 h 2513"/>
              <a:gd name="T108" fmla="*/ 2304 w 2560"/>
              <a:gd name="T109" fmla="*/ 1082 h 2513"/>
              <a:gd name="T110" fmla="*/ 2304 w 2560"/>
              <a:gd name="T111" fmla="*/ 1082 h 2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60" h="2513">
                <a:moveTo>
                  <a:pt x="1078" y="1382"/>
                </a:moveTo>
                <a:cubicBezTo>
                  <a:pt x="1078" y="1455"/>
                  <a:pt x="1020" y="1514"/>
                  <a:pt x="947" y="1514"/>
                </a:cubicBezTo>
                <a:cubicBezTo>
                  <a:pt x="874" y="1514"/>
                  <a:pt x="816" y="1455"/>
                  <a:pt x="816" y="1382"/>
                </a:cubicBezTo>
                <a:cubicBezTo>
                  <a:pt x="816" y="1310"/>
                  <a:pt x="874" y="1251"/>
                  <a:pt x="947" y="1251"/>
                </a:cubicBezTo>
                <a:cubicBezTo>
                  <a:pt x="1020" y="1251"/>
                  <a:pt x="1078" y="1310"/>
                  <a:pt x="1078" y="1382"/>
                </a:cubicBezTo>
                <a:close/>
                <a:moveTo>
                  <a:pt x="1612" y="1251"/>
                </a:moveTo>
                <a:cubicBezTo>
                  <a:pt x="1539" y="1251"/>
                  <a:pt x="1481" y="1310"/>
                  <a:pt x="1481" y="1382"/>
                </a:cubicBezTo>
                <a:cubicBezTo>
                  <a:pt x="1481" y="1455"/>
                  <a:pt x="1539" y="1514"/>
                  <a:pt x="1612" y="1514"/>
                </a:cubicBezTo>
                <a:cubicBezTo>
                  <a:pt x="1685" y="1514"/>
                  <a:pt x="1743" y="1455"/>
                  <a:pt x="1743" y="1382"/>
                </a:cubicBezTo>
                <a:cubicBezTo>
                  <a:pt x="1743" y="1310"/>
                  <a:pt x="1685" y="1251"/>
                  <a:pt x="1612" y="1251"/>
                </a:cubicBezTo>
                <a:close/>
                <a:moveTo>
                  <a:pt x="2560" y="1309"/>
                </a:moveTo>
                <a:cubicBezTo>
                  <a:pt x="2560" y="1559"/>
                  <a:pt x="2560" y="1559"/>
                  <a:pt x="2560" y="1559"/>
                </a:cubicBezTo>
                <a:cubicBezTo>
                  <a:pt x="2560" y="1684"/>
                  <a:pt x="2458" y="1786"/>
                  <a:pt x="2332" y="1786"/>
                </a:cubicBezTo>
                <a:cubicBezTo>
                  <a:pt x="2168" y="1786"/>
                  <a:pt x="2168" y="1786"/>
                  <a:pt x="2168" y="1786"/>
                </a:cubicBezTo>
                <a:cubicBezTo>
                  <a:pt x="2004" y="2239"/>
                  <a:pt x="1587" y="2513"/>
                  <a:pt x="1280" y="2513"/>
                </a:cubicBezTo>
                <a:cubicBezTo>
                  <a:pt x="972" y="2513"/>
                  <a:pt x="555" y="2239"/>
                  <a:pt x="391" y="1786"/>
                </a:cubicBezTo>
                <a:cubicBezTo>
                  <a:pt x="227" y="1786"/>
                  <a:pt x="227" y="1786"/>
                  <a:pt x="227" y="1786"/>
                </a:cubicBezTo>
                <a:cubicBezTo>
                  <a:pt x="101" y="1786"/>
                  <a:pt x="0" y="1684"/>
                  <a:pt x="0" y="1559"/>
                </a:cubicBezTo>
                <a:cubicBezTo>
                  <a:pt x="0" y="1309"/>
                  <a:pt x="0" y="1309"/>
                  <a:pt x="0" y="1309"/>
                </a:cubicBezTo>
                <a:cubicBezTo>
                  <a:pt x="0" y="1223"/>
                  <a:pt x="48" y="1148"/>
                  <a:pt x="119" y="1109"/>
                </a:cubicBezTo>
                <a:cubicBezTo>
                  <a:pt x="121" y="755"/>
                  <a:pt x="224" y="478"/>
                  <a:pt x="426" y="286"/>
                </a:cubicBezTo>
                <a:cubicBezTo>
                  <a:pt x="627" y="96"/>
                  <a:pt x="914" y="0"/>
                  <a:pt x="1280" y="0"/>
                </a:cubicBezTo>
                <a:cubicBezTo>
                  <a:pt x="1645" y="0"/>
                  <a:pt x="1933" y="96"/>
                  <a:pt x="2133" y="286"/>
                </a:cubicBezTo>
                <a:cubicBezTo>
                  <a:pt x="2335" y="478"/>
                  <a:pt x="2438" y="755"/>
                  <a:pt x="2440" y="1109"/>
                </a:cubicBezTo>
                <a:cubicBezTo>
                  <a:pt x="2511" y="1148"/>
                  <a:pt x="2560" y="1223"/>
                  <a:pt x="2560" y="1309"/>
                </a:cubicBezTo>
                <a:close/>
                <a:moveTo>
                  <a:pt x="2079" y="1383"/>
                </a:moveTo>
                <a:cubicBezTo>
                  <a:pt x="2079" y="1325"/>
                  <a:pt x="2076" y="1270"/>
                  <a:pt x="2071" y="1217"/>
                </a:cubicBezTo>
                <a:cubicBezTo>
                  <a:pt x="1971" y="1125"/>
                  <a:pt x="1788" y="1055"/>
                  <a:pt x="1557" y="1029"/>
                </a:cubicBezTo>
                <a:cubicBezTo>
                  <a:pt x="1587" y="1063"/>
                  <a:pt x="1613" y="1107"/>
                  <a:pt x="1629" y="1167"/>
                </a:cubicBezTo>
                <a:cubicBezTo>
                  <a:pt x="1488" y="1055"/>
                  <a:pt x="1210" y="1082"/>
                  <a:pt x="1000" y="832"/>
                </a:cubicBezTo>
                <a:cubicBezTo>
                  <a:pt x="988" y="818"/>
                  <a:pt x="978" y="805"/>
                  <a:pt x="969" y="793"/>
                </a:cubicBezTo>
                <a:cubicBezTo>
                  <a:pt x="969" y="793"/>
                  <a:pt x="968" y="793"/>
                  <a:pt x="968" y="792"/>
                </a:cubicBezTo>
                <a:cubicBezTo>
                  <a:pt x="968" y="792"/>
                  <a:pt x="968" y="792"/>
                  <a:pt x="968" y="792"/>
                </a:cubicBezTo>
                <a:cubicBezTo>
                  <a:pt x="931" y="742"/>
                  <a:pt x="918" y="712"/>
                  <a:pt x="918" y="745"/>
                </a:cubicBezTo>
                <a:cubicBezTo>
                  <a:pt x="911" y="1032"/>
                  <a:pt x="708" y="1255"/>
                  <a:pt x="483" y="1287"/>
                </a:cubicBezTo>
                <a:cubicBezTo>
                  <a:pt x="481" y="1318"/>
                  <a:pt x="480" y="1350"/>
                  <a:pt x="480" y="1383"/>
                </a:cubicBezTo>
                <a:cubicBezTo>
                  <a:pt x="480" y="1504"/>
                  <a:pt x="500" y="1615"/>
                  <a:pt x="534" y="1714"/>
                </a:cubicBezTo>
                <a:cubicBezTo>
                  <a:pt x="660" y="1867"/>
                  <a:pt x="870" y="1910"/>
                  <a:pt x="1055" y="1922"/>
                </a:cubicBezTo>
                <a:cubicBezTo>
                  <a:pt x="1089" y="1867"/>
                  <a:pt x="1166" y="1829"/>
                  <a:pt x="1256" y="1829"/>
                </a:cubicBezTo>
                <a:cubicBezTo>
                  <a:pt x="1378" y="1829"/>
                  <a:pt x="1477" y="1899"/>
                  <a:pt x="1477" y="1985"/>
                </a:cubicBezTo>
                <a:cubicBezTo>
                  <a:pt x="1477" y="2072"/>
                  <a:pt x="1378" y="2142"/>
                  <a:pt x="1256" y="2142"/>
                </a:cubicBezTo>
                <a:cubicBezTo>
                  <a:pt x="1162" y="2142"/>
                  <a:pt x="1083" y="2100"/>
                  <a:pt x="1051" y="2042"/>
                </a:cubicBezTo>
                <a:cubicBezTo>
                  <a:pt x="921" y="2034"/>
                  <a:pt x="779" y="2012"/>
                  <a:pt x="652" y="1952"/>
                </a:cubicBezTo>
                <a:cubicBezTo>
                  <a:pt x="830" y="2215"/>
                  <a:pt x="1107" y="2354"/>
                  <a:pt x="1280" y="2354"/>
                </a:cubicBezTo>
                <a:cubicBezTo>
                  <a:pt x="1551" y="2354"/>
                  <a:pt x="2079" y="2012"/>
                  <a:pt x="2079" y="1383"/>
                </a:cubicBezTo>
                <a:close/>
                <a:moveTo>
                  <a:pt x="2304" y="1082"/>
                </a:moveTo>
                <a:cubicBezTo>
                  <a:pt x="2289" y="463"/>
                  <a:pt x="1936" y="136"/>
                  <a:pt x="1280" y="136"/>
                </a:cubicBezTo>
                <a:cubicBezTo>
                  <a:pt x="623" y="136"/>
                  <a:pt x="270" y="463"/>
                  <a:pt x="255" y="1082"/>
                </a:cubicBezTo>
                <a:cubicBezTo>
                  <a:pt x="343" y="1082"/>
                  <a:pt x="343" y="1082"/>
                  <a:pt x="343" y="1082"/>
                </a:cubicBezTo>
                <a:cubicBezTo>
                  <a:pt x="375" y="873"/>
                  <a:pt x="442" y="702"/>
                  <a:pt x="545" y="570"/>
                </a:cubicBezTo>
                <a:cubicBezTo>
                  <a:pt x="708" y="360"/>
                  <a:pt x="955" y="253"/>
                  <a:pt x="1280" y="253"/>
                </a:cubicBezTo>
                <a:cubicBezTo>
                  <a:pt x="1604" y="253"/>
                  <a:pt x="1851" y="360"/>
                  <a:pt x="2014" y="570"/>
                </a:cubicBezTo>
                <a:cubicBezTo>
                  <a:pt x="2117" y="702"/>
                  <a:pt x="2184" y="873"/>
                  <a:pt x="2216" y="1082"/>
                </a:cubicBezTo>
                <a:lnTo>
                  <a:pt x="2304" y="1082"/>
                </a:lnTo>
                <a:close/>
                <a:moveTo>
                  <a:pt x="2304" y="1082"/>
                </a:moveTo>
                <a:cubicBezTo>
                  <a:pt x="2304" y="1082"/>
                  <a:pt x="2304" y="1082"/>
                  <a:pt x="2304" y="1082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400">
              <a:latin typeface="Montserrat" panose="00000500000000000000" pitchFamily="2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FAEB986-6284-4336-9864-F18C48F29BA0}"/>
              </a:ext>
            </a:extLst>
          </p:cNvPr>
          <p:cNvGrpSpPr/>
          <p:nvPr/>
        </p:nvGrpSpPr>
        <p:grpSpPr>
          <a:xfrm>
            <a:off x="10100256" y="4122999"/>
            <a:ext cx="1496293" cy="794740"/>
            <a:chOff x="2127301" y="5789227"/>
            <a:chExt cx="1496293" cy="794740"/>
          </a:xfrm>
          <a:solidFill>
            <a:schemeClr val="accent2"/>
          </a:solidFill>
        </p:grpSpPr>
        <p:sp>
          <p:nvSpPr>
            <p:cNvPr id="61" name="Shape">
              <a:extLst>
                <a:ext uri="{FF2B5EF4-FFF2-40B4-BE49-F238E27FC236}">
                  <a16:creationId xmlns:a16="http://schemas.microsoft.com/office/drawing/2014/main" id="{ECAC8CEF-6350-487F-936C-03EF1AFC4937}"/>
                </a:ext>
              </a:extLst>
            </p:cNvPr>
            <p:cNvSpPr/>
            <p:nvPr/>
          </p:nvSpPr>
          <p:spPr>
            <a:xfrm>
              <a:off x="2127301" y="5789227"/>
              <a:ext cx="279196" cy="794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7" y="5375"/>
                  </a:moveTo>
                  <a:cubicBezTo>
                    <a:pt x="21587" y="4550"/>
                    <a:pt x="19684" y="3882"/>
                    <a:pt x="17338" y="3882"/>
                  </a:cubicBezTo>
                  <a:lnTo>
                    <a:pt x="4246" y="3882"/>
                  </a:lnTo>
                  <a:cubicBezTo>
                    <a:pt x="1903" y="3882"/>
                    <a:pt x="0" y="4550"/>
                    <a:pt x="0" y="5375"/>
                  </a:cubicBezTo>
                  <a:lnTo>
                    <a:pt x="14" y="11401"/>
                  </a:lnTo>
                  <a:cubicBezTo>
                    <a:pt x="14" y="11761"/>
                    <a:pt x="842" y="12053"/>
                    <a:pt x="1865" y="12053"/>
                  </a:cubicBezTo>
                  <a:cubicBezTo>
                    <a:pt x="2889" y="12053"/>
                    <a:pt x="3718" y="11761"/>
                    <a:pt x="3718" y="11401"/>
                  </a:cubicBezTo>
                  <a:lnTo>
                    <a:pt x="3718" y="5894"/>
                  </a:lnTo>
                  <a:lnTo>
                    <a:pt x="4504" y="5894"/>
                  </a:lnTo>
                  <a:lnTo>
                    <a:pt x="4504" y="20624"/>
                  </a:lnTo>
                  <a:cubicBezTo>
                    <a:pt x="4504" y="21163"/>
                    <a:pt x="5748" y="21600"/>
                    <a:pt x="7288" y="21600"/>
                  </a:cubicBezTo>
                  <a:cubicBezTo>
                    <a:pt x="8819" y="21600"/>
                    <a:pt x="10063" y="21163"/>
                    <a:pt x="10063" y="20624"/>
                  </a:cubicBezTo>
                  <a:lnTo>
                    <a:pt x="10063" y="12558"/>
                  </a:lnTo>
                  <a:lnTo>
                    <a:pt x="11582" y="12558"/>
                  </a:lnTo>
                  <a:lnTo>
                    <a:pt x="11582" y="20621"/>
                  </a:lnTo>
                  <a:cubicBezTo>
                    <a:pt x="11582" y="21162"/>
                    <a:pt x="12826" y="21600"/>
                    <a:pt x="14367" y="21600"/>
                  </a:cubicBezTo>
                  <a:cubicBezTo>
                    <a:pt x="15895" y="21600"/>
                    <a:pt x="17140" y="21162"/>
                    <a:pt x="17140" y="20621"/>
                  </a:cubicBezTo>
                  <a:lnTo>
                    <a:pt x="17140" y="5894"/>
                  </a:lnTo>
                  <a:lnTo>
                    <a:pt x="17889" y="5894"/>
                  </a:lnTo>
                  <a:lnTo>
                    <a:pt x="17889" y="11379"/>
                  </a:lnTo>
                  <a:cubicBezTo>
                    <a:pt x="17889" y="11740"/>
                    <a:pt x="18718" y="12033"/>
                    <a:pt x="19745" y="12033"/>
                  </a:cubicBezTo>
                  <a:cubicBezTo>
                    <a:pt x="20772" y="12033"/>
                    <a:pt x="21600" y="11740"/>
                    <a:pt x="21600" y="11379"/>
                  </a:cubicBezTo>
                  <a:cubicBezTo>
                    <a:pt x="21600" y="11379"/>
                    <a:pt x="21587" y="5375"/>
                    <a:pt x="21587" y="5375"/>
                  </a:cubicBezTo>
                  <a:close/>
                  <a:moveTo>
                    <a:pt x="10940" y="3274"/>
                  </a:moveTo>
                  <a:cubicBezTo>
                    <a:pt x="13516" y="3274"/>
                    <a:pt x="15604" y="2540"/>
                    <a:pt x="15604" y="1636"/>
                  </a:cubicBezTo>
                  <a:cubicBezTo>
                    <a:pt x="15604" y="733"/>
                    <a:pt x="13516" y="0"/>
                    <a:pt x="10940" y="0"/>
                  </a:cubicBezTo>
                  <a:cubicBezTo>
                    <a:pt x="8369" y="0"/>
                    <a:pt x="6285" y="733"/>
                    <a:pt x="6285" y="1636"/>
                  </a:cubicBezTo>
                  <a:cubicBezTo>
                    <a:pt x="6285" y="2540"/>
                    <a:pt x="8369" y="3274"/>
                    <a:pt x="10940" y="327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400">
                <a:latin typeface="Montserrat" panose="00000500000000000000" pitchFamily="2" charset="0"/>
              </a:endParaRPr>
            </a:p>
          </p:txBody>
        </p:sp>
        <p:sp>
          <p:nvSpPr>
            <p:cNvPr id="62" name="Shape">
              <a:extLst>
                <a:ext uri="{FF2B5EF4-FFF2-40B4-BE49-F238E27FC236}">
                  <a16:creationId xmlns:a16="http://schemas.microsoft.com/office/drawing/2014/main" id="{92551FAC-8652-4CD7-B8CD-BFEBB4EA9D97}"/>
                </a:ext>
              </a:extLst>
            </p:cNvPr>
            <p:cNvSpPr/>
            <p:nvPr/>
          </p:nvSpPr>
          <p:spPr>
            <a:xfrm>
              <a:off x="2533000" y="5789227"/>
              <a:ext cx="279196" cy="794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7" y="5375"/>
                  </a:moveTo>
                  <a:cubicBezTo>
                    <a:pt x="21587" y="4550"/>
                    <a:pt x="19684" y="3882"/>
                    <a:pt x="17338" y="3882"/>
                  </a:cubicBezTo>
                  <a:lnTo>
                    <a:pt x="4246" y="3882"/>
                  </a:lnTo>
                  <a:cubicBezTo>
                    <a:pt x="1903" y="3882"/>
                    <a:pt x="0" y="4550"/>
                    <a:pt x="0" y="5375"/>
                  </a:cubicBezTo>
                  <a:lnTo>
                    <a:pt x="14" y="11401"/>
                  </a:lnTo>
                  <a:cubicBezTo>
                    <a:pt x="14" y="11761"/>
                    <a:pt x="842" y="12053"/>
                    <a:pt x="1865" y="12053"/>
                  </a:cubicBezTo>
                  <a:cubicBezTo>
                    <a:pt x="2889" y="12053"/>
                    <a:pt x="3718" y="11761"/>
                    <a:pt x="3718" y="11401"/>
                  </a:cubicBezTo>
                  <a:lnTo>
                    <a:pt x="3718" y="5894"/>
                  </a:lnTo>
                  <a:lnTo>
                    <a:pt x="4504" y="5894"/>
                  </a:lnTo>
                  <a:lnTo>
                    <a:pt x="4504" y="20624"/>
                  </a:lnTo>
                  <a:cubicBezTo>
                    <a:pt x="4504" y="21163"/>
                    <a:pt x="5748" y="21600"/>
                    <a:pt x="7288" y="21600"/>
                  </a:cubicBezTo>
                  <a:cubicBezTo>
                    <a:pt x="8819" y="21600"/>
                    <a:pt x="10063" y="21163"/>
                    <a:pt x="10063" y="20624"/>
                  </a:cubicBezTo>
                  <a:lnTo>
                    <a:pt x="10063" y="12558"/>
                  </a:lnTo>
                  <a:lnTo>
                    <a:pt x="11582" y="12558"/>
                  </a:lnTo>
                  <a:lnTo>
                    <a:pt x="11582" y="20621"/>
                  </a:lnTo>
                  <a:cubicBezTo>
                    <a:pt x="11582" y="21162"/>
                    <a:pt x="12826" y="21600"/>
                    <a:pt x="14367" y="21600"/>
                  </a:cubicBezTo>
                  <a:cubicBezTo>
                    <a:pt x="15895" y="21600"/>
                    <a:pt x="17140" y="21162"/>
                    <a:pt x="17140" y="20621"/>
                  </a:cubicBezTo>
                  <a:lnTo>
                    <a:pt x="17140" y="5894"/>
                  </a:lnTo>
                  <a:lnTo>
                    <a:pt x="17889" y="5894"/>
                  </a:lnTo>
                  <a:lnTo>
                    <a:pt x="17889" y="11379"/>
                  </a:lnTo>
                  <a:cubicBezTo>
                    <a:pt x="17889" y="11740"/>
                    <a:pt x="18718" y="12033"/>
                    <a:pt x="19745" y="12033"/>
                  </a:cubicBezTo>
                  <a:cubicBezTo>
                    <a:pt x="20772" y="12033"/>
                    <a:pt x="21600" y="11740"/>
                    <a:pt x="21600" y="11379"/>
                  </a:cubicBezTo>
                  <a:cubicBezTo>
                    <a:pt x="21600" y="11379"/>
                    <a:pt x="21587" y="5375"/>
                    <a:pt x="21587" y="5375"/>
                  </a:cubicBezTo>
                  <a:close/>
                  <a:moveTo>
                    <a:pt x="10940" y="3274"/>
                  </a:moveTo>
                  <a:cubicBezTo>
                    <a:pt x="13516" y="3274"/>
                    <a:pt x="15604" y="2540"/>
                    <a:pt x="15604" y="1636"/>
                  </a:cubicBezTo>
                  <a:cubicBezTo>
                    <a:pt x="15604" y="733"/>
                    <a:pt x="13516" y="0"/>
                    <a:pt x="10940" y="0"/>
                  </a:cubicBezTo>
                  <a:cubicBezTo>
                    <a:pt x="8369" y="0"/>
                    <a:pt x="6285" y="733"/>
                    <a:pt x="6285" y="1636"/>
                  </a:cubicBezTo>
                  <a:cubicBezTo>
                    <a:pt x="6285" y="2540"/>
                    <a:pt x="8369" y="3274"/>
                    <a:pt x="10940" y="327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400">
                <a:latin typeface="Montserrat" panose="00000500000000000000" pitchFamily="2" charset="0"/>
              </a:endParaRPr>
            </a:p>
          </p:txBody>
        </p:sp>
        <p:sp>
          <p:nvSpPr>
            <p:cNvPr id="63" name="Shape">
              <a:extLst>
                <a:ext uri="{FF2B5EF4-FFF2-40B4-BE49-F238E27FC236}">
                  <a16:creationId xmlns:a16="http://schemas.microsoft.com/office/drawing/2014/main" id="{52DFA76E-3023-4B55-B623-78E6D1263945}"/>
                </a:ext>
              </a:extLst>
            </p:cNvPr>
            <p:cNvSpPr/>
            <p:nvPr/>
          </p:nvSpPr>
          <p:spPr>
            <a:xfrm>
              <a:off x="2938699" y="5789227"/>
              <a:ext cx="279196" cy="794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7" y="5375"/>
                  </a:moveTo>
                  <a:cubicBezTo>
                    <a:pt x="21587" y="4550"/>
                    <a:pt x="19684" y="3882"/>
                    <a:pt x="17338" y="3882"/>
                  </a:cubicBezTo>
                  <a:lnTo>
                    <a:pt x="4246" y="3882"/>
                  </a:lnTo>
                  <a:cubicBezTo>
                    <a:pt x="1903" y="3882"/>
                    <a:pt x="0" y="4550"/>
                    <a:pt x="0" y="5375"/>
                  </a:cubicBezTo>
                  <a:lnTo>
                    <a:pt x="14" y="11401"/>
                  </a:lnTo>
                  <a:cubicBezTo>
                    <a:pt x="14" y="11761"/>
                    <a:pt x="842" y="12053"/>
                    <a:pt x="1865" y="12053"/>
                  </a:cubicBezTo>
                  <a:cubicBezTo>
                    <a:pt x="2889" y="12053"/>
                    <a:pt x="3718" y="11761"/>
                    <a:pt x="3718" y="11401"/>
                  </a:cubicBezTo>
                  <a:lnTo>
                    <a:pt x="3718" y="5894"/>
                  </a:lnTo>
                  <a:lnTo>
                    <a:pt x="4504" y="5894"/>
                  </a:lnTo>
                  <a:lnTo>
                    <a:pt x="4504" y="20624"/>
                  </a:lnTo>
                  <a:cubicBezTo>
                    <a:pt x="4504" y="21163"/>
                    <a:pt x="5748" y="21600"/>
                    <a:pt x="7288" y="21600"/>
                  </a:cubicBezTo>
                  <a:cubicBezTo>
                    <a:pt x="8819" y="21600"/>
                    <a:pt x="10063" y="21163"/>
                    <a:pt x="10063" y="20624"/>
                  </a:cubicBezTo>
                  <a:lnTo>
                    <a:pt x="10063" y="12558"/>
                  </a:lnTo>
                  <a:lnTo>
                    <a:pt x="11582" y="12558"/>
                  </a:lnTo>
                  <a:lnTo>
                    <a:pt x="11582" y="20621"/>
                  </a:lnTo>
                  <a:cubicBezTo>
                    <a:pt x="11582" y="21162"/>
                    <a:pt x="12826" y="21600"/>
                    <a:pt x="14367" y="21600"/>
                  </a:cubicBezTo>
                  <a:cubicBezTo>
                    <a:pt x="15895" y="21600"/>
                    <a:pt x="17140" y="21162"/>
                    <a:pt x="17140" y="20621"/>
                  </a:cubicBezTo>
                  <a:lnTo>
                    <a:pt x="17140" y="5894"/>
                  </a:lnTo>
                  <a:lnTo>
                    <a:pt x="17889" y="5894"/>
                  </a:lnTo>
                  <a:lnTo>
                    <a:pt x="17889" y="11379"/>
                  </a:lnTo>
                  <a:cubicBezTo>
                    <a:pt x="17889" y="11740"/>
                    <a:pt x="18718" y="12033"/>
                    <a:pt x="19745" y="12033"/>
                  </a:cubicBezTo>
                  <a:cubicBezTo>
                    <a:pt x="20772" y="12033"/>
                    <a:pt x="21600" y="11740"/>
                    <a:pt x="21600" y="11379"/>
                  </a:cubicBezTo>
                  <a:cubicBezTo>
                    <a:pt x="21600" y="11379"/>
                    <a:pt x="21587" y="5375"/>
                    <a:pt x="21587" y="5375"/>
                  </a:cubicBezTo>
                  <a:close/>
                  <a:moveTo>
                    <a:pt x="10940" y="3274"/>
                  </a:moveTo>
                  <a:cubicBezTo>
                    <a:pt x="13516" y="3274"/>
                    <a:pt x="15604" y="2540"/>
                    <a:pt x="15604" y="1636"/>
                  </a:cubicBezTo>
                  <a:cubicBezTo>
                    <a:pt x="15604" y="733"/>
                    <a:pt x="13516" y="0"/>
                    <a:pt x="10940" y="0"/>
                  </a:cubicBezTo>
                  <a:cubicBezTo>
                    <a:pt x="8369" y="0"/>
                    <a:pt x="6285" y="733"/>
                    <a:pt x="6285" y="1636"/>
                  </a:cubicBezTo>
                  <a:cubicBezTo>
                    <a:pt x="6285" y="2540"/>
                    <a:pt x="8369" y="3274"/>
                    <a:pt x="10940" y="327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400">
                <a:latin typeface="Montserrat" panose="00000500000000000000" pitchFamily="2" charset="0"/>
              </a:endParaRPr>
            </a:p>
          </p:txBody>
        </p:sp>
        <p:sp>
          <p:nvSpPr>
            <p:cNvPr id="64" name="Shape">
              <a:extLst>
                <a:ext uri="{FF2B5EF4-FFF2-40B4-BE49-F238E27FC236}">
                  <a16:creationId xmlns:a16="http://schemas.microsoft.com/office/drawing/2014/main" id="{3BB64F96-C3D2-4457-ACFB-43037126AE69}"/>
                </a:ext>
              </a:extLst>
            </p:cNvPr>
            <p:cNvSpPr/>
            <p:nvPr/>
          </p:nvSpPr>
          <p:spPr>
            <a:xfrm>
              <a:off x="3344398" y="5789227"/>
              <a:ext cx="279196" cy="794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7" y="5375"/>
                  </a:moveTo>
                  <a:cubicBezTo>
                    <a:pt x="21587" y="4550"/>
                    <a:pt x="19684" y="3882"/>
                    <a:pt x="17338" y="3882"/>
                  </a:cubicBezTo>
                  <a:lnTo>
                    <a:pt x="4246" y="3882"/>
                  </a:lnTo>
                  <a:cubicBezTo>
                    <a:pt x="1903" y="3882"/>
                    <a:pt x="0" y="4550"/>
                    <a:pt x="0" y="5375"/>
                  </a:cubicBezTo>
                  <a:lnTo>
                    <a:pt x="14" y="11401"/>
                  </a:lnTo>
                  <a:cubicBezTo>
                    <a:pt x="14" y="11761"/>
                    <a:pt x="842" y="12053"/>
                    <a:pt x="1865" y="12053"/>
                  </a:cubicBezTo>
                  <a:cubicBezTo>
                    <a:pt x="2889" y="12053"/>
                    <a:pt x="3718" y="11761"/>
                    <a:pt x="3718" y="11401"/>
                  </a:cubicBezTo>
                  <a:lnTo>
                    <a:pt x="3718" y="5894"/>
                  </a:lnTo>
                  <a:lnTo>
                    <a:pt x="4504" y="5894"/>
                  </a:lnTo>
                  <a:lnTo>
                    <a:pt x="4504" y="20624"/>
                  </a:lnTo>
                  <a:cubicBezTo>
                    <a:pt x="4504" y="21163"/>
                    <a:pt x="5748" y="21600"/>
                    <a:pt x="7288" y="21600"/>
                  </a:cubicBezTo>
                  <a:cubicBezTo>
                    <a:pt x="8819" y="21600"/>
                    <a:pt x="10063" y="21163"/>
                    <a:pt x="10063" y="20624"/>
                  </a:cubicBezTo>
                  <a:lnTo>
                    <a:pt x="10063" y="12558"/>
                  </a:lnTo>
                  <a:lnTo>
                    <a:pt x="11582" y="12558"/>
                  </a:lnTo>
                  <a:lnTo>
                    <a:pt x="11582" y="20621"/>
                  </a:lnTo>
                  <a:cubicBezTo>
                    <a:pt x="11582" y="21162"/>
                    <a:pt x="12826" y="21600"/>
                    <a:pt x="14367" y="21600"/>
                  </a:cubicBezTo>
                  <a:cubicBezTo>
                    <a:pt x="15895" y="21600"/>
                    <a:pt x="17140" y="21162"/>
                    <a:pt x="17140" y="20621"/>
                  </a:cubicBezTo>
                  <a:lnTo>
                    <a:pt x="17140" y="5894"/>
                  </a:lnTo>
                  <a:lnTo>
                    <a:pt x="17889" y="5894"/>
                  </a:lnTo>
                  <a:lnTo>
                    <a:pt x="17889" y="11379"/>
                  </a:lnTo>
                  <a:cubicBezTo>
                    <a:pt x="17889" y="11740"/>
                    <a:pt x="18718" y="12033"/>
                    <a:pt x="19745" y="12033"/>
                  </a:cubicBezTo>
                  <a:cubicBezTo>
                    <a:pt x="20772" y="12033"/>
                    <a:pt x="21600" y="11740"/>
                    <a:pt x="21600" y="11379"/>
                  </a:cubicBezTo>
                  <a:cubicBezTo>
                    <a:pt x="21600" y="11379"/>
                    <a:pt x="21587" y="5375"/>
                    <a:pt x="21587" y="5375"/>
                  </a:cubicBezTo>
                  <a:close/>
                  <a:moveTo>
                    <a:pt x="10940" y="3274"/>
                  </a:moveTo>
                  <a:cubicBezTo>
                    <a:pt x="13516" y="3274"/>
                    <a:pt x="15604" y="2540"/>
                    <a:pt x="15604" y="1636"/>
                  </a:cubicBezTo>
                  <a:cubicBezTo>
                    <a:pt x="15604" y="733"/>
                    <a:pt x="13516" y="0"/>
                    <a:pt x="10940" y="0"/>
                  </a:cubicBezTo>
                  <a:cubicBezTo>
                    <a:pt x="8369" y="0"/>
                    <a:pt x="6285" y="733"/>
                    <a:pt x="6285" y="1636"/>
                  </a:cubicBezTo>
                  <a:cubicBezTo>
                    <a:pt x="6285" y="2540"/>
                    <a:pt x="8369" y="3274"/>
                    <a:pt x="10940" y="327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400">
                <a:latin typeface="Montserrat" panose="00000500000000000000" pitchFamily="2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88012AB-6433-4AC6-B995-656E3B2A9E28}"/>
              </a:ext>
            </a:extLst>
          </p:cNvPr>
          <p:cNvGrpSpPr/>
          <p:nvPr/>
        </p:nvGrpSpPr>
        <p:grpSpPr>
          <a:xfrm>
            <a:off x="7236548" y="4122999"/>
            <a:ext cx="2307691" cy="794740"/>
            <a:chOff x="2127301" y="5789227"/>
            <a:chExt cx="2307691" cy="794740"/>
          </a:xfrm>
          <a:solidFill>
            <a:schemeClr val="accent1"/>
          </a:solidFill>
        </p:grpSpPr>
        <p:sp>
          <p:nvSpPr>
            <p:cNvPr id="66" name="Shape">
              <a:extLst>
                <a:ext uri="{FF2B5EF4-FFF2-40B4-BE49-F238E27FC236}">
                  <a16:creationId xmlns:a16="http://schemas.microsoft.com/office/drawing/2014/main" id="{1EBCDDFF-E874-4FF5-A5F3-0509960D4BAC}"/>
                </a:ext>
              </a:extLst>
            </p:cNvPr>
            <p:cNvSpPr/>
            <p:nvPr/>
          </p:nvSpPr>
          <p:spPr>
            <a:xfrm>
              <a:off x="2127301" y="5789227"/>
              <a:ext cx="279196" cy="794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7" y="5375"/>
                  </a:moveTo>
                  <a:cubicBezTo>
                    <a:pt x="21587" y="4550"/>
                    <a:pt x="19684" y="3882"/>
                    <a:pt x="17338" y="3882"/>
                  </a:cubicBezTo>
                  <a:lnTo>
                    <a:pt x="4246" y="3882"/>
                  </a:lnTo>
                  <a:cubicBezTo>
                    <a:pt x="1903" y="3882"/>
                    <a:pt x="0" y="4550"/>
                    <a:pt x="0" y="5375"/>
                  </a:cubicBezTo>
                  <a:lnTo>
                    <a:pt x="14" y="11401"/>
                  </a:lnTo>
                  <a:cubicBezTo>
                    <a:pt x="14" y="11761"/>
                    <a:pt x="842" y="12053"/>
                    <a:pt x="1865" y="12053"/>
                  </a:cubicBezTo>
                  <a:cubicBezTo>
                    <a:pt x="2889" y="12053"/>
                    <a:pt x="3718" y="11761"/>
                    <a:pt x="3718" y="11401"/>
                  </a:cubicBezTo>
                  <a:lnTo>
                    <a:pt x="3718" y="5894"/>
                  </a:lnTo>
                  <a:lnTo>
                    <a:pt x="4504" y="5894"/>
                  </a:lnTo>
                  <a:lnTo>
                    <a:pt x="4504" y="20624"/>
                  </a:lnTo>
                  <a:cubicBezTo>
                    <a:pt x="4504" y="21163"/>
                    <a:pt x="5748" y="21600"/>
                    <a:pt x="7288" y="21600"/>
                  </a:cubicBezTo>
                  <a:cubicBezTo>
                    <a:pt x="8819" y="21600"/>
                    <a:pt x="10063" y="21163"/>
                    <a:pt x="10063" y="20624"/>
                  </a:cubicBezTo>
                  <a:lnTo>
                    <a:pt x="10063" y="12558"/>
                  </a:lnTo>
                  <a:lnTo>
                    <a:pt x="11582" y="12558"/>
                  </a:lnTo>
                  <a:lnTo>
                    <a:pt x="11582" y="20621"/>
                  </a:lnTo>
                  <a:cubicBezTo>
                    <a:pt x="11582" y="21162"/>
                    <a:pt x="12826" y="21600"/>
                    <a:pt x="14367" y="21600"/>
                  </a:cubicBezTo>
                  <a:cubicBezTo>
                    <a:pt x="15895" y="21600"/>
                    <a:pt x="17140" y="21162"/>
                    <a:pt x="17140" y="20621"/>
                  </a:cubicBezTo>
                  <a:lnTo>
                    <a:pt x="17140" y="5894"/>
                  </a:lnTo>
                  <a:lnTo>
                    <a:pt x="17889" y="5894"/>
                  </a:lnTo>
                  <a:lnTo>
                    <a:pt x="17889" y="11379"/>
                  </a:lnTo>
                  <a:cubicBezTo>
                    <a:pt x="17889" y="11740"/>
                    <a:pt x="18718" y="12033"/>
                    <a:pt x="19745" y="12033"/>
                  </a:cubicBezTo>
                  <a:cubicBezTo>
                    <a:pt x="20772" y="12033"/>
                    <a:pt x="21600" y="11740"/>
                    <a:pt x="21600" y="11379"/>
                  </a:cubicBezTo>
                  <a:cubicBezTo>
                    <a:pt x="21600" y="11379"/>
                    <a:pt x="21587" y="5375"/>
                    <a:pt x="21587" y="5375"/>
                  </a:cubicBezTo>
                  <a:close/>
                  <a:moveTo>
                    <a:pt x="10940" y="3274"/>
                  </a:moveTo>
                  <a:cubicBezTo>
                    <a:pt x="13516" y="3274"/>
                    <a:pt x="15604" y="2540"/>
                    <a:pt x="15604" y="1636"/>
                  </a:cubicBezTo>
                  <a:cubicBezTo>
                    <a:pt x="15604" y="733"/>
                    <a:pt x="13516" y="0"/>
                    <a:pt x="10940" y="0"/>
                  </a:cubicBezTo>
                  <a:cubicBezTo>
                    <a:pt x="8369" y="0"/>
                    <a:pt x="6285" y="733"/>
                    <a:pt x="6285" y="1636"/>
                  </a:cubicBezTo>
                  <a:cubicBezTo>
                    <a:pt x="6285" y="2540"/>
                    <a:pt x="8369" y="3274"/>
                    <a:pt x="10940" y="327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400">
                <a:latin typeface="Montserrat" panose="00000500000000000000" pitchFamily="2" charset="0"/>
              </a:endParaRPr>
            </a:p>
          </p:txBody>
        </p:sp>
        <p:sp>
          <p:nvSpPr>
            <p:cNvPr id="67" name="Shape">
              <a:extLst>
                <a:ext uri="{FF2B5EF4-FFF2-40B4-BE49-F238E27FC236}">
                  <a16:creationId xmlns:a16="http://schemas.microsoft.com/office/drawing/2014/main" id="{5D52CA62-0D30-4892-A72E-D634F4958860}"/>
                </a:ext>
              </a:extLst>
            </p:cNvPr>
            <p:cNvSpPr/>
            <p:nvPr/>
          </p:nvSpPr>
          <p:spPr>
            <a:xfrm>
              <a:off x="2533000" y="5789227"/>
              <a:ext cx="279196" cy="794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7" y="5375"/>
                  </a:moveTo>
                  <a:cubicBezTo>
                    <a:pt x="21587" y="4550"/>
                    <a:pt x="19684" y="3882"/>
                    <a:pt x="17338" y="3882"/>
                  </a:cubicBezTo>
                  <a:lnTo>
                    <a:pt x="4246" y="3882"/>
                  </a:lnTo>
                  <a:cubicBezTo>
                    <a:pt x="1903" y="3882"/>
                    <a:pt x="0" y="4550"/>
                    <a:pt x="0" y="5375"/>
                  </a:cubicBezTo>
                  <a:lnTo>
                    <a:pt x="14" y="11401"/>
                  </a:lnTo>
                  <a:cubicBezTo>
                    <a:pt x="14" y="11761"/>
                    <a:pt x="842" y="12053"/>
                    <a:pt x="1865" y="12053"/>
                  </a:cubicBezTo>
                  <a:cubicBezTo>
                    <a:pt x="2889" y="12053"/>
                    <a:pt x="3718" y="11761"/>
                    <a:pt x="3718" y="11401"/>
                  </a:cubicBezTo>
                  <a:lnTo>
                    <a:pt x="3718" y="5894"/>
                  </a:lnTo>
                  <a:lnTo>
                    <a:pt x="4504" y="5894"/>
                  </a:lnTo>
                  <a:lnTo>
                    <a:pt x="4504" y="20624"/>
                  </a:lnTo>
                  <a:cubicBezTo>
                    <a:pt x="4504" y="21163"/>
                    <a:pt x="5748" y="21600"/>
                    <a:pt x="7288" y="21600"/>
                  </a:cubicBezTo>
                  <a:cubicBezTo>
                    <a:pt x="8819" y="21600"/>
                    <a:pt x="10063" y="21163"/>
                    <a:pt x="10063" y="20624"/>
                  </a:cubicBezTo>
                  <a:lnTo>
                    <a:pt x="10063" y="12558"/>
                  </a:lnTo>
                  <a:lnTo>
                    <a:pt x="11582" y="12558"/>
                  </a:lnTo>
                  <a:lnTo>
                    <a:pt x="11582" y="20621"/>
                  </a:lnTo>
                  <a:cubicBezTo>
                    <a:pt x="11582" y="21162"/>
                    <a:pt x="12826" y="21600"/>
                    <a:pt x="14367" y="21600"/>
                  </a:cubicBezTo>
                  <a:cubicBezTo>
                    <a:pt x="15895" y="21600"/>
                    <a:pt x="17140" y="21162"/>
                    <a:pt x="17140" y="20621"/>
                  </a:cubicBezTo>
                  <a:lnTo>
                    <a:pt x="17140" y="5894"/>
                  </a:lnTo>
                  <a:lnTo>
                    <a:pt x="17889" y="5894"/>
                  </a:lnTo>
                  <a:lnTo>
                    <a:pt x="17889" y="11379"/>
                  </a:lnTo>
                  <a:cubicBezTo>
                    <a:pt x="17889" y="11740"/>
                    <a:pt x="18718" y="12033"/>
                    <a:pt x="19745" y="12033"/>
                  </a:cubicBezTo>
                  <a:cubicBezTo>
                    <a:pt x="20772" y="12033"/>
                    <a:pt x="21600" y="11740"/>
                    <a:pt x="21600" y="11379"/>
                  </a:cubicBezTo>
                  <a:cubicBezTo>
                    <a:pt x="21600" y="11379"/>
                    <a:pt x="21587" y="5375"/>
                    <a:pt x="21587" y="5375"/>
                  </a:cubicBezTo>
                  <a:close/>
                  <a:moveTo>
                    <a:pt x="10940" y="3274"/>
                  </a:moveTo>
                  <a:cubicBezTo>
                    <a:pt x="13516" y="3274"/>
                    <a:pt x="15604" y="2540"/>
                    <a:pt x="15604" y="1636"/>
                  </a:cubicBezTo>
                  <a:cubicBezTo>
                    <a:pt x="15604" y="733"/>
                    <a:pt x="13516" y="0"/>
                    <a:pt x="10940" y="0"/>
                  </a:cubicBezTo>
                  <a:cubicBezTo>
                    <a:pt x="8369" y="0"/>
                    <a:pt x="6285" y="733"/>
                    <a:pt x="6285" y="1636"/>
                  </a:cubicBezTo>
                  <a:cubicBezTo>
                    <a:pt x="6285" y="2540"/>
                    <a:pt x="8369" y="3274"/>
                    <a:pt x="10940" y="327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400">
                <a:latin typeface="Montserrat" panose="00000500000000000000" pitchFamily="2" charset="0"/>
              </a:endParaRPr>
            </a:p>
          </p:txBody>
        </p:sp>
        <p:sp>
          <p:nvSpPr>
            <p:cNvPr id="68" name="Shape">
              <a:extLst>
                <a:ext uri="{FF2B5EF4-FFF2-40B4-BE49-F238E27FC236}">
                  <a16:creationId xmlns:a16="http://schemas.microsoft.com/office/drawing/2014/main" id="{9E287423-9B3D-41C2-836D-82D20194CC52}"/>
                </a:ext>
              </a:extLst>
            </p:cNvPr>
            <p:cNvSpPr/>
            <p:nvPr/>
          </p:nvSpPr>
          <p:spPr>
            <a:xfrm>
              <a:off x="2938699" y="5789227"/>
              <a:ext cx="279196" cy="794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7" y="5375"/>
                  </a:moveTo>
                  <a:cubicBezTo>
                    <a:pt x="21587" y="4550"/>
                    <a:pt x="19684" y="3882"/>
                    <a:pt x="17338" y="3882"/>
                  </a:cubicBezTo>
                  <a:lnTo>
                    <a:pt x="4246" y="3882"/>
                  </a:lnTo>
                  <a:cubicBezTo>
                    <a:pt x="1903" y="3882"/>
                    <a:pt x="0" y="4550"/>
                    <a:pt x="0" y="5375"/>
                  </a:cubicBezTo>
                  <a:lnTo>
                    <a:pt x="14" y="11401"/>
                  </a:lnTo>
                  <a:cubicBezTo>
                    <a:pt x="14" y="11761"/>
                    <a:pt x="842" y="12053"/>
                    <a:pt x="1865" y="12053"/>
                  </a:cubicBezTo>
                  <a:cubicBezTo>
                    <a:pt x="2889" y="12053"/>
                    <a:pt x="3718" y="11761"/>
                    <a:pt x="3718" y="11401"/>
                  </a:cubicBezTo>
                  <a:lnTo>
                    <a:pt x="3718" y="5894"/>
                  </a:lnTo>
                  <a:lnTo>
                    <a:pt x="4504" y="5894"/>
                  </a:lnTo>
                  <a:lnTo>
                    <a:pt x="4504" y="20624"/>
                  </a:lnTo>
                  <a:cubicBezTo>
                    <a:pt x="4504" y="21163"/>
                    <a:pt x="5748" y="21600"/>
                    <a:pt x="7288" y="21600"/>
                  </a:cubicBezTo>
                  <a:cubicBezTo>
                    <a:pt x="8819" y="21600"/>
                    <a:pt x="10063" y="21163"/>
                    <a:pt x="10063" y="20624"/>
                  </a:cubicBezTo>
                  <a:lnTo>
                    <a:pt x="10063" y="12558"/>
                  </a:lnTo>
                  <a:lnTo>
                    <a:pt x="11582" y="12558"/>
                  </a:lnTo>
                  <a:lnTo>
                    <a:pt x="11582" y="20621"/>
                  </a:lnTo>
                  <a:cubicBezTo>
                    <a:pt x="11582" y="21162"/>
                    <a:pt x="12826" y="21600"/>
                    <a:pt x="14367" y="21600"/>
                  </a:cubicBezTo>
                  <a:cubicBezTo>
                    <a:pt x="15895" y="21600"/>
                    <a:pt x="17140" y="21162"/>
                    <a:pt x="17140" y="20621"/>
                  </a:cubicBezTo>
                  <a:lnTo>
                    <a:pt x="17140" y="5894"/>
                  </a:lnTo>
                  <a:lnTo>
                    <a:pt x="17889" y="5894"/>
                  </a:lnTo>
                  <a:lnTo>
                    <a:pt x="17889" y="11379"/>
                  </a:lnTo>
                  <a:cubicBezTo>
                    <a:pt x="17889" y="11740"/>
                    <a:pt x="18718" y="12033"/>
                    <a:pt x="19745" y="12033"/>
                  </a:cubicBezTo>
                  <a:cubicBezTo>
                    <a:pt x="20772" y="12033"/>
                    <a:pt x="21600" y="11740"/>
                    <a:pt x="21600" y="11379"/>
                  </a:cubicBezTo>
                  <a:cubicBezTo>
                    <a:pt x="21600" y="11379"/>
                    <a:pt x="21587" y="5375"/>
                    <a:pt x="21587" y="5375"/>
                  </a:cubicBezTo>
                  <a:close/>
                  <a:moveTo>
                    <a:pt x="10940" y="3274"/>
                  </a:moveTo>
                  <a:cubicBezTo>
                    <a:pt x="13516" y="3274"/>
                    <a:pt x="15604" y="2540"/>
                    <a:pt x="15604" y="1636"/>
                  </a:cubicBezTo>
                  <a:cubicBezTo>
                    <a:pt x="15604" y="733"/>
                    <a:pt x="13516" y="0"/>
                    <a:pt x="10940" y="0"/>
                  </a:cubicBezTo>
                  <a:cubicBezTo>
                    <a:pt x="8369" y="0"/>
                    <a:pt x="6285" y="733"/>
                    <a:pt x="6285" y="1636"/>
                  </a:cubicBezTo>
                  <a:cubicBezTo>
                    <a:pt x="6285" y="2540"/>
                    <a:pt x="8369" y="3274"/>
                    <a:pt x="10940" y="327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400">
                <a:latin typeface="Montserrat" panose="00000500000000000000" pitchFamily="2" charset="0"/>
              </a:endParaRPr>
            </a:p>
          </p:txBody>
        </p:sp>
        <p:sp>
          <p:nvSpPr>
            <p:cNvPr id="69" name="Shape">
              <a:extLst>
                <a:ext uri="{FF2B5EF4-FFF2-40B4-BE49-F238E27FC236}">
                  <a16:creationId xmlns:a16="http://schemas.microsoft.com/office/drawing/2014/main" id="{25D76A56-0D78-4E41-B9FA-F5FEEB823E56}"/>
                </a:ext>
              </a:extLst>
            </p:cNvPr>
            <p:cNvSpPr/>
            <p:nvPr/>
          </p:nvSpPr>
          <p:spPr>
            <a:xfrm>
              <a:off x="3344398" y="5789227"/>
              <a:ext cx="279196" cy="794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7" y="5375"/>
                  </a:moveTo>
                  <a:cubicBezTo>
                    <a:pt x="21587" y="4550"/>
                    <a:pt x="19684" y="3882"/>
                    <a:pt x="17338" y="3882"/>
                  </a:cubicBezTo>
                  <a:lnTo>
                    <a:pt x="4246" y="3882"/>
                  </a:lnTo>
                  <a:cubicBezTo>
                    <a:pt x="1903" y="3882"/>
                    <a:pt x="0" y="4550"/>
                    <a:pt x="0" y="5375"/>
                  </a:cubicBezTo>
                  <a:lnTo>
                    <a:pt x="14" y="11401"/>
                  </a:lnTo>
                  <a:cubicBezTo>
                    <a:pt x="14" y="11761"/>
                    <a:pt x="842" y="12053"/>
                    <a:pt x="1865" y="12053"/>
                  </a:cubicBezTo>
                  <a:cubicBezTo>
                    <a:pt x="2889" y="12053"/>
                    <a:pt x="3718" y="11761"/>
                    <a:pt x="3718" y="11401"/>
                  </a:cubicBezTo>
                  <a:lnTo>
                    <a:pt x="3718" y="5894"/>
                  </a:lnTo>
                  <a:lnTo>
                    <a:pt x="4504" y="5894"/>
                  </a:lnTo>
                  <a:lnTo>
                    <a:pt x="4504" y="20624"/>
                  </a:lnTo>
                  <a:cubicBezTo>
                    <a:pt x="4504" y="21163"/>
                    <a:pt x="5748" y="21600"/>
                    <a:pt x="7288" y="21600"/>
                  </a:cubicBezTo>
                  <a:cubicBezTo>
                    <a:pt x="8819" y="21600"/>
                    <a:pt x="10063" y="21163"/>
                    <a:pt x="10063" y="20624"/>
                  </a:cubicBezTo>
                  <a:lnTo>
                    <a:pt x="10063" y="12558"/>
                  </a:lnTo>
                  <a:lnTo>
                    <a:pt x="11582" y="12558"/>
                  </a:lnTo>
                  <a:lnTo>
                    <a:pt x="11582" y="20621"/>
                  </a:lnTo>
                  <a:cubicBezTo>
                    <a:pt x="11582" y="21162"/>
                    <a:pt x="12826" y="21600"/>
                    <a:pt x="14367" y="21600"/>
                  </a:cubicBezTo>
                  <a:cubicBezTo>
                    <a:pt x="15895" y="21600"/>
                    <a:pt x="17140" y="21162"/>
                    <a:pt x="17140" y="20621"/>
                  </a:cubicBezTo>
                  <a:lnTo>
                    <a:pt x="17140" y="5894"/>
                  </a:lnTo>
                  <a:lnTo>
                    <a:pt x="17889" y="5894"/>
                  </a:lnTo>
                  <a:lnTo>
                    <a:pt x="17889" y="11379"/>
                  </a:lnTo>
                  <a:cubicBezTo>
                    <a:pt x="17889" y="11740"/>
                    <a:pt x="18718" y="12033"/>
                    <a:pt x="19745" y="12033"/>
                  </a:cubicBezTo>
                  <a:cubicBezTo>
                    <a:pt x="20772" y="12033"/>
                    <a:pt x="21600" y="11740"/>
                    <a:pt x="21600" y="11379"/>
                  </a:cubicBezTo>
                  <a:cubicBezTo>
                    <a:pt x="21600" y="11379"/>
                    <a:pt x="21587" y="5375"/>
                    <a:pt x="21587" y="5375"/>
                  </a:cubicBezTo>
                  <a:close/>
                  <a:moveTo>
                    <a:pt x="10940" y="3274"/>
                  </a:moveTo>
                  <a:cubicBezTo>
                    <a:pt x="13516" y="3274"/>
                    <a:pt x="15604" y="2540"/>
                    <a:pt x="15604" y="1636"/>
                  </a:cubicBezTo>
                  <a:cubicBezTo>
                    <a:pt x="15604" y="733"/>
                    <a:pt x="13516" y="0"/>
                    <a:pt x="10940" y="0"/>
                  </a:cubicBezTo>
                  <a:cubicBezTo>
                    <a:pt x="8369" y="0"/>
                    <a:pt x="6285" y="733"/>
                    <a:pt x="6285" y="1636"/>
                  </a:cubicBezTo>
                  <a:cubicBezTo>
                    <a:pt x="6285" y="2540"/>
                    <a:pt x="8369" y="3274"/>
                    <a:pt x="10940" y="327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400">
                <a:latin typeface="Montserrat" panose="00000500000000000000" pitchFamily="2" charset="0"/>
              </a:endParaRPr>
            </a:p>
          </p:txBody>
        </p:sp>
        <p:sp>
          <p:nvSpPr>
            <p:cNvPr id="70" name="Shape">
              <a:extLst>
                <a:ext uri="{FF2B5EF4-FFF2-40B4-BE49-F238E27FC236}">
                  <a16:creationId xmlns:a16="http://schemas.microsoft.com/office/drawing/2014/main" id="{C7F4A447-308A-4EBF-8AF8-B734096376F9}"/>
                </a:ext>
              </a:extLst>
            </p:cNvPr>
            <p:cNvSpPr/>
            <p:nvPr/>
          </p:nvSpPr>
          <p:spPr>
            <a:xfrm>
              <a:off x="3750097" y="5789227"/>
              <a:ext cx="279196" cy="794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7" y="5375"/>
                  </a:moveTo>
                  <a:cubicBezTo>
                    <a:pt x="21587" y="4550"/>
                    <a:pt x="19684" y="3882"/>
                    <a:pt x="17338" y="3882"/>
                  </a:cubicBezTo>
                  <a:lnTo>
                    <a:pt x="4246" y="3882"/>
                  </a:lnTo>
                  <a:cubicBezTo>
                    <a:pt x="1903" y="3882"/>
                    <a:pt x="0" y="4550"/>
                    <a:pt x="0" y="5375"/>
                  </a:cubicBezTo>
                  <a:lnTo>
                    <a:pt x="14" y="11401"/>
                  </a:lnTo>
                  <a:cubicBezTo>
                    <a:pt x="14" y="11761"/>
                    <a:pt x="842" y="12053"/>
                    <a:pt x="1865" y="12053"/>
                  </a:cubicBezTo>
                  <a:cubicBezTo>
                    <a:pt x="2889" y="12053"/>
                    <a:pt x="3718" y="11761"/>
                    <a:pt x="3718" y="11401"/>
                  </a:cubicBezTo>
                  <a:lnTo>
                    <a:pt x="3718" y="5894"/>
                  </a:lnTo>
                  <a:lnTo>
                    <a:pt x="4504" y="5894"/>
                  </a:lnTo>
                  <a:lnTo>
                    <a:pt x="4504" y="20624"/>
                  </a:lnTo>
                  <a:cubicBezTo>
                    <a:pt x="4504" y="21163"/>
                    <a:pt x="5748" y="21600"/>
                    <a:pt x="7288" y="21600"/>
                  </a:cubicBezTo>
                  <a:cubicBezTo>
                    <a:pt x="8819" y="21600"/>
                    <a:pt x="10063" y="21163"/>
                    <a:pt x="10063" y="20624"/>
                  </a:cubicBezTo>
                  <a:lnTo>
                    <a:pt x="10063" y="12558"/>
                  </a:lnTo>
                  <a:lnTo>
                    <a:pt x="11582" y="12558"/>
                  </a:lnTo>
                  <a:lnTo>
                    <a:pt x="11582" y="20621"/>
                  </a:lnTo>
                  <a:cubicBezTo>
                    <a:pt x="11582" y="21162"/>
                    <a:pt x="12826" y="21600"/>
                    <a:pt x="14367" y="21600"/>
                  </a:cubicBezTo>
                  <a:cubicBezTo>
                    <a:pt x="15895" y="21600"/>
                    <a:pt x="17140" y="21162"/>
                    <a:pt x="17140" y="20621"/>
                  </a:cubicBezTo>
                  <a:lnTo>
                    <a:pt x="17140" y="5894"/>
                  </a:lnTo>
                  <a:lnTo>
                    <a:pt x="17889" y="5894"/>
                  </a:lnTo>
                  <a:lnTo>
                    <a:pt x="17889" y="11379"/>
                  </a:lnTo>
                  <a:cubicBezTo>
                    <a:pt x="17889" y="11740"/>
                    <a:pt x="18718" y="12033"/>
                    <a:pt x="19745" y="12033"/>
                  </a:cubicBezTo>
                  <a:cubicBezTo>
                    <a:pt x="20772" y="12033"/>
                    <a:pt x="21600" y="11740"/>
                    <a:pt x="21600" y="11379"/>
                  </a:cubicBezTo>
                  <a:cubicBezTo>
                    <a:pt x="21600" y="11379"/>
                    <a:pt x="21587" y="5375"/>
                    <a:pt x="21587" y="5375"/>
                  </a:cubicBezTo>
                  <a:close/>
                  <a:moveTo>
                    <a:pt x="10940" y="3274"/>
                  </a:moveTo>
                  <a:cubicBezTo>
                    <a:pt x="13516" y="3274"/>
                    <a:pt x="15604" y="2540"/>
                    <a:pt x="15604" y="1636"/>
                  </a:cubicBezTo>
                  <a:cubicBezTo>
                    <a:pt x="15604" y="733"/>
                    <a:pt x="13516" y="0"/>
                    <a:pt x="10940" y="0"/>
                  </a:cubicBezTo>
                  <a:cubicBezTo>
                    <a:pt x="8369" y="0"/>
                    <a:pt x="6285" y="733"/>
                    <a:pt x="6285" y="1636"/>
                  </a:cubicBezTo>
                  <a:cubicBezTo>
                    <a:pt x="6285" y="2540"/>
                    <a:pt x="8369" y="3274"/>
                    <a:pt x="10940" y="327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400">
                <a:latin typeface="Montserrat" panose="00000500000000000000" pitchFamily="2" charset="0"/>
              </a:endParaRPr>
            </a:p>
          </p:txBody>
        </p:sp>
        <p:sp>
          <p:nvSpPr>
            <p:cNvPr id="71" name="Shape">
              <a:extLst>
                <a:ext uri="{FF2B5EF4-FFF2-40B4-BE49-F238E27FC236}">
                  <a16:creationId xmlns:a16="http://schemas.microsoft.com/office/drawing/2014/main" id="{FA598C97-9A03-4176-B541-5A9C62EA9587}"/>
                </a:ext>
              </a:extLst>
            </p:cNvPr>
            <p:cNvSpPr/>
            <p:nvPr/>
          </p:nvSpPr>
          <p:spPr>
            <a:xfrm>
              <a:off x="4155796" y="5789227"/>
              <a:ext cx="279196" cy="794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7" y="5375"/>
                  </a:moveTo>
                  <a:cubicBezTo>
                    <a:pt x="21587" y="4550"/>
                    <a:pt x="19684" y="3882"/>
                    <a:pt x="17338" y="3882"/>
                  </a:cubicBezTo>
                  <a:lnTo>
                    <a:pt x="4246" y="3882"/>
                  </a:lnTo>
                  <a:cubicBezTo>
                    <a:pt x="1903" y="3882"/>
                    <a:pt x="0" y="4550"/>
                    <a:pt x="0" y="5375"/>
                  </a:cubicBezTo>
                  <a:lnTo>
                    <a:pt x="14" y="11401"/>
                  </a:lnTo>
                  <a:cubicBezTo>
                    <a:pt x="14" y="11761"/>
                    <a:pt x="842" y="12053"/>
                    <a:pt x="1865" y="12053"/>
                  </a:cubicBezTo>
                  <a:cubicBezTo>
                    <a:pt x="2889" y="12053"/>
                    <a:pt x="3718" y="11761"/>
                    <a:pt x="3718" y="11401"/>
                  </a:cubicBezTo>
                  <a:lnTo>
                    <a:pt x="3718" y="5894"/>
                  </a:lnTo>
                  <a:lnTo>
                    <a:pt x="4504" y="5894"/>
                  </a:lnTo>
                  <a:lnTo>
                    <a:pt x="4504" y="20624"/>
                  </a:lnTo>
                  <a:cubicBezTo>
                    <a:pt x="4504" y="21163"/>
                    <a:pt x="5748" y="21600"/>
                    <a:pt x="7288" y="21600"/>
                  </a:cubicBezTo>
                  <a:cubicBezTo>
                    <a:pt x="8819" y="21600"/>
                    <a:pt x="10063" y="21163"/>
                    <a:pt x="10063" y="20624"/>
                  </a:cubicBezTo>
                  <a:lnTo>
                    <a:pt x="10063" y="12558"/>
                  </a:lnTo>
                  <a:lnTo>
                    <a:pt x="11582" y="12558"/>
                  </a:lnTo>
                  <a:lnTo>
                    <a:pt x="11582" y="20621"/>
                  </a:lnTo>
                  <a:cubicBezTo>
                    <a:pt x="11582" y="21162"/>
                    <a:pt x="12826" y="21600"/>
                    <a:pt x="14367" y="21600"/>
                  </a:cubicBezTo>
                  <a:cubicBezTo>
                    <a:pt x="15895" y="21600"/>
                    <a:pt x="17140" y="21162"/>
                    <a:pt x="17140" y="20621"/>
                  </a:cubicBezTo>
                  <a:lnTo>
                    <a:pt x="17140" y="5894"/>
                  </a:lnTo>
                  <a:lnTo>
                    <a:pt x="17889" y="5894"/>
                  </a:lnTo>
                  <a:lnTo>
                    <a:pt x="17889" y="11379"/>
                  </a:lnTo>
                  <a:cubicBezTo>
                    <a:pt x="17889" y="11740"/>
                    <a:pt x="18718" y="12033"/>
                    <a:pt x="19745" y="12033"/>
                  </a:cubicBezTo>
                  <a:cubicBezTo>
                    <a:pt x="20772" y="12033"/>
                    <a:pt x="21600" y="11740"/>
                    <a:pt x="21600" y="11379"/>
                  </a:cubicBezTo>
                  <a:cubicBezTo>
                    <a:pt x="21600" y="11379"/>
                    <a:pt x="21587" y="5375"/>
                    <a:pt x="21587" y="5375"/>
                  </a:cubicBezTo>
                  <a:close/>
                  <a:moveTo>
                    <a:pt x="10940" y="3274"/>
                  </a:moveTo>
                  <a:cubicBezTo>
                    <a:pt x="13516" y="3274"/>
                    <a:pt x="15604" y="2540"/>
                    <a:pt x="15604" y="1636"/>
                  </a:cubicBezTo>
                  <a:cubicBezTo>
                    <a:pt x="15604" y="733"/>
                    <a:pt x="13516" y="0"/>
                    <a:pt x="10940" y="0"/>
                  </a:cubicBezTo>
                  <a:cubicBezTo>
                    <a:pt x="8369" y="0"/>
                    <a:pt x="6285" y="733"/>
                    <a:pt x="6285" y="1636"/>
                  </a:cubicBezTo>
                  <a:cubicBezTo>
                    <a:pt x="6285" y="2540"/>
                    <a:pt x="8369" y="3274"/>
                    <a:pt x="10940" y="327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400">
                <a:latin typeface="Montserrat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9162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BF8EB7F-5A4E-4F09-BC02-0AF4381E29B3}"/>
              </a:ext>
            </a:extLst>
          </p:cNvPr>
          <p:cNvSpPr/>
          <p:nvPr/>
        </p:nvSpPr>
        <p:spPr>
          <a:xfrm>
            <a:off x="1377616" y="2411317"/>
            <a:ext cx="4748262" cy="38612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C22CC5-7140-4F96-A4A0-94D8EA00E40E}"/>
              </a:ext>
            </a:extLst>
          </p:cNvPr>
          <p:cNvSpPr/>
          <p:nvPr/>
        </p:nvSpPr>
        <p:spPr>
          <a:xfrm>
            <a:off x="6125878" y="2415653"/>
            <a:ext cx="4710443" cy="38612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DD3A5C-5966-4293-AF7E-93F4FFFAD9BF}"/>
              </a:ext>
            </a:extLst>
          </p:cNvPr>
          <p:cNvSpPr txBox="1"/>
          <p:nvPr/>
        </p:nvSpPr>
        <p:spPr>
          <a:xfrm>
            <a:off x="1949115" y="752092"/>
            <a:ext cx="6324028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dirty="0">
                <a:latin typeface="Montserrat" panose="00000500000000000000" pitchFamily="2" charset="0"/>
                <a:ea typeface="Roboto Slab" pitchFamily="2" charset="0"/>
              </a:rPr>
              <a:t>CLASS DISCUSSION</a:t>
            </a:r>
            <a:endParaRPr lang="id-ID" sz="3600" dirty="0">
              <a:latin typeface="Montserrat" panose="00000500000000000000" pitchFamily="2" charset="0"/>
              <a:ea typeface="Roboto Slab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CF6FE8-6139-4BB5-941F-62E8C7205958}"/>
              </a:ext>
            </a:extLst>
          </p:cNvPr>
          <p:cNvSpPr txBox="1"/>
          <p:nvPr/>
        </p:nvSpPr>
        <p:spPr>
          <a:xfrm>
            <a:off x="1949115" y="1474541"/>
            <a:ext cx="555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anose="00000500000000000000" pitchFamily="2" charset="0"/>
                <a:ea typeface="Roboto" pitchFamily="2" charset="0"/>
              </a:rPr>
              <a:t>Write Something Caption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B2BAB5-B1B1-47CE-B717-8D54A7D83153}"/>
              </a:ext>
            </a:extLst>
          </p:cNvPr>
          <p:cNvSpPr/>
          <p:nvPr/>
        </p:nvSpPr>
        <p:spPr>
          <a:xfrm>
            <a:off x="580571" y="708592"/>
            <a:ext cx="108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Freeform 103">
            <a:extLst>
              <a:ext uri="{FF2B5EF4-FFF2-40B4-BE49-F238E27FC236}">
                <a16:creationId xmlns:a16="http://schemas.microsoft.com/office/drawing/2014/main" id="{0D3DDA3F-6AFB-440E-B47D-DFF5624B4B98}"/>
              </a:ext>
            </a:extLst>
          </p:cNvPr>
          <p:cNvSpPr>
            <a:spLocks noEditPoints="1"/>
          </p:cNvSpPr>
          <p:nvPr/>
        </p:nvSpPr>
        <p:spPr bwMode="auto">
          <a:xfrm>
            <a:off x="890132" y="1018153"/>
            <a:ext cx="460878" cy="460878"/>
          </a:xfrm>
          <a:custGeom>
            <a:avLst/>
            <a:gdLst>
              <a:gd name="T0" fmla="*/ 176 w 176"/>
              <a:gd name="T1" fmla="*/ 68 h 176"/>
              <a:gd name="T2" fmla="*/ 174 w 176"/>
              <a:gd name="T3" fmla="*/ 49 h 176"/>
              <a:gd name="T4" fmla="*/ 90 w 176"/>
              <a:gd name="T5" fmla="*/ 1 h 176"/>
              <a:gd name="T6" fmla="*/ 88 w 176"/>
              <a:gd name="T7" fmla="*/ 0 h 176"/>
              <a:gd name="T8" fmla="*/ 86 w 176"/>
              <a:gd name="T9" fmla="*/ 1 h 176"/>
              <a:gd name="T10" fmla="*/ 2 w 176"/>
              <a:gd name="T11" fmla="*/ 49 h 176"/>
              <a:gd name="T12" fmla="*/ 0 w 176"/>
              <a:gd name="T13" fmla="*/ 68 h 176"/>
              <a:gd name="T14" fmla="*/ 16 w 176"/>
              <a:gd name="T15" fmla="*/ 72 h 176"/>
              <a:gd name="T16" fmla="*/ 12 w 176"/>
              <a:gd name="T17" fmla="*/ 144 h 176"/>
              <a:gd name="T18" fmla="*/ 8 w 176"/>
              <a:gd name="T19" fmla="*/ 147 h 176"/>
              <a:gd name="T20" fmla="*/ 0 w 176"/>
              <a:gd name="T21" fmla="*/ 171 h 176"/>
              <a:gd name="T22" fmla="*/ 4 w 176"/>
              <a:gd name="T23" fmla="*/ 176 h 176"/>
              <a:gd name="T24" fmla="*/ 176 w 176"/>
              <a:gd name="T25" fmla="*/ 172 h 176"/>
              <a:gd name="T26" fmla="*/ 176 w 176"/>
              <a:gd name="T27" fmla="*/ 171 h 176"/>
              <a:gd name="T28" fmla="*/ 168 w 176"/>
              <a:gd name="T29" fmla="*/ 147 h 176"/>
              <a:gd name="T30" fmla="*/ 160 w 176"/>
              <a:gd name="T31" fmla="*/ 144 h 176"/>
              <a:gd name="T32" fmla="*/ 172 w 176"/>
              <a:gd name="T33" fmla="*/ 72 h 176"/>
              <a:gd name="T34" fmla="*/ 157 w 176"/>
              <a:gd name="T35" fmla="*/ 48 h 176"/>
              <a:gd name="T36" fmla="*/ 88 w 176"/>
              <a:gd name="T37" fmla="*/ 9 h 176"/>
              <a:gd name="T38" fmla="*/ 166 w 176"/>
              <a:gd name="T39" fmla="*/ 168 h 176"/>
              <a:gd name="T40" fmla="*/ 15 w 176"/>
              <a:gd name="T41" fmla="*/ 152 h 176"/>
              <a:gd name="T42" fmla="*/ 24 w 176"/>
              <a:gd name="T43" fmla="*/ 72 h 176"/>
              <a:gd name="T44" fmla="*/ 40 w 176"/>
              <a:gd name="T45" fmla="*/ 144 h 176"/>
              <a:gd name="T46" fmla="*/ 24 w 176"/>
              <a:gd name="T47" fmla="*/ 72 h 176"/>
              <a:gd name="T48" fmla="*/ 64 w 176"/>
              <a:gd name="T49" fmla="*/ 72 h 176"/>
              <a:gd name="T50" fmla="*/ 48 w 176"/>
              <a:gd name="T51" fmla="*/ 144 h 176"/>
              <a:gd name="T52" fmla="*/ 72 w 176"/>
              <a:gd name="T53" fmla="*/ 72 h 176"/>
              <a:gd name="T54" fmla="*/ 104 w 176"/>
              <a:gd name="T55" fmla="*/ 144 h 176"/>
              <a:gd name="T56" fmla="*/ 72 w 176"/>
              <a:gd name="T57" fmla="*/ 72 h 176"/>
              <a:gd name="T58" fmla="*/ 128 w 176"/>
              <a:gd name="T59" fmla="*/ 72 h 176"/>
              <a:gd name="T60" fmla="*/ 112 w 176"/>
              <a:gd name="T61" fmla="*/ 144 h 176"/>
              <a:gd name="T62" fmla="*/ 136 w 176"/>
              <a:gd name="T63" fmla="*/ 72 h 176"/>
              <a:gd name="T64" fmla="*/ 152 w 176"/>
              <a:gd name="T65" fmla="*/ 144 h 176"/>
              <a:gd name="T66" fmla="*/ 136 w 176"/>
              <a:gd name="T67" fmla="*/ 72 h 176"/>
              <a:gd name="T68" fmla="*/ 168 w 176"/>
              <a:gd name="T69" fmla="*/ 56 h 176"/>
              <a:gd name="T70" fmla="*/ 8 w 176"/>
              <a:gd name="T7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72" y="72"/>
                </a:moveTo>
                <a:cubicBezTo>
                  <a:pt x="174" y="72"/>
                  <a:pt x="176" y="70"/>
                  <a:pt x="176" y="68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6" y="51"/>
                  <a:pt x="175" y="49"/>
                  <a:pt x="174" y="49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1"/>
                  <a:pt x="90" y="1"/>
                  <a:pt x="90" y="1"/>
                </a:cubicBezTo>
                <a:cubicBezTo>
                  <a:pt x="89" y="0"/>
                  <a:pt x="89" y="0"/>
                  <a:pt x="88" y="0"/>
                </a:cubicBezTo>
                <a:cubicBezTo>
                  <a:pt x="87" y="0"/>
                  <a:pt x="87" y="0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51"/>
                  <a:pt x="0" y="52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2"/>
                  <a:pt x="4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0" y="144"/>
                  <a:pt x="9" y="145"/>
                  <a:pt x="8" y="147"/>
                </a:cubicBezTo>
                <a:cubicBezTo>
                  <a:pt x="8" y="147"/>
                  <a:pt x="8" y="147"/>
                  <a:pt x="8" y="147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2"/>
                  <a:pt x="176" y="171"/>
                  <a:pt x="176" y="171"/>
                </a:cubicBezTo>
                <a:cubicBezTo>
                  <a:pt x="176" y="171"/>
                  <a:pt x="176" y="171"/>
                  <a:pt x="176" y="171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7" y="145"/>
                  <a:pt x="166" y="144"/>
                  <a:pt x="164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0" y="72"/>
                  <a:pt x="160" y="72"/>
                  <a:pt x="160" y="72"/>
                </a:cubicBezTo>
                <a:lnTo>
                  <a:pt x="172" y="72"/>
                </a:lnTo>
                <a:close/>
                <a:moveTo>
                  <a:pt x="88" y="9"/>
                </a:moveTo>
                <a:cubicBezTo>
                  <a:pt x="157" y="48"/>
                  <a:pt x="157" y="48"/>
                  <a:pt x="157" y="48"/>
                </a:cubicBezTo>
                <a:cubicBezTo>
                  <a:pt x="19" y="48"/>
                  <a:pt x="19" y="48"/>
                  <a:pt x="19" y="48"/>
                </a:cubicBezTo>
                <a:lnTo>
                  <a:pt x="88" y="9"/>
                </a:lnTo>
                <a:close/>
                <a:moveTo>
                  <a:pt x="161" y="152"/>
                </a:moveTo>
                <a:cubicBezTo>
                  <a:pt x="166" y="168"/>
                  <a:pt x="166" y="168"/>
                  <a:pt x="166" y="168"/>
                </a:cubicBezTo>
                <a:cubicBezTo>
                  <a:pt x="10" y="168"/>
                  <a:pt x="10" y="168"/>
                  <a:pt x="10" y="168"/>
                </a:cubicBezTo>
                <a:cubicBezTo>
                  <a:pt x="15" y="152"/>
                  <a:pt x="15" y="152"/>
                  <a:pt x="15" y="152"/>
                </a:cubicBezTo>
                <a:lnTo>
                  <a:pt x="161" y="152"/>
                </a:lnTo>
                <a:close/>
                <a:moveTo>
                  <a:pt x="24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72"/>
                </a:lnTo>
                <a:close/>
                <a:moveTo>
                  <a:pt x="48" y="72"/>
                </a:moveTo>
                <a:cubicBezTo>
                  <a:pt x="64" y="72"/>
                  <a:pt x="64" y="72"/>
                  <a:pt x="64" y="72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48" y="144"/>
                  <a:pt x="48" y="144"/>
                  <a:pt x="48" y="144"/>
                </a:cubicBezTo>
                <a:lnTo>
                  <a:pt x="48" y="72"/>
                </a:lnTo>
                <a:close/>
                <a:moveTo>
                  <a:pt x="72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72" y="144"/>
                  <a:pt x="72" y="144"/>
                  <a:pt x="72" y="144"/>
                </a:cubicBezTo>
                <a:lnTo>
                  <a:pt x="72" y="72"/>
                </a:lnTo>
                <a:close/>
                <a:moveTo>
                  <a:pt x="112" y="72"/>
                </a:moveTo>
                <a:cubicBezTo>
                  <a:pt x="128" y="72"/>
                  <a:pt x="128" y="72"/>
                  <a:pt x="128" y="72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12" y="144"/>
                  <a:pt x="112" y="144"/>
                  <a:pt x="112" y="144"/>
                </a:cubicBezTo>
                <a:lnTo>
                  <a:pt x="112" y="72"/>
                </a:lnTo>
                <a:close/>
                <a:moveTo>
                  <a:pt x="136" y="72"/>
                </a:moveTo>
                <a:cubicBezTo>
                  <a:pt x="152" y="72"/>
                  <a:pt x="152" y="72"/>
                  <a:pt x="152" y="72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36" y="144"/>
                  <a:pt x="136" y="144"/>
                  <a:pt x="136" y="144"/>
                </a:cubicBezTo>
                <a:lnTo>
                  <a:pt x="136" y="72"/>
                </a:lnTo>
                <a:close/>
                <a:moveTo>
                  <a:pt x="8" y="56"/>
                </a:moveTo>
                <a:cubicBezTo>
                  <a:pt x="168" y="56"/>
                  <a:pt x="168" y="56"/>
                  <a:pt x="168" y="56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8" y="64"/>
                  <a:pt x="8" y="64"/>
                  <a:pt x="8" y="64"/>
                </a:cubicBezTo>
                <a:lnTo>
                  <a:pt x="8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067509B-ECD5-4543-A683-ADF1FE9277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1" b="225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6654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B4DDD7A-FE65-433F-A83A-F2425CA37B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r="23910"/>
          <a:stretch>
            <a:fillRect/>
          </a:stretch>
        </p:blipFill>
        <p:spPr/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0B6B42D-43B0-4D09-A1BC-5CF6BFAA0288}"/>
              </a:ext>
            </a:extLst>
          </p:cNvPr>
          <p:cNvCxnSpPr>
            <a:cxnSpLocks/>
          </p:cNvCxnSpPr>
          <p:nvPr/>
        </p:nvCxnSpPr>
        <p:spPr>
          <a:xfrm flipH="1" flipV="1">
            <a:off x="9192750" y="4374414"/>
            <a:ext cx="1611154" cy="2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3170870-CD44-4391-84D6-BC872507DA66}"/>
              </a:ext>
            </a:extLst>
          </p:cNvPr>
          <p:cNvCxnSpPr>
            <a:cxnSpLocks/>
          </p:cNvCxnSpPr>
          <p:nvPr/>
        </p:nvCxnSpPr>
        <p:spPr>
          <a:xfrm flipH="1">
            <a:off x="9193805" y="3063307"/>
            <a:ext cx="1611154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BBB3CA6-5EFD-4916-B028-0855CF9E8FEE}"/>
              </a:ext>
            </a:extLst>
          </p:cNvPr>
          <p:cNvGrpSpPr/>
          <p:nvPr/>
        </p:nvGrpSpPr>
        <p:grpSpPr>
          <a:xfrm rot="5400000">
            <a:off x="6501868" y="3202409"/>
            <a:ext cx="4866135" cy="726723"/>
            <a:chOff x="1695222" y="2905409"/>
            <a:chExt cx="8801556" cy="131445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6B3A166-3DB7-4AAD-A3FD-C71724F3C7E8}"/>
                </a:ext>
              </a:extLst>
            </p:cNvPr>
            <p:cNvSpPr/>
            <p:nvPr/>
          </p:nvSpPr>
          <p:spPr>
            <a:xfrm>
              <a:off x="1709736" y="3094408"/>
              <a:ext cx="7627204" cy="936000"/>
            </a:xfrm>
            <a:prstGeom prst="roundRect">
              <a:avLst>
                <a:gd name="adj" fmla="val 37966"/>
              </a:avLst>
            </a:prstGeom>
            <a:ln>
              <a:noFill/>
            </a:ln>
            <a:effectLst>
              <a:outerShdw blurRad="317500" sx="103000" sy="103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solidFill>
                  <a:schemeClr val="tx1"/>
                </a:solidFill>
                <a:latin typeface="Montserrat" panose="00000500000000000000" pitchFamily="2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5255C5D-96A4-46C9-9A1A-875EC5ACF982}"/>
                </a:ext>
              </a:extLst>
            </p:cNvPr>
            <p:cNvGrpSpPr/>
            <p:nvPr/>
          </p:nvGrpSpPr>
          <p:grpSpPr>
            <a:xfrm>
              <a:off x="1695222" y="2905409"/>
              <a:ext cx="8801556" cy="1314450"/>
              <a:chOff x="590550" y="2809875"/>
              <a:chExt cx="8801556" cy="1314450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2F31A89-50B5-4283-B065-37DBF6AF8074}"/>
                  </a:ext>
                </a:extLst>
              </p:cNvPr>
              <p:cNvSpPr/>
              <p:nvPr/>
            </p:nvSpPr>
            <p:spPr>
              <a:xfrm>
                <a:off x="590550" y="2990850"/>
                <a:ext cx="1714500" cy="952500"/>
              </a:xfrm>
              <a:custGeom>
                <a:avLst/>
                <a:gdLst>
                  <a:gd name="connsiteX0" fmla="*/ 368303 w 1714500"/>
                  <a:gd name="connsiteY0" fmla="*/ 0 h 952500"/>
                  <a:gd name="connsiteX1" fmla="*/ 1593847 w 1714500"/>
                  <a:gd name="connsiteY1" fmla="*/ 0 h 952500"/>
                  <a:gd name="connsiteX2" fmla="*/ 1668073 w 1714500"/>
                  <a:gd name="connsiteY2" fmla="*/ 7483 h 952500"/>
                  <a:gd name="connsiteX3" fmla="*/ 1714500 w 1714500"/>
                  <a:gd name="connsiteY3" fmla="*/ 21895 h 952500"/>
                  <a:gd name="connsiteX4" fmla="*/ 1714500 w 1714500"/>
                  <a:gd name="connsiteY4" fmla="*/ 930606 h 952500"/>
                  <a:gd name="connsiteX5" fmla="*/ 1668073 w 1714500"/>
                  <a:gd name="connsiteY5" fmla="*/ 945018 h 952500"/>
                  <a:gd name="connsiteX6" fmla="*/ 1593847 w 1714500"/>
                  <a:gd name="connsiteY6" fmla="*/ 952500 h 952500"/>
                  <a:gd name="connsiteX7" fmla="*/ 368303 w 1714500"/>
                  <a:gd name="connsiteY7" fmla="*/ 952500 h 952500"/>
                  <a:gd name="connsiteX8" fmla="*/ 0 w 1714500"/>
                  <a:gd name="connsiteY8" fmla="*/ 584197 h 952500"/>
                  <a:gd name="connsiteX9" fmla="*/ 0 w 1714500"/>
                  <a:gd name="connsiteY9" fmla="*/ 368303 h 952500"/>
                  <a:gd name="connsiteX10" fmla="*/ 368303 w 1714500"/>
                  <a:gd name="connsiteY10" fmla="*/ 0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4500" h="952500">
                    <a:moveTo>
                      <a:pt x="368303" y="0"/>
                    </a:moveTo>
                    <a:lnTo>
                      <a:pt x="1593847" y="0"/>
                    </a:lnTo>
                    <a:cubicBezTo>
                      <a:pt x="1619273" y="0"/>
                      <a:pt x="1644097" y="2577"/>
                      <a:pt x="1668073" y="7483"/>
                    </a:cubicBezTo>
                    <a:lnTo>
                      <a:pt x="1714500" y="21895"/>
                    </a:lnTo>
                    <a:lnTo>
                      <a:pt x="1714500" y="930606"/>
                    </a:lnTo>
                    <a:lnTo>
                      <a:pt x="1668073" y="945018"/>
                    </a:lnTo>
                    <a:cubicBezTo>
                      <a:pt x="1644097" y="949924"/>
                      <a:pt x="1619273" y="952500"/>
                      <a:pt x="1593847" y="952500"/>
                    </a:cubicBezTo>
                    <a:lnTo>
                      <a:pt x="368303" y="952500"/>
                    </a:lnTo>
                    <a:cubicBezTo>
                      <a:pt x="164895" y="952500"/>
                      <a:pt x="0" y="787605"/>
                      <a:pt x="0" y="584197"/>
                    </a:cubicBezTo>
                    <a:lnTo>
                      <a:pt x="0" y="368303"/>
                    </a:lnTo>
                    <a:cubicBezTo>
                      <a:pt x="0" y="164895"/>
                      <a:pt x="164895" y="0"/>
                      <a:pt x="368303" y="0"/>
                    </a:cubicBezTo>
                    <a:close/>
                  </a:path>
                </a:pathLst>
              </a:custGeom>
              <a:ln>
                <a:noFill/>
              </a:ln>
              <a:effectLst>
                <a:innerShdw blurRad="381000" dist="50800" dir="10800000">
                  <a:prstClr val="black">
                    <a:alpha val="2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>
                  <a:solidFill>
                    <a:schemeClr val="tx1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44A84AB-5C4A-491B-938C-D4CAC1A4EAD0}"/>
                  </a:ext>
                </a:extLst>
              </p:cNvPr>
              <p:cNvSpPr/>
              <p:nvPr/>
            </p:nvSpPr>
            <p:spPr>
              <a:xfrm>
                <a:off x="2305050" y="2990850"/>
                <a:ext cx="1188000" cy="954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381000" dist="50800" dir="16200000">
                  <a:prstClr val="black">
                    <a:alpha val="2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>
                  <a:solidFill>
                    <a:schemeClr val="tx1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9F892671-7262-4132-B09B-76908379CFB2}"/>
                  </a:ext>
                </a:extLst>
              </p:cNvPr>
              <p:cNvSpPr/>
              <p:nvPr/>
            </p:nvSpPr>
            <p:spPr>
              <a:xfrm>
                <a:off x="1485900" y="2809875"/>
                <a:ext cx="247650" cy="131445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2">
                      <a:lumMod val="90000"/>
                    </a:schemeClr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>
                  <a:solidFill>
                    <a:schemeClr val="tx1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44A3AE63-CFB6-4AE6-A40E-5FAFD365D194}"/>
                  </a:ext>
                </a:extLst>
              </p:cNvPr>
              <p:cNvSpPr/>
              <p:nvPr/>
            </p:nvSpPr>
            <p:spPr>
              <a:xfrm>
                <a:off x="2057400" y="2809875"/>
                <a:ext cx="247650" cy="131445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2">
                      <a:lumMod val="90000"/>
                    </a:schemeClr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>
                  <a:solidFill>
                    <a:schemeClr val="tx1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83676CC-7A94-4090-973B-5FF157E2BDFD}"/>
                  </a:ext>
                </a:extLst>
              </p:cNvPr>
              <p:cNvSpPr/>
              <p:nvPr/>
            </p:nvSpPr>
            <p:spPr>
              <a:xfrm>
                <a:off x="3488501" y="2990850"/>
                <a:ext cx="1188000" cy="954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381000" dist="50800" dir="16200000">
                  <a:prstClr val="black">
                    <a:alpha val="2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 dirty="0">
                  <a:solidFill>
                    <a:schemeClr val="tx1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58E241E-5304-4539-AD17-171AED0F2818}"/>
                  </a:ext>
                </a:extLst>
              </p:cNvPr>
              <p:cNvSpPr/>
              <p:nvPr/>
            </p:nvSpPr>
            <p:spPr>
              <a:xfrm>
                <a:off x="4676501" y="2990850"/>
                <a:ext cx="1188000" cy="954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381000" dist="50800" dir="16200000">
                  <a:prstClr val="black">
                    <a:alpha val="2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 dirty="0">
                  <a:solidFill>
                    <a:schemeClr val="tx1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47768BB-5BF0-481F-99C7-D7AFBA99303D}"/>
                  </a:ext>
                </a:extLst>
              </p:cNvPr>
              <p:cNvSpPr/>
              <p:nvPr/>
            </p:nvSpPr>
            <p:spPr>
              <a:xfrm>
                <a:off x="5859952" y="2990850"/>
                <a:ext cx="1188000" cy="954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381000" dist="50800" dir="16200000">
                  <a:prstClr val="black">
                    <a:alpha val="2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>
                  <a:solidFill>
                    <a:schemeClr val="tx1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598339F-7C75-47D5-B6E7-26CE8E177B20}"/>
                  </a:ext>
                </a:extLst>
              </p:cNvPr>
              <p:cNvSpPr/>
              <p:nvPr/>
            </p:nvSpPr>
            <p:spPr>
              <a:xfrm>
                <a:off x="7034304" y="2990850"/>
                <a:ext cx="1188000" cy="95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381000" dist="50800" dir="16200000">
                  <a:prstClr val="black">
                    <a:alpha val="2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>
                  <a:solidFill>
                    <a:schemeClr val="tx1"/>
                  </a:solidFill>
                  <a:latin typeface="Montserrat" panose="00000500000000000000" pitchFamily="2" charset="0"/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1A0D57B-439A-4438-9BCB-132FF80EA906}"/>
                  </a:ext>
                </a:extLst>
              </p:cNvPr>
              <p:cNvGrpSpPr/>
              <p:nvPr/>
            </p:nvGrpSpPr>
            <p:grpSpPr>
              <a:xfrm>
                <a:off x="8217753" y="2990851"/>
                <a:ext cx="1174353" cy="952500"/>
                <a:chOff x="8217754" y="2990851"/>
                <a:chExt cx="803496" cy="952500"/>
              </a:xfrm>
            </p:grpSpPr>
            <p:sp>
              <p:nvSpPr>
                <p:cNvPr id="26" name="Isosceles Triangle 25">
                  <a:extLst>
                    <a:ext uri="{FF2B5EF4-FFF2-40B4-BE49-F238E27FC236}">
                      <a16:creationId xmlns:a16="http://schemas.microsoft.com/office/drawing/2014/main" id="{548A8526-96CF-4429-B590-4323F2B6ED15}"/>
                    </a:ext>
                  </a:extLst>
                </p:cNvPr>
                <p:cNvSpPr/>
                <p:nvPr/>
              </p:nvSpPr>
              <p:spPr>
                <a:xfrm rot="5400000">
                  <a:off x="8143252" y="3065353"/>
                  <a:ext cx="952500" cy="803495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600">
                    <a:solidFill>
                      <a:schemeClr val="tx1"/>
                    </a:solidFill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69B11CB0-621B-4C30-934B-28DD49351796}"/>
                    </a:ext>
                  </a:extLst>
                </p:cNvPr>
                <p:cNvSpPr/>
                <p:nvPr/>
              </p:nvSpPr>
              <p:spPr>
                <a:xfrm rot="5400000">
                  <a:off x="8518704" y="3224089"/>
                  <a:ext cx="519070" cy="486022"/>
                </a:xfrm>
                <a:custGeom>
                  <a:avLst/>
                  <a:gdLst>
                    <a:gd name="connsiteX0" fmla="*/ 0 w 519070"/>
                    <a:gd name="connsiteY0" fmla="*/ 437868 h 486022"/>
                    <a:gd name="connsiteX1" fmla="*/ 259535 w 519070"/>
                    <a:gd name="connsiteY1" fmla="*/ 0 h 486022"/>
                    <a:gd name="connsiteX2" fmla="*/ 519070 w 519070"/>
                    <a:gd name="connsiteY2" fmla="*/ 437868 h 486022"/>
                    <a:gd name="connsiteX3" fmla="*/ 397747 w 519070"/>
                    <a:gd name="connsiteY3" fmla="*/ 473018 h 486022"/>
                    <a:gd name="connsiteX4" fmla="*/ 259535 w 519070"/>
                    <a:gd name="connsiteY4" fmla="*/ 486022 h 486022"/>
                    <a:gd name="connsiteX5" fmla="*/ 121322 w 519070"/>
                    <a:gd name="connsiteY5" fmla="*/ 473018 h 486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9070" h="486022">
                      <a:moveTo>
                        <a:pt x="0" y="437868"/>
                      </a:moveTo>
                      <a:lnTo>
                        <a:pt x="259535" y="0"/>
                      </a:lnTo>
                      <a:lnTo>
                        <a:pt x="519070" y="437868"/>
                      </a:lnTo>
                      <a:lnTo>
                        <a:pt x="397747" y="473018"/>
                      </a:lnTo>
                      <a:cubicBezTo>
                        <a:pt x="353103" y="481544"/>
                        <a:pt x="306879" y="486022"/>
                        <a:pt x="259535" y="486022"/>
                      </a:cubicBezTo>
                      <a:cubicBezTo>
                        <a:pt x="212190" y="486022"/>
                        <a:pt x="165966" y="481544"/>
                        <a:pt x="121322" y="473018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600">
                    <a:solidFill>
                      <a:schemeClr val="tx1"/>
                    </a:solidFill>
                    <a:latin typeface="Montserrat" panose="00000500000000000000" pitchFamily="2" charset="0"/>
                  </a:endParaRPr>
                </a:p>
              </p:txBody>
            </p:sp>
          </p:grpSp>
        </p:grp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6B53B5B-3D26-484D-A8C1-CE4EEE949660}"/>
              </a:ext>
            </a:extLst>
          </p:cNvPr>
          <p:cNvCxnSpPr>
            <a:stCxn id="18" idx="2"/>
          </p:cNvCxnSpPr>
          <p:nvPr/>
        </p:nvCxnSpPr>
        <p:spPr>
          <a:xfrm rot="5400000" flipH="1">
            <a:off x="7865225" y="1603433"/>
            <a:ext cx="1" cy="161115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C702304-2A67-4677-9CAE-16222C2D364D}"/>
              </a:ext>
            </a:extLst>
          </p:cNvPr>
          <p:cNvSpPr txBox="1"/>
          <p:nvPr/>
        </p:nvSpPr>
        <p:spPr>
          <a:xfrm>
            <a:off x="6204063" y="2031707"/>
            <a:ext cx="205210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>
                <a:latin typeface="Montserrat" panose="00000500000000000000" pitchFamily="2" charset="0"/>
                <a:ea typeface="Roboto Slab" pitchFamily="2" charset="0"/>
              </a:rPr>
              <a:t>Analyst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A033E32-9FA2-4747-8298-7C529C77780C}"/>
              </a:ext>
            </a:extLst>
          </p:cNvPr>
          <p:cNvSpPr txBox="1"/>
          <p:nvPr/>
        </p:nvSpPr>
        <p:spPr>
          <a:xfrm>
            <a:off x="9505584" y="2676077"/>
            <a:ext cx="205210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latin typeface="Montserrat" panose="00000500000000000000" pitchFamily="2" charset="0"/>
                <a:ea typeface="Roboto Slab" pitchFamily="2" charset="0"/>
              </a:rPr>
              <a:t>Marketing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473D43E-F786-4B3C-AC4E-6C70EA77869F}"/>
              </a:ext>
            </a:extLst>
          </p:cNvPr>
          <p:cNvSpPr txBox="1"/>
          <p:nvPr/>
        </p:nvSpPr>
        <p:spPr>
          <a:xfrm>
            <a:off x="6194147" y="3330375"/>
            <a:ext cx="205210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>
                <a:latin typeface="Montserrat" panose="00000500000000000000" pitchFamily="2" charset="0"/>
                <a:ea typeface="Roboto Slab" pitchFamily="2" charset="0"/>
              </a:rPr>
              <a:t>Research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36A1308-C885-4EE1-849B-01D8B9F39FC7}"/>
              </a:ext>
            </a:extLst>
          </p:cNvPr>
          <p:cNvSpPr txBox="1"/>
          <p:nvPr/>
        </p:nvSpPr>
        <p:spPr>
          <a:xfrm>
            <a:off x="9492848" y="4005832"/>
            <a:ext cx="205210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latin typeface="Montserrat" panose="00000500000000000000" pitchFamily="2" charset="0"/>
                <a:ea typeface="Roboto Slab" pitchFamily="2" charset="0"/>
              </a:rPr>
              <a:t>Developing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C6F3459-A878-4BEA-8BB0-223C7364C421}"/>
              </a:ext>
            </a:extLst>
          </p:cNvPr>
          <p:cNvSpPr txBox="1"/>
          <p:nvPr/>
        </p:nvSpPr>
        <p:spPr>
          <a:xfrm>
            <a:off x="6186849" y="4633939"/>
            <a:ext cx="205210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>
                <a:latin typeface="Montserrat" panose="00000500000000000000" pitchFamily="2" charset="0"/>
                <a:ea typeface="Roboto Slab" pitchFamily="2" charset="0"/>
              </a:rPr>
              <a:t>Publishing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434497C-F1E7-40E9-BFDD-71153458E4DA}"/>
              </a:ext>
            </a:extLst>
          </p:cNvPr>
          <p:cNvCxnSpPr>
            <a:cxnSpLocks/>
            <a:stCxn id="22" idx="2"/>
          </p:cNvCxnSpPr>
          <p:nvPr/>
        </p:nvCxnSpPr>
        <p:spPr>
          <a:xfrm flipH="1" flipV="1">
            <a:off x="7059648" y="3720119"/>
            <a:ext cx="1611154" cy="1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2F262F5-A9E7-4080-B855-0D9BFA65D720}"/>
              </a:ext>
            </a:extLst>
          </p:cNvPr>
          <p:cNvCxnSpPr>
            <a:cxnSpLocks/>
            <a:stCxn id="24" idx="2"/>
          </p:cNvCxnSpPr>
          <p:nvPr/>
        </p:nvCxnSpPr>
        <p:spPr>
          <a:xfrm flipH="1" flipV="1">
            <a:off x="7059648" y="5023682"/>
            <a:ext cx="1611154" cy="1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60">
            <a:extLst>
              <a:ext uri="{FF2B5EF4-FFF2-40B4-BE49-F238E27FC236}">
                <a16:creationId xmlns:a16="http://schemas.microsoft.com/office/drawing/2014/main" id="{76DCC13E-778E-4D12-9472-374430AD8168}"/>
              </a:ext>
            </a:extLst>
          </p:cNvPr>
          <p:cNvSpPr>
            <a:spLocks noEditPoints="1"/>
          </p:cNvSpPr>
          <p:nvPr/>
        </p:nvSpPr>
        <p:spPr bwMode="auto">
          <a:xfrm>
            <a:off x="8801808" y="4878060"/>
            <a:ext cx="258643" cy="258643"/>
          </a:xfrm>
          <a:custGeom>
            <a:avLst/>
            <a:gdLst>
              <a:gd name="T0" fmla="*/ 126 w 128"/>
              <a:gd name="T1" fmla="*/ 1 h 128"/>
              <a:gd name="T2" fmla="*/ 124 w 128"/>
              <a:gd name="T3" fmla="*/ 0 h 128"/>
              <a:gd name="T4" fmla="*/ 122 w 128"/>
              <a:gd name="T5" fmla="*/ 1 h 128"/>
              <a:gd name="T6" fmla="*/ 2 w 128"/>
              <a:gd name="T7" fmla="*/ 81 h 128"/>
              <a:gd name="T8" fmla="*/ 0 w 128"/>
              <a:gd name="T9" fmla="*/ 84 h 128"/>
              <a:gd name="T10" fmla="*/ 3 w 128"/>
              <a:gd name="T11" fmla="*/ 88 h 128"/>
              <a:gd name="T12" fmla="*/ 34 w 128"/>
              <a:gd name="T13" fmla="*/ 100 h 128"/>
              <a:gd name="T14" fmla="*/ 49 w 128"/>
              <a:gd name="T15" fmla="*/ 126 h 128"/>
              <a:gd name="T16" fmla="*/ 52 w 128"/>
              <a:gd name="T17" fmla="*/ 128 h 128"/>
              <a:gd name="T18" fmla="*/ 52 w 128"/>
              <a:gd name="T19" fmla="*/ 128 h 128"/>
              <a:gd name="T20" fmla="*/ 55 w 128"/>
              <a:gd name="T21" fmla="*/ 126 h 128"/>
              <a:gd name="T22" fmla="*/ 64 w 128"/>
              <a:gd name="T23" fmla="*/ 112 h 128"/>
              <a:gd name="T24" fmla="*/ 103 w 128"/>
              <a:gd name="T25" fmla="*/ 128 h 128"/>
              <a:gd name="T26" fmla="*/ 104 w 128"/>
              <a:gd name="T27" fmla="*/ 128 h 128"/>
              <a:gd name="T28" fmla="*/ 106 w 128"/>
              <a:gd name="T29" fmla="*/ 127 h 128"/>
              <a:gd name="T30" fmla="*/ 108 w 128"/>
              <a:gd name="T31" fmla="*/ 125 h 128"/>
              <a:gd name="T32" fmla="*/ 128 w 128"/>
              <a:gd name="T33" fmla="*/ 5 h 128"/>
              <a:gd name="T34" fmla="*/ 126 w 128"/>
              <a:gd name="T35" fmla="*/ 1 h 128"/>
              <a:gd name="T36" fmla="*/ 13 w 128"/>
              <a:gd name="T37" fmla="*/ 83 h 128"/>
              <a:gd name="T38" fmla="*/ 105 w 128"/>
              <a:gd name="T39" fmla="*/ 21 h 128"/>
              <a:gd name="T40" fmla="*/ 38 w 128"/>
              <a:gd name="T41" fmla="*/ 93 h 128"/>
              <a:gd name="T42" fmla="*/ 37 w 128"/>
              <a:gd name="T43" fmla="*/ 93 h 128"/>
              <a:gd name="T44" fmla="*/ 13 w 128"/>
              <a:gd name="T45" fmla="*/ 83 h 128"/>
              <a:gd name="T46" fmla="*/ 41 w 128"/>
              <a:gd name="T47" fmla="*/ 96 h 128"/>
              <a:gd name="T48" fmla="*/ 41 w 128"/>
              <a:gd name="T49" fmla="*/ 96 h 128"/>
              <a:gd name="T50" fmla="*/ 117 w 128"/>
              <a:gd name="T51" fmla="*/ 15 h 128"/>
              <a:gd name="T52" fmla="*/ 52 w 128"/>
              <a:gd name="T53" fmla="*/ 116 h 128"/>
              <a:gd name="T54" fmla="*/ 41 w 128"/>
              <a:gd name="T55" fmla="*/ 96 h 128"/>
              <a:gd name="T56" fmla="*/ 101 w 128"/>
              <a:gd name="T57" fmla="*/ 118 h 128"/>
              <a:gd name="T58" fmla="*/ 67 w 128"/>
              <a:gd name="T59" fmla="*/ 105 h 128"/>
              <a:gd name="T60" fmla="*/ 64 w 128"/>
              <a:gd name="T61" fmla="*/ 104 h 128"/>
              <a:gd name="T62" fmla="*/ 117 w 128"/>
              <a:gd name="T63" fmla="*/ 23 h 128"/>
              <a:gd name="T64" fmla="*/ 101 w 128"/>
              <a:gd name="T65" fmla="*/ 11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8" h="128">
                <a:moveTo>
                  <a:pt x="126" y="1"/>
                </a:moveTo>
                <a:cubicBezTo>
                  <a:pt x="126" y="0"/>
                  <a:pt x="125" y="0"/>
                  <a:pt x="124" y="0"/>
                </a:cubicBezTo>
                <a:cubicBezTo>
                  <a:pt x="123" y="0"/>
                  <a:pt x="122" y="0"/>
                  <a:pt x="122" y="1"/>
                </a:cubicBezTo>
                <a:cubicBezTo>
                  <a:pt x="2" y="81"/>
                  <a:pt x="2" y="81"/>
                  <a:pt x="2" y="81"/>
                </a:cubicBezTo>
                <a:cubicBezTo>
                  <a:pt x="1" y="81"/>
                  <a:pt x="0" y="83"/>
                  <a:pt x="0" y="84"/>
                </a:cubicBezTo>
                <a:cubicBezTo>
                  <a:pt x="0" y="86"/>
                  <a:pt x="1" y="87"/>
                  <a:pt x="3" y="88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49" y="126"/>
                  <a:pt x="49" y="126"/>
                  <a:pt x="49" y="126"/>
                </a:cubicBezTo>
                <a:cubicBezTo>
                  <a:pt x="49" y="127"/>
                  <a:pt x="51" y="128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3" y="128"/>
                  <a:pt x="55" y="127"/>
                  <a:pt x="55" y="126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4" y="128"/>
                </a:cubicBezTo>
                <a:cubicBezTo>
                  <a:pt x="105" y="128"/>
                  <a:pt x="105" y="128"/>
                  <a:pt x="106" y="127"/>
                </a:cubicBezTo>
                <a:cubicBezTo>
                  <a:pt x="107" y="127"/>
                  <a:pt x="108" y="126"/>
                  <a:pt x="108" y="125"/>
                </a:cubicBezTo>
                <a:cubicBezTo>
                  <a:pt x="128" y="5"/>
                  <a:pt x="128" y="5"/>
                  <a:pt x="128" y="5"/>
                </a:cubicBezTo>
                <a:cubicBezTo>
                  <a:pt x="128" y="3"/>
                  <a:pt x="128" y="2"/>
                  <a:pt x="126" y="1"/>
                </a:cubicBezTo>
                <a:close/>
                <a:moveTo>
                  <a:pt x="13" y="83"/>
                </a:moveTo>
                <a:cubicBezTo>
                  <a:pt x="105" y="21"/>
                  <a:pt x="105" y="21"/>
                  <a:pt x="105" y="21"/>
                </a:cubicBezTo>
                <a:cubicBezTo>
                  <a:pt x="38" y="93"/>
                  <a:pt x="38" y="93"/>
                  <a:pt x="38" y="93"/>
                </a:cubicBezTo>
                <a:cubicBezTo>
                  <a:pt x="37" y="93"/>
                  <a:pt x="37" y="93"/>
                  <a:pt x="37" y="93"/>
                </a:cubicBezTo>
                <a:lnTo>
                  <a:pt x="13" y="83"/>
                </a:lnTo>
                <a:close/>
                <a:moveTo>
                  <a:pt x="41" y="96"/>
                </a:moveTo>
                <a:cubicBezTo>
                  <a:pt x="41" y="96"/>
                  <a:pt x="41" y="96"/>
                  <a:pt x="41" y="96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52" y="116"/>
                  <a:pt x="52" y="116"/>
                  <a:pt x="52" y="116"/>
                </a:cubicBezTo>
                <a:lnTo>
                  <a:pt x="41" y="96"/>
                </a:lnTo>
                <a:close/>
                <a:moveTo>
                  <a:pt x="101" y="118"/>
                </a:moveTo>
                <a:cubicBezTo>
                  <a:pt x="67" y="105"/>
                  <a:pt x="67" y="105"/>
                  <a:pt x="67" y="105"/>
                </a:cubicBezTo>
                <a:cubicBezTo>
                  <a:pt x="66" y="104"/>
                  <a:pt x="65" y="104"/>
                  <a:pt x="64" y="104"/>
                </a:cubicBezTo>
                <a:cubicBezTo>
                  <a:pt x="117" y="23"/>
                  <a:pt x="117" y="23"/>
                  <a:pt x="117" y="23"/>
                </a:cubicBezTo>
                <a:lnTo>
                  <a:pt x="101" y="11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600">
              <a:latin typeface="Montserrat" panose="00000500000000000000" pitchFamily="2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DD50A90-965D-49EB-9285-E98997C470D1}"/>
              </a:ext>
            </a:extLst>
          </p:cNvPr>
          <p:cNvGrpSpPr/>
          <p:nvPr/>
        </p:nvGrpSpPr>
        <p:grpSpPr>
          <a:xfrm>
            <a:off x="8805329" y="2264401"/>
            <a:ext cx="261063" cy="261887"/>
            <a:chOff x="1727201" y="319088"/>
            <a:chExt cx="503237" cy="504825"/>
          </a:xfrm>
          <a:solidFill>
            <a:schemeClr val="tx1"/>
          </a:solidFill>
        </p:grpSpPr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EABDE590-F086-4D59-B981-1CB019930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2925" y="406400"/>
              <a:ext cx="120650" cy="119062"/>
            </a:xfrm>
            <a:custGeom>
              <a:avLst/>
              <a:gdLst>
                <a:gd name="T0" fmla="*/ 30 w 32"/>
                <a:gd name="T1" fmla="*/ 0 h 32"/>
                <a:gd name="T2" fmla="*/ 0 w 32"/>
                <a:gd name="T3" fmla="*/ 30 h 32"/>
                <a:gd name="T4" fmla="*/ 2 w 32"/>
                <a:gd name="T5" fmla="*/ 32 h 32"/>
                <a:gd name="T6" fmla="*/ 4 w 32"/>
                <a:gd name="T7" fmla="*/ 30 h 32"/>
                <a:gd name="T8" fmla="*/ 30 w 32"/>
                <a:gd name="T9" fmla="*/ 4 h 32"/>
                <a:gd name="T10" fmla="*/ 32 w 32"/>
                <a:gd name="T11" fmla="*/ 2 h 32"/>
                <a:gd name="T12" fmla="*/ 30 w 32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2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31"/>
                    <a:pt x="1" y="32"/>
                    <a:pt x="2" y="32"/>
                  </a:cubicBezTo>
                  <a:cubicBezTo>
                    <a:pt x="3" y="32"/>
                    <a:pt x="4" y="31"/>
                    <a:pt x="4" y="30"/>
                  </a:cubicBezTo>
                  <a:cubicBezTo>
                    <a:pt x="4" y="15"/>
                    <a:pt x="15" y="4"/>
                    <a:pt x="30" y="4"/>
                  </a:cubicBezTo>
                  <a:cubicBezTo>
                    <a:pt x="31" y="4"/>
                    <a:pt x="32" y="3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1AE469BB-109E-4040-8B5C-7E88863AA7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7201" y="319088"/>
              <a:ext cx="503237" cy="504825"/>
            </a:xfrm>
            <a:custGeom>
              <a:avLst/>
              <a:gdLst>
                <a:gd name="T0" fmla="*/ 131 w 134"/>
                <a:gd name="T1" fmla="*/ 120 h 134"/>
                <a:gd name="T2" fmla="*/ 102 w 134"/>
                <a:gd name="T3" fmla="*/ 91 h 134"/>
                <a:gd name="T4" fmla="*/ 95 w 134"/>
                <a:gd name="T5" fmla="*/ 90 h 134"/>
                <a:gd name="T6" fmla="*/ 89 w 134"/>
                <a:gd name="T7" fmla="*/ 84 h 134"/>
                <a:gd name="T8" fmla="*/ 89 w 134"/>
                <a:gd name="T9" fmla="*/ 84 h 134"/>
                <a:gd name="T10" fmla="*/ 87 w 134"/>
                <a:gd name="T11" fmla="*/ 19 h 134"/>
                <a:gd name="T12" fmla="*/ 19 w 134"/>
                <a:gd name="T13" fmla="*/ 19 h 134"/>
                <a:gd name="T14" fmla="*/ 19 w 134"/>
                <a:gd name="T15" fmla="*/ 87 h 134"/>
                <a:gd name="T16" fmla="*/ 84 w 134"/>
                <a:gd name="T17" fmla="*/ 89 h 134"/>
                <a:gd name="T18" fmla="*/ 84 w 134"/>
                <a:gd name="T19" fmla="*/ 89 h 134"/>
                <a:gd name="T20" fmla="*/ 90 w 134"/>
                <a:gd name="T21" fmla="*/ 95 h 134"/>
                <a:gd name="T22" fmla="*/ 91 w 134"/>
                <a:gd name="T23" fmla="*/ 102 h 134"/>
                <a:gd name="T24" fmla="*/ 120 w 134"/>
                <a:gd name="T25" fmla="*/ 131 h 134"/>
                <a:gd name="T26" fmla="*/ 130 w 134"/>
                <a:gd name="T27" fmla="*/ 130 h 134"/>
                <a:gd name="T28" fmla="*/ 131 w 134"/>
                <a:gd name="T29" fmla="*/ 120 h 134"/>
                <a:gd name="T30" fmla="*/ 81 w 134"/>
                <a:gd name="T31" fmla="*/ 81 h 134"/>
                <a:gd name="T32" fmla="*/ 24 w 134"/>
                <a:gd name="T33" fmla="*/ 81 h 134"/>
                <a:gd name="T34" fmla="*/ 24 w 134"/>
                <a:gd name="T35" fmla="*/ 24 h 134"/>
                <a:gd name="T36" fmla="*/ 81 w 134"/>
                <a:gd name="T37" fmla="*/ 24 h 134"/>
                <a:gd name="T38" fmla="*/ 81 w 134"/>
                <a:gd name="T39" fmla="*/ 8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4" h="134">
                  <a:moveTo>
                    <a:pt x="131" y="120"/>
                  </a:moveTo>
                  <a:cubicBezTo>
                    <a:pt x="102" y="91"/>
                    <a:pt x="102" y="91"/>
                    <a:pt x="102" y="91"/>
                  </a:cubicBezTo>
                  <a:cubicBezTo>
                    <a:pt x="100" y="89"/>
                    <a:pt x="98" y="89"/>
                    <a:pt x="95" y="90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105" y="65"/>
                    <a:pt x="104" y="36"/>
                    <a:pt x="87" y="19"/>
                  </a:cubicBezTo>
                  <a:cubicBezTo>
                    <a:pt x="68" y="0"/>
                    <a:pt x="38" y="0"/>
                    <a:pt x="19" y="19"/>
                  </a:cubicBezTo>
                  <a:cubicBezTo>
                    <a:pt x="0" y="37"/>
                    <a:pt x="0" y="68"/>
                    <a:pt x="19" y="87"/>
                  </a:cubicBezTo>
                  <a:cubicBezTo>
                    <a:pt x="37" y="104"/>
                    <a:pt x="65" y="105"/>
                    <a:pt x="84" y="89"/>
                  </a:cubicBezTo>
                  <a:cubicBezTo>
                    <a:pt x="84" y="89"/>
                    <a:pt x="84" y="89"/>
                    <a:pt x="84" y="89"/>
                  </a:cubicBezTo>
                  <a:cubicBezTo>
                    <a:pt x="90" y="95"/>
                    <a:pt x="90" y="95"/>
                    <a:pt x="90" y="95"/>
                  </a:cubicBezTo>
                  <a:cubicBezTo>
                    <a:pt x="89" y="98"/>
                    <a:pt x="89" y="100"/>
                    <a:pt x="91" y="102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122" y="134"/>
                    <a:pt x="127" y="133"/>
                    <a:pt x="130" y="130"/>
                  </a:cubicBezTo>
                  <a:cubicBezTo>
                    <a:pt x="133" y="127"/>
                    <a:pt x="134" y="122"/>
                    <a:pt x="131" y="120"/>
                  </a:cubicBezTo>
                  <a:close/>
                  <a:moveTo>
                    <a:pt x="81" y="81"/>
                  </a:moveTo>
                  <a:cubicBezTo>
                    <a:pt x="65" y="97"/>
                    <a:pt x="40" y="97"/>
                    <a:pt x="24" y="81"/>
                  </a:cubicBezTo>
                  <a:cubicBezTo>
                    <a:pt x="9" y="65"/>
                    <a:pt x="9" y="40"/>
                    <a:pt x="24" y="24"/>
                  </a:cubicBezTo>
                  <a:cubicBezTo>
                    <a:pt x="40" y="9"/>
                    <a:pt x="65" y="9"/>
                    <a:pt x="81" y="24"/>
                  </a:cubicBezTo>
                  <a:cubicBezTo>
                    <a:pt x="97" y="40"/>
                    <a:pt x="97" y="65"/>
                    <a:pt x="81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3F8A715-DFE7-43D4-9A0E-EBF2FB011E81}"/>
              </a:ext>
            </a:extLst>
          </p:cNvPr>
          <p:cNvGrpSpPr/>
          <p:nvPr/>
        </p:nvGrpSpPr>
        <p:grpSpPr>
          <a:xfrm rot="21036247">
            <a:off x="8757213" y="4271367"/>
            <a:ext cx="325074" cy="206093"/>
            <a:chOff x="7726363" y="1603045"/>
            <a:chExt cx="876914" cy="555955"/>
          </a:xfrm>
          <a:solidFill>
            <a:schemeClr val="tx1"/>
          </a:solidFill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560D76EA-D58E-4B3E-936A-E999AA8E3F5E}"/>
                </a:ext>
              </a:extLst>
            </p:cNvPr>
            <p:cNvGrpSpPr/>
            <p:nvPr/>
          </p:nvGrpSpPr>
          <p:grpSpPr>
            <a:xfrm>
              <a:off x="7726363" y="1666875"/>
              <a:ext cx="492125" cy="492125"/>
              <a:chOff x="7726363" y="1666875"/>
              <a:chExt cx="492125" cy="492125"/>
            </a:xfrm>
            <a:grpFill/>
          </p:grpSpPr>
          <p:sp>
            <p:nvSpPr>
              <p:cNvPr id="71" name="Freeform 10">
                <a:extLst>
                  <a:ext uri="{FF2B5EF4-FFF2-40B4-BE49-F238E27FC236}">
                    <a16:creationId xmlns:a16="http://schemas.microsoft.com/office/drawing/2014/main" id="{77F538C7-F356-44C1-B302-B6C5417EF6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26363" y="1666875"/>
                <a:ext cx="492125" cy="492125"/>
              </a:xfrm>
              <a:custGeom>
                <a:avLst/>
                <a:gdLst>
                  <a:gd name="T0" fmla="*/ 109 w 128"/>
                  <a:gd name="T1" fmla="*/ 48 h 128"/>
                  <a:gd name="T2" fmla="*/ 114 w 128"/>
                  <a:gd name="T3" fmla="*/ 33 h 128"/>
                  <a:gd name="T4" fmla="*/ 105 w 128"/>
                  <a:gd name="T5" fmla="*/ 15 h 128"/>
                  <a:gd name="T6" fmla="*/ 95 w 128"/>
                  <a:gd name="T7" fmla="*/ 14 h 128"/>
                  <a:gd name="T8" fmla="*/ 80 w 128"/>
                  <a:gd name="T9" fmla="*/ 19 h 128"/>
                  <a:gd name="T10" fmla="*/ 69 w 128"/>
                  <a:gd name="T11" fmla="*/ 0 h 128"/>
                  <a:gd name="T12" fmla="*/ 51 w 128"/>
                  <a:gd name="T13" fmla="*/ 6 h 128"/>
                  <a:gd name="T14" fmla="*/ 43 w 128"/>
                  <a:gd name="T15" fmla="*/ 21 h 128"/>
                  <a:gd name="T16" fmla="*/ 28 w 128"/>
                  <a:gd name="T17" fmla="*/ 13 h 128"/>
                  <a:gd name="T18" fmla="*/ 15 w 128"/>
                  <a:gd name="T19" fmla="*/ 23 h 128"/>
                  <a:gd name="T20" fmla="*/ 21 w 128"/>
                  <a:gd name="T21" fmla="*/ 43 h 128"/>
                  <a:gd name="T22" fmla="*/ 6 w 128"/>
                  <a:gd name="T23" fmla="*/ 51 h 128"/>
                  <a:gd name="T24" fmla="*/ 0 w 128"/>
                  <a:gd name="T25" fmla="*/ 69 h 128"/>
                  <a:gd name="T26" fmla="*/ 19 w 128"/>
                  <a:gd name="T27" fmla="*/ 80 h 128"/>
                  <a:gd name="T28" fmla="*/ 14 w 128"/>
                  <a:gd name="T29" fmla="*/ 95 h 128"/>
                  <a:gd name="T30" fmla="*/ 23 w 128"/>
                  <a:gd name="T31" fmla="*/ 113 h 128"/>
                  <a:gd name="T32" fmla="*/ 33 w 128"/>
                  <a:gd name="T33" fmla="*/ 114 h 128"/>
                  <a:gd name="T34" fmla="*/ 48 w 128"/>
                  <a:gd name="T35" fmla="*/ 109 h 128"/>
                  <a:gd name="T36" fmla="*/ 59 w 128"/>
                  <a:gd name="T37" fmla="*/ 128 h 128"/>
                  <a:gd name="T38" fmla="*/ 77 w 128"/>
                  <a:gd name="T39" fmla="*/ 122 h 128"/>
                  <a:gd name="T40" fmla="*/ 85 w 128"/>
                  <a:gd name="T41" fmla="*/ 107 h 128"/>
                  <a:gd name="T42" fmla="*/ 100 w 128"/>
                  <a:gd name="T43" fmla="*/ 115 h 128"/>
                  <a:gd name="T44" fmla="*/ 113 w 128"/>
                  <a:gd name="T45" fmla="*/ 105 h 128"/>
                  <a:gd name="T46" fmla="*/ 107 w 128"/>
                  <a:gd name="T47" fmla="*/ 85 h 128"/>
                  <a:gd name="T48" fmla="*/ 122 w 128"/>
                  <a:gd name="T49" fmla="*/ 77 h 128"/>
                  <a:gd name="T50" fmla="*/ 128 w 128"/>
                  <a:gd name="T51" fmla="*/ 59 h 128"/>
                  <a:gd name="T52" fmla="*/ 108 w 128"/>
                  <a:gd name="T53" fmla="*/ 72 h 128"/>
                  <a:gd name="T54" fmla="*/ 100 w 128"/>
                  <a:gd name="T55" fmla="*/ 81 h 128"/>
                  <a:gd name="T56" fmla="*/ 107 w 128"/>
                  <a:gd name="T57" fmla="*/ 100 h 128"/>
                  <a:gd name="T58" fmla="*/ 89 w 128"/>
                  <a:gd name="T59" fmla="*/ 101 h 128"/>
                  <a:gd name="T60" fmla="*/ 81 w 128"/>
                  <a:gd name="T61" fmla="*/ 100 h 128"/>
                  <a:gd name="T62" fmla="*/ 72 w 128"/>
                  <a:gd name="T63" fmla="*/ 108 h 128"/>
                  <a:gd name="T64" fmla="*/ 59 w 128"/>
                  <a:gd name="T65" fmla="*/ 120 h 128"/>
                  <a:gd name="T66" fmla="*/ 51 w 128"/>
                  <a:gd name="T67" fmla="*/ 102 h 128"/>
                  <a:gd name="T68" fmla="*/ 43 w 128"/>
                  <a:gd name="T69" fmla="*/ 99 h 128"/>
                  <a:gd name="T70" fmla="*/ 28 w 128"/>
                  <a:gd name="T71" fmla="*/ 107 h 128"/>
                  <a:gd name="T72" fmla="*/ 27 w 128"/>
                  <a:gd name="T73" fmla="*/ 89 h 128"/>
                  <a:gd name="T74" fmla="*/ 26 w 128"/>
                  <a:gd name="T75" fmla="*/ 77 h 128"/>
                  <a:gd name="T76" fmla="*/ 8 w 128"/>
                  <a:gd name="T77" fmla="*/ 69 h 128"/>
                  <a:gd name="T78" fmla="*/ 20 w 128"/>
                  <a:gd name="T79" fmla="*/ 56 h 128"/>
                  <a:gd name="T80" fmla="*/ 28 w 128"/>
                  <a:gd name="T81" fmla="*/ 47 h 128"/>
                  <a:gd name="T82" fmla="*/ 21 w 128"/>
                  <a:gd name="T83" fmla="*/ 28 h 128"/>
                  <a:gd name="T84" fmla="*/ 39 w 128"/>
                  <a:gd name="T85" fmla="*/ 27 h 128"/>
                  <a:gd name="T86" fmla="*/ 47 w 128"/>
                  <a:gd name="T87" fmla="*/ 28 h 128"/>
                  <a:gd name="T88" fmla="*/ 56 w 128"/>
                  <a:gd name="T89" fmla="*/ 20 h 128"/>
                  <a:gd name="T90" fmla="*/ 69 w 128"/>
                  <a:gd name="T91" fmla="*/ 8 h 128"/>
                  <a:gd name="T92" fmla="*/ 77 w 128"/>
                  <a:gd name="T93" fmla="*/ 26 h 128"/>
                  <a:gd name="T94" fmla="*/ 85 w 128"/>
                  <a:gd name="T95" fmla="*/ 29 h 128"/>
                  <a:gd name="T96" fmla="*/ 100 w 128"/>
                  <a:gd name="T97" fmla="*/ 21 h 128"/>
                  <a:gd name="T98" fmla="*/ 101 w 128"/>
                  <a:gd name="T99" fmla="*/ 39 h 128"/>
                  <a:gd name="T100" fmla="*/ 102 w 128"/>
                  <a:gd name="T101" fmla="*/ 51 h 128"/>
                  <a:gd name="T102" fmla="*/ 120 w 128"/>
                  <a:gd name="T103" fmla="*/ 59 h 128"/>
                  <a:gd name="T104" fmla="*/ 108 w 128"/>
                  <a:gd name="T105" fmla="*/ 7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8" h="128">
                    <a:moveTo>
                      <a:pt x="122" y="51"/>
                    </a:moveTo>
                    <a:cubicBezTo>
                      <a:pt x="109" y="48"/>
                      <a:pt x="109" y="48"/>
                      <a:pt x="109" y="48"/>
                    </a:cubicBezTo>
                    <a:cubicBezTo>
                      <a:pt x="109" y="46"/>
                      <a:pt x="108" y="45"/>
                      <a:pt x="107" y="4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6" y="30"/>
                      <a:pt x="116" y="25"/>
                      <a:pt x="113" y="23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4" y="13"/>
                      <a:pt x="102" y="13"/>
                      <a:pt x="100" y="13"/>
                    </a:cubicBezTo>
                    <a:cubicBezTo>
                      <a:pt x="98" y="13"/>
                      <a:pt x="97" y="13"/>
                      <a:pt x="95" y="14"/>
                    </a:cubicBezTo>
                    <a:cubicBezTo>
                      <a:pt x="85" y="21"/>
                      <a:pt x="85" y="21"/>
                      <a:pt x="85" y="21"/>
                    </a:cubicBezTo>
                    <a:cubicBezTo>
                      <a:pt x="83" y="20"/>
                      <a:pt x="82" y="19"/>
                      <a:pt x="80" y="19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3"/>
                      <a:pt x="73" y="0"/>
                      <a:pt x="6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5" y="0"/>
                      <a:pt x="51" y="3"/>
                      <a:pt x="51" y="6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46" y="19"/>
                      <a:pt x="45" y="20"/>
                      <a:pt x="43" y="21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1" y="13"/>
                      <a:pt x="30" y="13"/>
                      <a:pt x="28" y="13"/>
                    </a:cubicBezTo>
                    <a:cubicBezTo>
                      <a:pt x="26" y="13"/>
                      <a:pt x="24" y="13"/>
                      <a:pt x="23" y="1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2" y="25"/>
                      <a:pt x="12" y="30"/>
                      <a:pt x="14" y="3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0" y="45"/>
                      <a:pt x="19" y="46"/>
                      <a:pt x="19" y="48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3" y="51"/>
                      <a:pt x="0" y="55"/>
                      <a:pt x="0" y="5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7"/>
                      <a:pt x="6" y="77"/>
                    </a:cubicBezTo>
                    <a:cubicBezTo>
                      <a:pt x="19" y="80"/>
                      <a:pt x="19" y="80"/>
                      <a:pt x="19" y="80"/>
                    </a:cubicBezTo>
                    <a:cubicBezTo>
                      <a:pt x="19" y="82"/>
                      <a:pt x="20" y="83"/>
                      <a:pt x="21" y="85"/>
                    </a:cubicBezTo>
                    <a:cubicBezTo>
                      <a:pt x="14" y="95"/>
                      <a:pt x="14" y="95"/>
                      <a:pt x="14" y="95"/>
                    </a:cubicBezTo>
                    <a:cubicBezTo>
                      <a:pt x="12" y="98"/>
                      <a:pt x="12" y="103"/>
                      <a:pt x="15" y="105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4" y="115"/>
                      <a:pt x="26" y="115"/>
                      <a:pt x="28" y="115"/>
                    </a:cubicBezTo>
                    <a:cubicBezTo>
                      <a:pt x="30" y="115"/>
                      <a:pt x="31" y="115"/>
                      <a:pt x="33" y="114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5" y="108"/>
                      <a:pt x="46" y="109"/>
                      <a:pt x="48" y="109"/>
                    </a:cubicBezTo>
                    <a:cubicBezTo>
                      <a:pt x="51" y="122"/>
                      <a:pt x="51" y="122"/>
                      <a:pt x="51" y="122"/>
                    </a:cubicBezTo>
                    <a:cubicBezTo>
                      <a:pt x="51" y="125"/>
                      <a:pt x="55" y="128"/>
                      <a:pt x="59" y="128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73" y="128"/>
                      <a:pt x="77" y="125"/>
                      <a:pt x="77" y="122"/>
                    </a:cubicBezTo>
                    <a:cubicBezTo>
                      <a:pt x="80" y="109"/>
                      <a:pt x="80" y="109"/>
                      <a:pt x="80" y="109"/>
                    </a:cubicBezTo>
                    <a:cubicBezTo>
                      <a:pt x="82" y="109"/>
                      <a:pt x="83" y="108"/>
                      <a:pt x="85" y="107"/>
                    </a:cubicBezTo>
                    <a:cubicBezTo>
                      <a:pt x="95" y="114"/>
                      <a:pt x="95" y="114"/>
                      <a:pt x="95" y="114"/>
                    </a:cubicBezTo>
                    <a:cubicBezTo>
                      <a:pt x="97" y="115"/>
                      <a:pt x="98" y="115"/>
                      <a:pt x="100" y="115"/>
                    </a:cubicBezTo>
                    <a:cubicBezTo>
                      <a:pt x="102" y="115"/>
                      <a:pt x="104" y="115"/>
                      <a:pt x="105" y="113"/>
                    </a:cubicBezTo>
                    <a:cubicBezTo>
                      <a:pt x="113" y="105"/>
                      <a:pt x="113" y="105"/>
                      <a:pt x="113" y="105"/>
                    </a:cubicBezTo>
                    <a:cubicBezTo>
                      <a:pt x="116" y="103"/>
                      <a:pt x="116" y="98"/>
                      <a:pt x="114" y="95"/>
                    </a:cubicBezTo>
                    <a:cubicBezTo>
                      <a:pt x="107" y="85"/>
                      <a:pt x="107" y="85"/>
                      <a:pt x="107" y="85"/>
                    </a:cubicBezTo>
                    <a:cubicBezTo>
                      <a:pt x="108" y="83"/>
                      <a:pt x="109" y="82"/>
                      <a:pt x="109" y="80"/>
                    </a:cubicBezTo>
                    <a:cubicBezTo>
                      <a:pt x="122" y="77"/>
                      <a:pt x="122" y="77"/>
                      <a:pt x="122" y="77"/>
                    </a:cubicBezTo>
                    <a:cubicBezTo>
                      <a:pt x="125" y="77"/>
                      <a:pt x="128" y="73"/>
                      <a:pt x="128" y="69"/>
                    </a:cubicBezTo>
                    <a:cubicBezTo>
                      <a:pt x="128" y="59"/>
                      <a:pt x="128" y="59"/>
                      <a:pt x="128" y="59"/>
                    </a:cubicBezTo>
                    <a:cubicBezTo>
                      <a:pt x="128" y="55"/>
                      <a:pt x="125" y="51"/>
                      <a:pt x="122" y="51"/>
                    </a:cubicBezTo>
                    <a:close/>
                    <a:moveTo>
                      <a:pt x="108" y="72"/>
                    </a:moveTo>
                    <a:cubicBezTo>
                      <a:pt x="105" y="72"/>
                      <a:pt x="103" y="74"/>
                      <a:pt x="102" y="77"/>
                    </a:cubicBezTo>
                    <a:cubicBezTo>
                      <a:pt x="101" y="79"/>
                      <a:pt x="101" y="80"/>
                      <a:pt x="100" y="81"/>
                    </a:cubicBezTo>
                    <a:cubicBezTo>
                      <a:pt x="99" y="84"/>
                      <a:pt x="99" y="87"/>
                      <a:pt x="101" y="89"/>
                    </a:cubicBezTo>
                    <a:cubicBezTo>
                      <a:pt x="107" y="100"/>
                      <a:pt x="107" y="100"/>
                      <a:pt x="107" y="100"/>
                    </a:cubicBezTo>
                    <a:cubicBezTo>
                      <a:pt x="100" y="107"/>
                      <a:pt x="100" y="107"/>
                      <a:pt x="100" y="107"/>
                    </a:cubicBezTo>
                    <a:cubicBezTo>
                      <a:pt x="89" y="101"/>
                      <a:pt x="89" y="101"/>
                      <a:pt x="89" y="101"/>
                    </a:cubicBezTo>
                    <a:cubicBezTo>
                      <a:pt x="88" y="100"/>
                      <a:pt x="86" y="99"/>
                      <a:pt x="85" y="99"/>
                    </a:cubicBezTo>
                    <a:cubicBezTo>
                      <a:pt x="84" y="99"/>
                      <a:pt x="83" y="99"/>
                      <a:pt x="81" y="100"/>
                    </a:cubicBezTo>
                    <a:cubicBezTo>
                      <a:pt x="80" y="101"/>
                      <a:pt x="79" y="101"/>
                      <a:pt x="77" y="102"/>
                    </a:cubicBezTo>
                    <a:cubicBezTo>
                      <a:pt x="74" y="103"/>
                      <a:pt x="72" y="105"/>
                      <a:pt x="72" y="108"/>
                    </a:cubicBezTo>
                    <a:cubicBezTo>
                      <a:pt x="69" y="120"/>
                      <a:pt x="69" y="120"/>
                      <a:pt x="69" y="120"/>
                    </a:cubicBezTo>
                    <a:cubicBezTo>
                      <a:pt x="59" y="120"/>
                      <a:pt x="59" y="120"/>
                      <a:pt x="59" y="120"/>
                    </a:cubicBezTo>
                    <a:cubicBezTo>
                      <a:pt x="56" y="108"/>
                      <a:pt x="56" y="108"/>
                      <a:pt x="56" y="108"/>
                    </a:cubicBezTo>
                    <a:cubicBezTo>
                      <a:pt x="56" y="105"/>
                      <a:pt x="54" y="103"/>
                      <a:pt x="51" y="102"/>
                    </a:cubicBezTo>
                    <a:cubicBezTo>
                      <a:pt x="49" y="101"/>
                      <a:pt x="48" y="101"/>
                      <a:pt x="47" y="100"/>
                    </a:cubicBezTo>
                    <a:cubicBezTo>
                      <a:pt x="45" y="99"/>
                      <a:pt x="44" y="99"/>
                      <a:pt x="43" y="99"/>
                    </a:cubicBezTo>
                    <a:cubicBezTo>
                      <a:pt x="42" y="99"/>
                      <a:pt x="40" y="100"/>
                      <a:pt x="39" y="101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21" y="100"/>
                      <a:pt x="21" y="100"/>
                      <a:pt x="21" y="100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29" y="87"/>
                      <a:pt x="29" y="84"/>
                      <a:pt x="28" y="81"/>
                    </a:cubicBezTo>
                    <a:cubicBezTo>
                      <a:pt x="27" y="80"/>
                      <a:pt x="27" y="79"/>
                      <a:pt x="26" y="77"/>
                    </a:cubicBezTo>
                    <a:cubicBezTo>
                      <a:pt x="25" y="74"/>
                      <a:pt x="23" y="72"/>
                      <a:pt x="20" y="72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3" y="56"/>
                      <a:pt x="25" y="54"/>
                      <a:pt x="26" y="51"/>
                    </a:cubicBezTo>
                    <a:cubicBezTo>
                      <a:pt x="27" y="49"/>
                      <a:pt x="27" y="48"/>
                      <a:pt x="28" y="47"/>
                    </a:cubicBezTo>
                    <a:cubicBezTo>
                      <a:pt x="29" y="44"/>
                      <a:pt x="29" y="41"/>
                      <a:pt x="27" y="3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0" y="28"/>
                      <a:pt x="42" y="29"/>
                      <a:pt x="43" y="29"/>
                    </a:cubicBezTo>
                    <a:cubicBezTo>
                      <a:pt x="44" y="29"/>
                      <a:pt x="45" y="29"/>
                      <a:pt x="47" y="28"/>
                    </a:cubicBezTo>
                    <a:cubicBezTo>
                      <a:pt x="48" y="27"/>
                      <a:pt x="49" y="27"/>
                      <a:pt x="51" y="26"/>
                    </a:cubicBezTo>
                    <a:cubicBezTo>
                      <a:pt x="54" y="25"/>
                      <a:pt x="56" y="23"/>
                      <a:pt x="56" y="20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3"/>
                      <a:pt x="74" y="25"/>
                      <a:pt x="77" y="26"/>
                    </a:cubicBezTo>
                    <a:cubicBezTo>
                      <a:pt x="79" y="27"/>
                      <a:pt x="80" y="27"/>
                      <a:pt x="81" y="28"/>
                    </a:cubicBezTo>
                    <a:cubicBezTo>
                      <a:pt x="83" y="29"/>
                      <a:pt x="84" y="29"/>
                      <a:pt x="85" y="29"/>
                    </a:cubicBezTo>
                    <a:cubicBezTo>
                      <a:pt x="86" y="29"/>
                      <a:pt x="88" y="28"/>
                      <a:pt x="89" y="27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99" y="41"/>
                      <a:pt x="99" y="44"/>
                      <a:pt x="100" y="47"/>
                    </a:cubicBezTo>
                    <a:cubicBezTo>
                      <a:pt x="101" y="48"/>
                      <a:pt x="101" y="49"/>
                      <a:pt x="102" y="51"/>
                    </a:cubicBezTo>
                    <a:cubicBezTo>
                      <a:pt x="103" y="54"/>
                      <a:pt x="105" y="56"/>
                      <a:pt x="108" y="56"/>
                    </a:cubicBezTo>
                    <a:cubicBezTo>
                      <a:pt x="120" y="59"/>
                      <a:pt x="120" y="59"/>
                      <a:pt x="120" y="59"/>
                    </a:cubicBezTo>
                    <a:cubicBezTo>
                      <a:pt x="120" y="69"/>
                      <a:pt x="120" y="69"/>
                      <a:pt x="120" y="69"/>
                    </a:cubicBezTo>
                    <a:lnTo>
                      <a:pt x="108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600">
                  <a:latin typeface="Montserrat" panose="00000500000000000000" pitchFamily="2" charset="0"/>
                </a:endParaRPr>
              </a:p>
            </p:txBody>
          </p:sp>
          <p:sp>
            <p:nvSpPr>
              <p:cNvPr id="72" name="Freeform 11">
                <a:extLst>
                  <a:ext uri="{FF2B5EF4-FFF2-40B4-BE49-F238E27FC236}">
                    <a16:creationId xmlns:a16="http://schemas.microsoft.com/office/drawing/2014/main" id="{913AA5B8-CB7C-4EC9-99F6-2F761C016C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66063" y="1806575"/>
                <a:ext cx="214313" cy="214313"/>
              </a:xfrm>
              <a:custGeom>
                <a:avLst/>
                <a:gdLst>
                  <a:gd name="T0" fmla="*/ 28 w 56"/>
                  <a:gd name="T1" fmla="*/ 0 h 56"/>
                  <a:gd name="T2" fmla="*/ 0 w 56"/>
                  <a:gd name="T3" fmla="*/ 28 h 56"/>
                  <a:gd name="T4" fmla="*/ 28 w 56"/>
                  <a:gd name="T5" fmla="*/ 56 h 56"/>
                  <a:gd name="T6" fmla="*/ 56 w 56"/>
                  <a:gd name="T7" fmla="*/ 28 h 56"/>
                  <a:gd name="T8" fmla="*/ 28 w 56"/>
                  <a:gd name="T9" fmla="*/ 0 h 56"/>
                  <a:gd name="T10" fmla="*/ 28 w 56"/>
                  <a:gd name="T11" fmla="*/ 53 h 56"/>
                  <a:gd name="T12" fmla="*/ 4 w 56"/>
                  <a:gd name="T13" fmla="*/ 28 h 56"/>
                  <a:gd name="T14" fmla="*/ 28 w 56"/>
                  <a:gd name="T15" fmla="*/ 4 h 56"/>
                  <a:gd name="T16" fmla="*/ 53 w 56"/>
                  <a:gd name="T17" fmla="*/ 28 h 56"/>
                  <a:gd name="T18" fmla="*/ 28 w 56"/>
                  <a:gd name="T19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0"/>
                    </a:moveTo>
                    <a:cubicBezTo>
                      <a:pt x="13" y="0"/>
                      <a:pt x="0" y="13"/>
                      <a:pt x="0" y="28"/>
                    </a:cubicBezTo>
                    <a:cubicBezTo>
                      <a:pt x="0" y="43"/>
                      <a:pt x="13" y="56"/>
                      <a:pt x="28" y="56"/>
                    </a:cubicBez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lose/>
                    <a:moveTo>
                      <a:pt x="28" y="53"/>
                    </a:moveTo>
                    <a:cubicBezTo>
                      <a:pt x="14" y="53"/>
                      <a:pt x="4" y="42"/>
                      <a:pt x="4" y="28"/>
                    </a:cubicBezTo>
                    <a:cubicBezTo>
                      <a:pt x="4" y="14"/>
                      <a:pt x="14" y="4"/>
                      <a:pt x="28" y="4"/>
                    </a:cubicBezTo>
                    <a:cubicBezTo>
                      <a:pt x="42" y="4"/>
                      <a:pt x="53" y="14"/>
                      <a:pt x="53" y="28"/>
                    </a:cubicBezTo>
                    <a:cubicBezTo>
                      <a:pt x="53" y="42"/>
                      <a:pt x="42" y="53"/>
                      <a:pt x="2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600">
                  <a:latin typeface="Montserrat" panose="00000500000000000000" pitchFamily="2" charset="0"/>
                </a:endParaRPr>
              </a:p>
            </p:txBody>
          </p:sp>
          <p:sp>
            <p:nvSpPr>
              <p:cNvPr id="73" name="Freeform 12">
                <a:extLst>
                  <a:ext uri="{FF2B5EF4-FFF2-40B4-BE49-F238E27FC236}">
                    <a16:creationId xmlns:a16="http://schemas.microsoft.com/office/drawing/2014/main" id="{48D97D30-DC64-4B19-9520-73129A19A3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12101" y="1852613"/>
                <a:ext cx="122238" cy="122238"/>
              </a:xfrm>
              <a:custGeom>
                <a:avLst/>
                <a:gdLst>
                  <a:gd name="T0" fmla="*/ 16 w 32"/>
                  <a:gd name="T1" fmla="*/ 0 h 32"/>
                  <a:gd name="T2" fmla="*/ 0 w 32"/>
                  <a:gd name="T3" fmla="*/ 16 h 32"/>
                  <a:gd name="T4" fmla="*/ 16 w 32"/>
                  <a:gd name="T5" fmla="*/ 32 h 32"/>
                  <a:gd name="T6" fmla="*/ 32 w 32"/>
                  <a:gd name="T7" fmla="*/ 16 h 32"/>
                  <a:gd name="T8" fmla="*/ 16 w 32"/>
                  <a:gd name="T9" fmla="*/ 0 h 32"/>
                  <a:gd name="T10" fmla="*/ 16 w 32"/>
                  <a:gd name="T11" fmla="*/ 28 h 32"/>
                  <a:gd name="T12" fmla="*/ 4 w 32"/>
                  <a:gd name="T13" fmla="*/ 16 h 32"/>
                  <a:gd name="T14" fmla="*/ 16 w 32"/>
                  <a:gd name="T15" fmla="*/ 4 h 32"/>
                  <a:gd name="T16" fmla="*/ 28 w 32"/>
                  <a:gd name="T17" fmla="*/ 16 h 32"/>
                  <a:gd name="T18" fmla="*/ 16 w 32"/>
                  <a:gd name="T19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2">
                    <a:moveTo>
                      <a:pt x="16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lose/>
                    <a:moveTo>
                      <a:pt x="16" y="28"/>
                    </a:moveTo>
                    <a:cubicBezTo>
                      <a:pt x="9" y="28"/>
                      <a:pt x="4" y="23"/>
                      <a:pt x="4" y="16"/>
                    </a:cubicBezTo>
                    <a:cubicBezTo>
                      <a:pt x="4" y="9"/>
                      <a:pt x="9" y="4"/>
                      <a:pt x="16" y="4"/>
                    </a:cubicBezTo>
                    <a:cubicBezTo>
                      <a:pt x="23" y="4"/>
                      <a:pt x="28" y="9"/>
                      <a:pt x="28" y="16"/>
                    </a:cubicBezTo>
                    <a:cubicBezTo>
                      <a:pt x="28" y="23"/>
                      <a:pt x="23" y="28"/>
                      <a:pt x="1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600"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9F4A9444-8866-4131-93FC-88578E6667BE}"/>
                </a:ext>
              </a:extLst>
            </p:cNvPr>
            <p:cNvGrpSpPr/>
            <p:nvPr/>
          </p:nvGrpSpPr>
          <p:grpSpPr>
            <a:xfrm>
              <a:off x="8191089" y="1603045"/>
              <a:ext cx="412188" cy="412188"/>
              <a:chOff x="7726363" y="1666875"/>
              <a:chExt cx="492125" cy="492125"/>
            </a:xfrm>
            <a:grpFill/>
          </p:grpSpPr>
          <p:sp>
            <p:nvSpPr>
              <p:cNvPr id="68" name="Freeform 10">
                <a:extLst>
                  <a:ext uri="{FF2B5EF4-FFF2-40B4-BE49-F238E27FC236}">
                    <a16:creationId xmlns:a16="http://schemas.microsoft.com/office/drawing/2014/main" id="{E6B95B0A-6E91-43FE-81AF-393C17C2DD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26363" y="1666875"/>
                <a:ext cx="492125" cy="492125"/>
              </a:xfrm>
              <a:custGeom>
                <a:avLst/>
                <a:gdLst>
                  <a:gd name="T0" fmla="*/ 109 w 128"/>
                  <a:gd name="T1" fmla="*/ 48 h 128"/>
                  <a:gd name="T2" fmla="*/ 114 w 128"/>
                  <a:gd name="T3" fmla="*/ 33 h 128"/>
                  <a:gd name="T4" fmla="*/ 105 w 128"/>
                  <a:gd name="T5" fmla="*/ 15 h 128"/>
                  <a:gd name="T6" fmla="*/ 95 w 128"/>
                  <a:gd name="T7" fmla="*/ 14 h 128"/>
                  <a:gd name="T8" fmla="*/ 80 w 128"/>
                  <a:gd name="T9" fmla="*/ 19 h 128"/>
                  <a:gd name="T10" fmla="*/ 69 w 128"/>
                  <a:gd name="T11" fmla="*/ 0 h 128"/>
                  <a:gd name="T12" fmla="*/ 51 w 128"/>
                  <a:gd name="T13" fmla="*/ 6 h 128"/>
                  <a:gd name="T14" fmla="*/ 43 w 128"/>
                  <a:gd name="T15" fmla="*/ 21 h 128"/>
                  <a:gd name="T16" fmla="*/ 28 w 128"/>
                  <a:gd name="T17" fmla="*/ 13 h 128"/>
                  <a:gd name="T18" fmla="*/ 15 w 128"/>
                  <a:gd name="T19" fmla="*/ 23 h 128"/>
                  <a:gd name="T20" fmla="*/ 21 w 128"/>
                  <a:gd name="T21" fmla="*/ 43 h 128"/>
                  <a:gd name="T22" fmla="*/ 6 w 128"/>
                  <a:gd name="T23" fmla="*/ 51 h 128"/>
                  <a:gd name="T24" fmla="*/ 0 w 128"/>
                  <a:gd name="T25" fmla="*/ 69 h 128"/>
                  <a:gd name="T26" fmla="*/ 19 w 128"/>
                  <a:gd name="T27" fmla="*/ 80 h 128"/>
                  <a:gd name="T28" fmla="*/ 14 w 128"/>
                  <a:gd name="T29" fmla="*/ 95 h 128"/>
                  <a:gd name="T30" fmla="*/ 23 w 128"/>
                  <a:gd name="T31" fmla="*/ 113 h 128"/>
                  <a:gd name="T32" fmla="*/ 33 w 128"/>
                  <a:gd name="T33" fmla="*/ 114 h 128"/>
                  <a:gd name="T34" fmla="*/ 48 w 128"/>
                  <a:gd name="T35" fmla="*/ 109 h 128"/>
                  <a:gd name="T36" fmla="*/ 59 w 128"/>
                  <a:gd name="T37" fmla="*/ 128 h 128"/>
                  <a:gd name="T38" fmla="*/ 77 w 128"/>
                  <a:gd name="T39" fmla="*/ 122 h 128"/>
                  <a:gd name="T40" fmla="*/ 85 w 128"/>
                  <a:gd name="T41" fmla="*/ 107 h 128"/>
                  <a:gd name="T42" fmla="*/ 100 w 128"/>
                  <a:gd name="T43" fmla="*/ 115 h 128"/>
                  <a:gd name="T44" fmla="*/ 113 w 128"/>
                  <a:gd name="T45" fmla="*/ 105 h 128"/>
                  <a:gd name="T46" fmla="*/ 107 w 128"/>
                  <a:gd name="T47" fmla="*/ 85 h 128"/>
                  <a:gd name="T48" fmla="*/ 122 w 128"/>
                  <a:gd name="T49" fmla="*/ 77 h 128"/>
                  <a:gd name="T50" fmla="*/ 128 w 128"/>
                  <a:gd name="T51" fmla="*/ 59 h 128"/>
                  <a:gd name="T52" fmla="*/ 108 w 128"/>
                  <a:gd name="T53" fmla="*/ 72 h 128"/>
                  <a:gd name="T54" fmla="*/ 100 w 128"/>
                  <a:gd name="T55" fmla="*/ 81 h 128"/>
                  <a:gd name="T56" fmla="*/ 107 w 128"/>
                  <a:gd name="T57" fmla="*/ 100 h 128"/>
                  <a:gd name="T58" fmla="*/ 89 w 128"/>
                  <a:gd name="T59" fmla="*/ 101 h 128"/>
                  <a:gd name="T60" fmla="*/ 81 w 128"/>
                  <a:gd name="T61" fmla="*/ 100 h 128"/>
                  <a:gd name="T62" fmla="*/ 72 w 128"/>
                  <a:gd name="T63" fmla="*/ 108 h 128"/>
                  <a:gd name="T64" fmla="*/ 59 w 128"/>
                  <a:gd name="T65" fmla="*/ 120 h 128"/>
                  <a:gd name="T66" fmla="*/ 51 w 128"/>
                  <a:gd name="T67" fmla="*/ 102 h 128"/>
                  <a:gd name="T68" fmla="*/ 43 w 128"/>
                  <a:gd name="T69" fmla="*/ 99 h 128"/>
                  <a:gd name="T70" fmla="*/ 28 w 128"/>
                  <a:gd name="T71" fmla="*/ 107 h 128"/>
                  <a:gd name="T72" fmla="*/ 27 w 128"/>
                  <a:gd name="T73" fmla="*/ 89 h 128"/>
                  <a:gd name="T74" fmla="*/ 26 w 128"/>
                  <a:gd name="T75" fmla="*/ 77 h 128"/>
                  <a:gd name="T76" fmla="*/ 8 w 128"/>
                  <a:gd name="T77" fmla="*/ 69 h 128"/>
                  <a:gd name="T78" fmla="*/ 20 w 128"/>
                  <a:gd name="T79" fmla="*/ 56 h 128"/>
                  <a:gd name="T80" fmla="*/ 28 w 128"/>
                  <a:gd name="T81" fmla="*/ 47 h 128"/>
                  <a:gd name="T82" fmla="*/ 21 w 128"/>
                  <a:gd name="T83" fmla="*/ 28 h 128"/>
                  <a:gd name="T84" fmla="*/ 39 w 128"/>
                  <a:gd name="T85" fmla="*/ 27 h 128"/>
                  <a:gd name="T86" fmla="*/ 47 w 128"/>
                  <a:gd name="T87" fmla="*/ 28 h 128"/>
                  <a:gd name="T88" fmla="*/ 56 w 128"/>
                  <a:gd name="T89" fmla="*/ 20 h 128"/>
                  <a:gd name="T90" fmla="*/ 69 w 128"/>
                  <a:gd name="T91" fmla="*/ 8 h 128"/>
                  <a:gd name="T92" fmla="*/ 77 w 128"/>
                  <a:gd name="T93" fmla="*/ 26 h 128"/>
                  <a:gd name="T94" fmla="*/ 85 w 128"/>
                  <a:gd name="T95" fmla="*/ 29 h 128"/>
                  <a:gd name="T96" fmla="*/ 100 w 128"/>
                  <a:gd name="T97" fmla="*/ 21 h 128"/>
                  <a:gd name="T98" fmla="*/ 101 w 128"/>
                  <a:gd name="T99" fmla="*/ 39 h 128"/>
                  <a:gd name="T100" fmla="*/ 102 w 128"/>
                  <a:gd name="T101" fmla="*/ 51 h 128"/>
                  <a:gd name="T102" fmla="*/ 120 w 128"/>
                  <a:gd name="T103" fmla="*/ 59 h 128"/>
                  <a:gd name="T104" fmla="*/ 108 w 128"/>
                  <a:gd name="T105" fmla="*/ 7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8" h="128">
                    <a:moveTo>
                      <a:pt x="122" y="51"/>
                    </a:moveTo>
                    <a:cubicBezTo>
                      <a:pt x="109" y="48"/>
                      <a:pt x="109" y="48"/>
                      <a:pt x="109" y="48"/>
                    </a:cubicBezTo>
                    <a:cubicBezTo>
                      <a:pt x="109" y="46"/>
                      <a:pt x="108" y="45"/>
                      <a:pt x="107" y="4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6" y="30"/>
                      <a:pt x="116" y="25"/>
                      <a:pt x="113" y="23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4" y="13"/>
                      <a:pt x="102" y="13"/>
                      <a:pt x="100" y="13"/>
                    </a:cubicBezTo>
                    <a:cubicBezTo>
                      <a:pt x="98" y="13"/>
                      <a:pt x="97" y="13"/>
                      <a:pt x="95" y="14"/>
                    </a:cubicBezTo>
                    <a:cubicBezTo>
                      <a:pt x="85" y="21"/>
                      <a:pt x="85" y="21"/>
                      <a:pt x="85" y="21"/>
                    </a:cubicBezTo>
                    <a:cubicBezTo>
                      <a:pt x="83" y="20"/>
                      <a:pt x="82" y="19"/>
                      <a:pt x="80" y="19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3"/>
                      <a:pt x="73" y="0"/>
                      <a:pt x="6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5" y="0"/>
                      <a:pt x="51" y="3"/>
                      <a:pt x="51" y="6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46" y="19"/>
                      <a:pt x="45" y="20"/>
                      <a:pt x="43" y="21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1" y="13"/>
                      <a:pt x="30" y="13"/>
                      <a:pt x="28" y="13"/>
                    </a:cubicBezTo>
                    <a:cubicBezTo>
                      <a:pt x="26" y="13"/>
                      <a:pt x="24" y="13"/>
                      <a:pt x="23" y="1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2" y="25"/>
                      <a:pt x="12" y="30"/>
                      <a:pt x="14" y="3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0" y="45"/>
                      <a:pt x="19" y="46"/>
                      <a:pt x="19" y="48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3" y="51"/>
                      <a:pt x="0" y="55"/>
                      <a:pt x="0" y="5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7"/>
                      <a:pt x="6" y="77"/>
                    </a:cubicBezTo>
                    <a:cubicBezTo>
                      <a:pt x="19" y="80"/>
                      <a:pt x="19" y="80"/>
                      <a:pt x="19" y="80"/>
                    </a:cubicBezTo>
                    <a:cubicBezTo>
                      <a:pt x="19" y="82"/>
                      <a:pt x="20" y="83"/>
                      <a:pt x="21" y="85"/>
                    </a:cubicBezTo>
                    <a:cubicBezTo>
                      <a:pt x="14" y="95"/>
                      <a:pt x="14" y="95"/>
                      <a:pt x="14" y="95"/>
                    </a:cubicBezTo>
                    <a:cubicBezTo>
                      <a:pt x="12" y="98"/>
                      <a:pt x="12" y="103"/>
                      <a:pt x="15" y="105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4" y="115"/>
                      <a:pt x="26" y="115"/>
                      <a:pt x="28" y="115"/>
                    </a:cubicBezTo>
                    <a:cubicBezTo>
                      <a:pt x="30" y="115"/>
                      <a:pt x="31" y="115"/>
                      <a:pt x="33" y="114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5" y="108"/>
                      <a:pt x="46" y="109"/>
                      <a:pt x="48" y="109"/>
                    </a:cubicBezTo>
                    <a:cubicBezTo>
                      <a:pt x="51" y="122"/>
                      <a:pt x="51" y="122"/>
                      <a:pt x="51" y="122"/>
                    </a:cubicBezTo>
                    <a:cubicBezTo>
                      <a:pt x="51" y="125"/>
                      <a:pt x="55" y="128"/>
                      <a:pt x="59" y="128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73" y="128"/>
                      <a:pt x="77" y="125"/>
                      <a:pt x="77" y="122"/>
                    </a:cubicBezTo>
                    <a:cubicBezTo>
                      <a:pt x="80" y="109"/>
                      <a:pt x="80" y="109"/>
                      <a:pt x="80" y="109"/>
                    </a:cubicBezTo>
                    <a:cubicBezTo>
                      <a:pt x="82" y="109"/>
                      <a:pt x="83" y="108"/>
                      <a:pt x="85" y="107"/>
                    </a:cubicBezTo>
                    <a:cubicBezTo>
                      <a:pt x="95" y="114"/>
                      <a:pt x="95" y="114"/>
                      <a:pt x="95" y="114"/>
                    </a:cubicBezTo>
                    <a:cubicBezTo>
                      <a:pt x="97" y="115"/>
                      <a:pt x="98" y="115"/>
                      <a:pt x="100" y="115"/>
                    </a:cubicBezTo>
                    <a:cubicBezTo>
                      <a:pt x="102" y="115"/>
                      <a:pt x="104" y="115"/>
                      <a:pt x="105" y="113"/>
                    </a:cubicBezTo>
                    <a:cubicBezTo>
                      <a:pt x="113" y="105"/>
                      <a:pt x="113" y="105"/>
                      <a:pt x="113" y="105"/>
                    </a:cubicBezTo>
                    <a:cubicBezTo>
                      <a:pt x="116" y="103"/>
                      <a:pt x="116" y="98"/>
                      <a:pt x="114" y="95"/>
                    </a:cubicBezTo>
                    <a:cubicBezTo>
                      <a:pt x="107" y="85"/>
                      <a:pt x="107" y="85"/>
                      <a:pt x="107" y="85"/>
                    </a:cubicBezTo>
                    <a:cubicBezTo>
                      <a:pt x="108" y="83"/>
                      <a:pt x="109" y="82"/>
                      <a:pt x="109" y="80"/>
                    </a:cubicBezTo>
                    <a:cubicBezTo>
                      <a:pt x="122" y="77"/>
                      <a:pt x="122" y="77"/>
                      <a:pt x="122" y="77"/>
                    </a:cubicBezTo>
                    <a:cubicBezTo>
                      <a:pt x="125" y="77"/>
                      <a:pt x="128" y="73"/>
                      <a:pt x="128" y="69"/>
                    </a:cubicBezTo>
                    <a:cubicBezTo>
                      <a:pt x="128" y="59"/>
                      <a:pt x="128" y="59"/>
                      <a:pt x="128" y="59"/>
                    </a:cubicBezTo>
                    <a:cubicBezTo>
                      <a:pt x="128" y="55"/>
                      <a:pt x="125" y="51"/>
                      <a:pt x="122" y="51"/>
                    </a:cubicBezTo>
                    <a:close/>
                    <a:moveTo>
                      <a:pt x="108" y="72"/>
                    </a:moveTo>
                    <a:cubicBezTo>
                      <a:pt x="105" y="72"/>
                      <a:pt x="103" y="74"/>
                      <a:pt x="102" y="77"/>
                    </a:cubicBezTo>
                    <a:cubicBezTo>
                      <a:pt x="101" y="79"/>
                      <a:pt x="101" y="80"/>
                      <a:pt x="100" y="81"/>
                    </a:cubicBezTo>
                    <a:cubicBezTo>
                      <a:pt x="99" y="84"/>
                      <a:pt x="99" y="87"/>
                      <a:pt x="101" y="89"/>
                    </a:cubicBezTo>
                    <a:cubicBezTo>
                      <a:pt x="107" y="100"/>
                      <a:pt x="107" y="100"/>
                      <a:pt x="107" y="100"/>
                    </a:cubicBezTo>
                    <a:cubicBezTo>
                      <a:pt x="100" y="107"/>
                      <a:pt x="100" y="107"/>
                      <a:pt x="100" y="107"/>
                    </a:cubicBezTo>
                    <a:cubicBezTo>
                      <a:pt x="89" y="101"/>
                      <a:pt x="89" y="101"/>
                      <a:pt x="89" y="101"/>
                    </a:cubicBezTo>
                    <a:cubicBezTo>
                      <a:pt x="88" y="100"/>
                      <a:pt x="86" y="99"/>
                      <a:pt x="85" y="99"/>
                    </a:cubicBezTo>
                    <a:cubicBezTo>
                      <a:pt x="84" y="99"/>
                      <a:pt x="83" y="99"/>
                      <a:pt x="81" y="100"/>
                    </a:cubicBezTo>
                    <a:cubicBezTo>
                      <a:pt x="80" y="101"/>
                      <a:pt x="79" y="101"/>
                      <a:pt x="77" y="102"/>
                    </a:cubicBezTo>
                    <a:cubicBezTo>
                      <a:pt x="74" y="103"/>
                      <a:pt x="72" y="105"/>
                      <a:pt x="72" y="108"/>
                    </a:cubicBezTo>
                    <a:cubicBezTo>
                      <a:pt x="69" y="120"/>
                      <a:pt x="69" y="120"/>
                      <a:pt x="69" y="120"/>
                    </a:cubicBezTo>
                    <a:cubicBezTo>
                      <a:pt x="59" y="120"/>
                      <a:pt x="59" y="120"/>
                      <a:pt x="59" y="120"/>
                    </a:cubicBezTo>
                    <a:cubicBezTo>
                      <a:pt x="56" y="108"/>
                      <a:pt x="56" y="108"/>
                      <a:pt x="56" y="108"/>
                    </a:cubicBezTo>
                    <a:cubicBezTo>
                      <a:pt x="56" y="105"/>
                      <a:pt x="54" y="103"/>
                      <a:pt x="51" y="102"/>
                    </a:cubicBezTo>
                    <a:cubicBezTo>
                      <a:pt x="49" y="101"/>
                      <a:pt x="48" y="101"/>
                      <a:pt x="47" y="100"/>
                    </a:cubicBezTo>
                    <a:cubicBezTo>
                      <a:pt x="45" y="99"/>
                      <a:pt x="44" y="99"/>
                      <a:pt x="43" y="99"/>
                    </a:cubicBezTo>
                    <a:cubicBezTo>
                      <a:pt x="42" y="99"/>
                      <a:pt x="40" y="100"/>
                      <a:pt x="39" y="101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21" y="100"/>
                      <a:pt x="21" y="100"/>
                      <a:pt x="21" y="100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29" y="87"/>
                      <a:pt x="29" y="84"/>
                      <a:pt x="28" y="81"/>
                    </a:cubicBezTo>
                    <a:cubicBezTo>
                      <a:pt x="27" y="80"/>
                      <a:pt x="27" y="79"/>
                      <a:pt x="26" y="77"/>
                    </a:cubicBezTo>
                    <a:cubicBezTo>
                      <a:pt x="25" y="74"/>
                      <a:pt x="23" y="72"/>
                      <a:pt x="20" y="72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3" y="56"/>
                      <a:pt x="25" y="54"/>
                      <a:pt x="26" y="51"/>
                    </a:cubicBezTo>
                    <a:cubicBezTo>
                      <a:pt x="27" y="49"/>
                      <a:pt x="27" y="48"/>
                      <a:pt x="28" y="47"/>
                    </a:cubicBezTo>
                    <a:cubicBezTo>
                      <a:pt x="29" y="44"/>
                      <a:pt x="29" y="41"/>
                      <a:pt x="27" y="3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0" y="28"/>
                      <a:pt x="42" y="29"/>
                      <a:pt x="43" y="29"/>
                    </a:cubicBezTo>
                    <a:cubicBezTo>
                      <a:pt x="44" y="29"/>
                      <a:pt x="45" y="29"/>
                      <a:pt x="47" y="28"/>
                    </a:cubicBezTo>
                    <a:cubicBezTo>
                      <a:pt x="48" y="27"/>
                      <a:pt x="49" y="27"/>
                      <a:pt x="51" y="26"/>
                    </a:cubicBezTo>
                    <a:cubicBezTo>
                      <a:pt x="54" y="25"/>
                      <a:pt x="56" y="23"/>
                      <a:pt x="56" y="20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3"/>
                      <a:pt x="74" y="25"/>
                      <a:pt x="77" y="26"/>
                    </a:cubicBezTo>
                    <a:cubicBezTo>
                      <a:pt x="79" y="27"/>
                      <a:pt x="80" y="27"/>
                      <a:pt x="81" y="28"/>
                    </a:cubicBezTo>
                    <a:cubicBezTo>
                      <a:pt x="83" y="29"/>
                      <a:pt x="84" y="29"/>
                      <a:pt x="85" y="29"/>
                    </a:cubicBezTo>
                    <a:cubicBezTo>
                      <a:pt x="86" y="29"/>
                      <a:pt x="88" y="28"/>
                      <a:pt x="89" y="27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99" y="41"/>
                      <a:pt x="99" y="44"/>
                      <a:pt x="100" y="47"/>
                    </a:cubicBezTo>
                    <a:cubicBezTo>
                      <a:pt x="101" y="48"/>
                      <a:pt x="101" y="49"/>
                      <a:pt x="102" y="51"/>
                    </a:cubicBezTo>
                    <a:cubicBezTo>
                      <a:pt x="103" y="54"/>
                      <a:pt x="105" y="56"/>
                      <a:pt x="108" y="56"/>
                    </a:cubicBezTo>
                    <a:cubicBezTo>
                      <a:pt x="120" y="59"/>
                      <a:pt x="120" y="59"/>
                      <a:pt x="120" y="59"/>
                    </a:cubicBezTo>
                    <a:cubicBezTo>
                      <a:pt x="120" y="69"/>
                      <a:pt x="120" y="69"/>
                      <a:pt x="120" y="69"/>
                    </a:cubicBezTo>
                    <a:lnTo>
                      <a:pt x="108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600">
                  <a:latin typeface="Montserrat" panose="00000500000000000000" pitchFamily="2" charset="0"/>
                </a:endParaRPr>
              </a:p>
            </p:txBody>
          </p:sp>
          <p:sp>
            <p:nvSpPr>
              <p:cNvPr id="69" name="Freeform 11">
                <a:extLst>
                  <a:ext uri="{FF2B5EF4-FFF2-40B4-BE49-F238E27FC236}">
                    <a16:creationId xmlns:a16="http://schemas.microsoft.com/office/drawing/2014/main" id="{1300C08C-13D4-4367-9958-0C68331EAD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66063" y="1806575"/>
                <a:ext cx="214313" cy="214313"/>
              </a:xfrm>
              <a:custGeom>
                <a:avLst/>
                <a:gdLst>
                  <a:gd name="T0" fmla="*/ 28 w 56"/>
                  <a:gd name="T1" fmla="*/ 0 h 56"/>
                  <a:gd name="T2" fmla="*/ 0 w 56"/>
                  <a:gd name="T3" fmla="*/ 28 h 56"/>
                  <a:gd name="T4" fmla="*/ 28 w 56"/>
                  <a:gd name="T5" fmla="*/ 56 h 56"/>
                  <a:gd name="T6" fmla="*/ 56 w 56"/>
                  <a:gd name="T7" fmla="*/ 28 h 56"/>
                  <a:gd name="T8" fmla="*/ 28 w 56"/>
                  <a:gd name="T9" fmla="*/ 0 h 56"/>
                  <a:gd name="T10" fmla="*/ 28 w 56"/>
                  <a:gd name="T11" fmla="*/ 53 h 56"/>
                  <a:gd name="T12" fmla="*/ 4 w 56"/>
                  <a:gd name="T13" fmla="*/ 28 h 56"/>
                  <a:gd name="T14" fmla="*/ 28 w 56"/>
                  <a:gd name="T15" fmla="*/ 4 h 56"/>
                  <a:gd name="T16" fmla="*/ 53 w 56"/>
                  <a:gd name="T17" fmla="*/ 28 h 56"/>
                  <a:gd name="T18" fmla="*/ 28 w 56"/>
                  <a:gd name="T19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0"/>
                    </a:moveTo>
                    <a:cubicBezTo>
                      <a:pt x="13" y="0"/>
                      <a:pt x="0" y="13"/>
                      <a:pt x="0" y="28"/>
                    </a:cubicBezTo>
                    <a:cubicBezTo>
                      <a:pt x="0" y="43"/>
                      <a:pt x="13" y="56"/>
                      <a:pt x="28" y="56"/>
                    </a:cubicBez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lose/>
                    <a:moveTo>
                      <a:pt x="28" y="53"/>
                    </a:moveTo>
                    <a:cubicBezTo>
                      <a:pt x="14" y="53"/>
                      <a:pt x="4" y="42"/>
                      <a:pt x="4" y="28"/>
                    </a:cubicBezTo>
                    <a:cubicBezTo>
                      <a:pt x="4" y="14"/>
                      <a:pt x="14" y="4"/>
                      <a:pt x="28" y="4"/>
                    </a:cubicBezTo>
                    <a:cubicBezTo>
                      <a:pt x="42" y="4"/>
                      <a:pt x="53" y="14"/>
                      <a:pt x="53" y="28"/>
                    </a:cubicBezTo>
                    <a:cubicBezTo>
                      <a:pt x="53" y="42"/>
                      <a:pt x="42" y="53"/>
                      <a:pt x="2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600">
                  <a:latin typeface="Montserrat" panose="00000500000000000000" pitchFamily="2" charset="0"/>
                </a:endParaRPr>
              </a:p>
            </p:txBody>
          </p:sp>
          <p:sp>
            <p:nvSpPr>
              <p:cNvPr id="70" name="Freeform 12">
                <a:extLst>
                  <a:ext uri="{FF2B5EF4-FFF2-40B4-BE49-F238E27FC236}">
                    <a16:creationId xmlns:a16="http://schemas.microsoft.com/office/drawing/2014/main" id="{234BACD7-5A63-443B-B655-16F5D81AF7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12101" y="1852613"/>
                <a:ext cx="122238" cy="122238"/>
              </a:xfrm>
              <a:custGeom>
                <a:avLst/>
                <a:gdLst>
                  <a:gd name="T0" fmla="*/ 16 w 32"/>
                  <a:gd name="T1" fmla="*/ 0 h 32"/>
                  <a:gd name="T2" fmla="*/ 0 w 32"/>
                  <a:gd name="T3" fmla="*/ 16 h 32"/>
                  <a:gd name="T4" fmla="*/ 16 w 32"/>
                  <a:gd name="T5" fmla="*/ 32 h 32"/>
                  <a:gd name="T6" fmla="*/ 32 w 32"/>
                  <a:gd name="T7" fmla="*/ 16 h 32"/>
                  <a:gd name="T8" fmla="*/ 16 w 32"/>
                  <a:gd name="T9" fmla="*/ 0 h 32"/>
                  <a:gd name="T10" fmla="*/ 16 w 32"/>
                  <a:gd name="T11" fmla="*/ 28 h 32"/>
                  <a:gd name="T12" fmla="*/ 4 w 32"/>
                  <a:gd name="T13" fmla="*/ 16 h 32"/>
                  <a:gd name="T14" fmla="*/ 16 w 32"/>
                  <a:gd name="T15" fmla="*/ 4 h 32"/>
                  <a:gd name="T16" fmla="*/ 28 w 32"/>
                  <a:gd name="T17" fmla="*/ 16 h 32"/>
                  <a:gd name="T18" fmla="*/ 16 w 32"/>
                  <a:gd name="T19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2">
                    <a:moveTo>
                      <a:pt x="16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lose/>
                    <a:moveTo>
                      <a:pt x="16" y="28"/>
                    </a:moveTo>
                    <a:cubicBezTo>
                      <a:pt x="9" y="28"/>
                      <a:pt x="4" y="23"/>
                      <a:pt x="4" y="16"/>
                    </a:cubicBezTo>
                    <a:cubicBezTo>
                      <a:pt x="4" y="9"/>
                      <a:pt x="9" y="4"/>
                      <a:pt x="16" y="4"/>
                    </a:cubicBezTo>
                    <a:cubicBezTo>
                      <a:pt x="23" y="4"/>
                      <a:pt x="28" y="9"/>
                      <a:pt x="28" y="16"/>
                    </a:cubicBezTo>
                    <a:cubicBezTo>
                      <a:pt x="28" y="23"/>
                      <a:pt x="23" y="28"/>
                      <a:pt x="1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600">
                  <a:latin typeface="Montserrat" panose="00000500000000000000" pitchFamily="2" charset="0"/>
                </a:endParaRPr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D8DF103-B726-43A2-8DED-30B3359F7D49}"/>
              </a:ext>
            </a:extLst>
          </p:cNvPr>
          <p:cNvGrpSpPr/>
          <p:nvPr/>
        </p:nvGrpSpPr>
        <p:grpSpPr>
          <a:xfrm>
            <a:off x="8829511" y="3589767"/>
            <a:ext cx="214944" cy="282886"/>
            <a:chOff x="5081588" y="1744663"/>
            <a:chExt cx="552450" cy="727075"/>
          </a:xfrm>
          <a:solidFill>
            <a:schemeClr val="tx1"/>
          </a:solidFill>
        </p:grpSpPr>
        <p:sp>
          <p:nvSpPr>
            <p:cNvPr id="75" name="Freeform 65">
              <a:extLst>
                <a:ext uri="{FF2B5EF4-FFF2-40B4-BE49-F238E27FC236}">
                  <a16:creationId xmlns:a16="http://schemas.microsoft.com/office/drawing/2014/main" id="{476AEBE5-F323-4AF0-9D80-9F7DF11FA6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1588" y="1744663"/>
              <a:ext cx="552450" cy="727075"/>
            </a:xfrm>
            <a:custGeom>
              <a:avLst/>
              <a:gdLst>
                <a:gd name="T0" fmla="*/ 884 w 971"/>
                <a:gd name="T1" fmla="*/ 207 h 1283"/>
                <a:gd name="T2" fmla="*/ 715 w 971"/>
                <a:gd name="T3" fmla="*/ 207 h 1283"/>
                <a:gd name="T4" fmla="*/ 715 w 971"/>
                <a:gd name="T5" fmla="*/ 192 h 1283"/>
                <a:gd name="T6" fmla="*/ 673 w 971"/>
                <a:gd name="T7" fmla="*/ 150 h 1283"/>
                <a:gd name="T8" fmla="*/ 578 w 971"/>
                <a:gd name="T9" fmla="*/ 150 h 1283"/>
                <a:gd name="T10" fmla="*/ 589 w 971"/>
                <a:gd name="T11" fmla="*/ 103 h 1283"/>
                <a:gd name="T12" fmla="*/ 485 w 971"/>
                <a:gd name="T13" fmla="*/ 0 h 1283"/>
                <a:gd name="T14" fmla="*/ 382 w 971"/>
                <a:gd name="T15" fmla="*/ 103 h 1283"/>
                <a:gd name="T16" fmla="*/ 393 w 971"/>
                <a:gd name="T17" fmla="*/ 150 h 1283"/>
                <a:gd name="T18" fmla="*/ 297 w 971"/>
                <a:gd name="T19" fmla="*/ 150 h 1283"/>
                <a:gd name="T20" fmla="*/ 255 w 971"/>
                <a:gd name="T21" fmla="*/ 192 h 1283"/>
                <a:gd name="T22" fmla="*/ 255 w 971"/>
                <a:gd name="T23" fmla="*/ 207 h 1283"/>
                <a:gd name="T24" fmla="*/ 87 w 971"/>
                <a:gd name="T25" fmla="*/ 207 h 1283"/>
                <a:gd name="T26" fmla="*/ 0 w 971"/>
                <a:gd name="T27" fmla="*/ 294 h 1283"/>
                <a:gd name="T28" fmla="*/ 0 w 971"/>
                <a:gd name="T29" fmla="*/ 1196 h 1283"/>
                <a:gd name="T30" fmla="*/ 87 w 971"/>
                <a:gd name="T31" fmla="*/ 1283 h 1283"/>
                <a:gd name="T32" fmla="*/ 884 w 971"/>
                <a:gd name="T33" fmla="*/ 1283 h 1283"/>
                <a:gd name="T34" fmla="*/ 971 w 971"/>
                <a:gd name="T35" fmla="*/ 1196 h 1283"/>
                <a:gd name="T36" fmla="*/ 971 w 971"/>
                <a:gd name="T37" fmla="*/ 294 h 1283"/>
                <a:gd name="T38" fmla="*/ 884 w 971"/>
                <a:gd name="T39" fmla="*/ 207 h 1283"/>
                <a:gd name="T40" fmla="*/ 485 w 971"/>
                <a:gd name="T41" fmla="*/ 59 h 1283"/>
                <a:gd name="T42" fmla="*/ 530 w 971"/>
                <a:gd name="T43" fmla="*/ 103 h 1283"/>
                <a:gd name="T44" fmla="*/ 485 w 971"/>
                <a:gd name="T45" fmla="*/ 148 h 1283"/>
                <a:gd name="T46" fmla="*/ 441 w 971"/>
                <a:gd name="T47" fmla="*/ 103 h 1283"/>
                <a:gd name="T48" fmla="*/ 485 w 971"/>
                <a:gd name="T49" fmla="*/ 59 h 1283"/>
                <a:gd name="T50" fmla="*/ 825 w 971"/>
                <a:gd name="T51" fmla="*/ 921 h 1283"/>
                <a:gd name="T52" fmla="*/ 659 w 971"/>
                <a:gd name="T53" fmla="*/ 921 h 1283"/>
                <a:gd name="T54" fmla="*/ 659 w 971"/>
                <a:gd name="T55" fmla="*/ 1087 h 1283"/>
                <a:gd name="T56" fmla="*/ 146 w 971"/>
                <a:gd name="T57" fmla="*/ 1087 h 1283"/>
                <a:gd name="T58" fmla="*/ 146 w 971"/>
                <a:gd name="T59" fmla="*/ 275 h 1283"/>
                <a:gd name="T60" fmla="*/ 255 w 971"/>
                <a:gd name="T61" fmla="*/ 275 h 1283"/>
                <a:gd name="T62" fmla="*/ 255 w 971"/>
                <a:gd name="T63" fmla="*/ 290 h 1283"/>
                <a:gd name="T64" fmla="*/ 297 w 971"/>
                <a:gd name="T65" fmla="*/ 332 h 1283"/>
                <a:gd name="T66" fmla="*/ 673 w 971"/>
                <a:gd name="T67" fmla="*/ 332 h 1283"/>
                <a:gd name="T68" fmla="*/ 715 w 971"/>
                <a:gd name="T69" fmla="*/ 290 h 1283"/>
                <a:gd name="T70" fmla="*/ 715 w 971"/>
                <a:gd name="T71" fmla="*/ 275 h 1283"/>
                <a:gd name="T72" fmla="*/ 825 w 971"/>
                <a:gd name="T73" fmla="*/ 275 h 1283"/>
                <a:gd name="T74" fmla="*/ 825 w 971"/>
                <a:gd name="T75" fmla="*/ 921 h 1283"/>
                <a:gd name="T76" fmla="*/ 802 w 971"/>
                <a:gd name="T77" fmla="*/ 953 h 1283"/>
                <a:gd name="T78" fmla="*/ 691 w 971"/>
                <a:gd name="T79" fmla="*/ 1065 h 1283"/>
                <a:gd name="T80" fmla="*/ 691 w 971"/>
                <a:gd name="T81" fmla="*/ 953 h 1283"/>
                <a:gd name="T82" fmla="*/ 802 w 971"/>
                <a:gd name="T83" fmla="*/ 953 h 1283"/>
                <a:gd name="T84" fmla="*/ 903 w 971"/>
                <a:gd name="T85" fmla="*/ 1196 h 1283"/>
                <a:gd name="T86" fmla="*/ 884 w 971"/>
                <a:gd name="T87" fmla="*/ 1215 h 1283"/>
                <a:gd name="T88" fmla="*/ 87 w 971"/>
                <a:gd name="T89" fmla="*/ 1215 h 1283"/>
                <a:gd name="T90" fmla="*/ 68 w 971"/>
                <a:gd name="T91" fmla="*/ 1196 h 1283"/>
                <a:gd name="T92" fmla="*/ 68 w 971"/>
                <a:gd name="T93" fmla="*/ 294 h 1283"/>
                <a:gd name="T94" fmla="*/ 87 w 971"/>
                <a:gd name="T95" fmla="*/ 275 h 1283"/>
                <a:gd name="T96" fmla="*/ 114 w 971"/>
                <a:gd name="T97" fmla="*/ 275 h 1283"/>
                <a:gd name="T98" fmla="*/ 114 w 971"/>
                <a:gd name="T99" fmla="*/ 1120 h 1283"/>
                <a:gd name="T100" fmla="*/ 681 w 971"/>
                <a:gd name="T101" fmla="*/ 1120 h 1283"/>
                <a:gd name="T102" fmla="*/ 686 w 971"/>
                <a:gd name="T103" fmla="*/ 1115 h 1283"/>
                <a:gd name="T104" fmla="*/ 852 w 971"/>
                <a:gd name="T105" fmla="*/ 948 h 1283"/>
                <a:gd name="T106" fmla="*/ 857 w 971"/>
                <a:gd name="T107" fmla="*/ 943 h 1283"/>
                <a:gd name="T108" fmla="*/ 857 w 971"/>
                <a:gd name="T109" fmla="*/ 275 h 1283"/>
                <a:gd name="T110" fmla="*/ 884 w 971"/>
                <a:gd name="T111" fmla="*/ 275 h 1283"/>
                <a:gd name="T112" fmla="*/ 903 w 971"/>
                <a:gd name="T113" fmla="*/ 294 h 1283"/>
                <a:gd name="T114" fmla="*/ 903 w 971"/>
                <a:gd name="T115" fmla="*/ 1196 h 1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71" h="1283">
                  <a:moveTo>
                    <a:pt x="884" y="207"/>
                  </a:moveTo>
                  <a:cubicBezTo>
                    <a:pt x="715" y="207"/>
                    <a:pt x="715" y="207"/>
                    <a:pt x="715" y="207"/>
                  </a:cubicBezTo>
                  <a:cubicBezTo>
                    <a:pt x="715" y="192"/>
                    <a:pt x="715" y="192"/>
                    <a:pt x="715" y="192"/>
                  </a:cubicBezTo>
                  <a:cubicBezTo>
                    <a:pt x="715" y="169"/>
                    <a:pt x="696" y="150"/>
                    <a:pt x="673" y="150"/>
                  </a:cubicBezTo>
                  <a:cubicBezTo>
                    <a:pt x="578" y="150"/>
                    <a:pt x="578" y="150"/>
                    <a:pt x="578" y="150"/>
                  </a:cubicBezTo>
                  <a:cubicBezTo>
                    <a:pt x="585" y="136"/>
                    <a:pt x="589" y="120"/>
                    <a:pt x="589" y="103"/>
                  </a:cubicBezTo>
                  <a:cubicBezTo>
                    <a:pt x="589" y="46"/>
                    <a:pt x="542" y="0"/>
                    <a:pt x="485" y="0"/>
                  </a:cubicBezTo>
                  <a:cubicBezTo>
                    <a:pt x="428" y="0"/>
                    <a:pt x="382" y="46"/>
                    <a:pt x="382" y="103"/>
                  </a:cubicBezTo>
                  <a:cubicBezTo>
                    <a:pt x="382" y="120"/>
                    <a:pt x="386" y="136"/>
                    <a:pt x="393" y="150"/>
                  </a:cubicBezTo>
                  <a:cubicBezTo>
                    <a:pt x="297" y="150"/>
                    <a:pt x="297" y="150"/>
                    <a:pt x="297" y="150"/>
                  </a:cubicBezTo>
                  <a:cubicBezTo>
                    <a:pt x="274" y="150"/>
                    <a:pt x="255" y="169"/>
                    <a:pt x="255" y="192"/>
                  </a:cubicBezTo>
                  <a:cubicBezTo>
                    <a:pt x="255" y="207"/>
                    <a:pt x="255" y="207"/>
                    <a:pt x="255" y="207"/>
                  </a:cubicBezTo>
                  <a:cubicBezTo>
                    <a:pt x="87" y="207"/>
                    <a:pt x="87" y="207"/>
                    <a:pt x="87" y="207"/>
                  </a:cubicBezTo>
                  <a:cubicBezTo>
                    <a:pt x="39" y="207"/>
                    <a:pt x="0" y="246"/>
                    <a:pt x="0" y="294"/>
                  </a:cubicBezTo>
                  <a:cubicBezTo>
                    <a:pt x="0" y="1196"/>
                    <a:pt x="0" y="1196"/>
                    <a:pt x="0" y="1196"/>
                  </a:cubicBezTo>
                  <a:cubicBezTo>
                    <a:pt x="0" y="1244"/>
                    <a:pt x="39" y="1283"/>
                    <a:pt x="87" y="1283"/>
                  </a:cubicBezTo>
                  <a:cubicBezTo>
                    <a:pt x="884" y="1283"/>
                    <a:pt x="884" y="1283"/>
                    <a:pt x="884" y="1283"/>
                  </a:cubicBezTo>
                  <a:cubicBezTo>
                    <a:pt x="932" y="1283"/>
                    <a:pt x="971" y="1244"/>
                    <a:pt x="971" y="1196"/>
                  </a:cubicBezTo>
                  <a:cubicBezTo>
                    <a:pt x="971" y="294"/>
                    <a:pt x="971" y="294"/>
                    <a:pt x="971" y="294"/>
                  </a:cubicBezTo>
                  <a:cubicBezTo>
                    <a:pt x="971" y="246"/>
                    <a:pt x="932" y="207"/>
                    <a:pt x="884" y="207"/>
                  </a:cubicBezTo>
                  <a:close/>
                  <a:moveTo>
                    <a:pt x="485" y="59"/>
                  </a:moveTo>
                  <a:cubicBezTo>
                    <a:pt x="510" y="59"/>
                    <a:pt x="530" y="79"/>
                    <a:pt x="530" y="103"/>
                  </a:cubicBezTo>
                  <a:cubicBezTo>
                    <a:pt x="530" y="128"/>
                    <a:pt x="510" y="148"/>
                    <a:pt x="485" y="148"/>
                  </a:cubicBezTo>
                  <a:cubicBezTo>
                    <a:pt x="461" y="148"/>
                    <a:pt x="441" y="128"/>
                    <a:pt x="441" y="103"/>
                  </a:cubicBezTo>
                  <a:cubicBezTo>
                    <a:pt x="441" y="79"/>
                    <a:pt x="461" y="59"/>
                    <a:pt x="485" y="59"/>
                  </a:cubicBezTo>
                  <a:close/>
                  <a:moveTo>
                    <a:pt x="825" y="921"/>
                  </a:moveTo>
                  <a:cubicBezTo>
                    <a:pt x="659" y="921"/>
                    <a:pt x="659" y="921"/>
                    <a:pt x="659" y="921"/>
                  </a:cubicBezTo>
                  <a:cubicBezTo>
                    <a:pt x="659" y="1087"/>
                    <a:pt x="659" y="1087"/>
                    <a:pt x="659" y="1087"/>
                  </a:cubicBezTo>
                  <a:cubicBezTo>
                    <a:pt x="146" y="1087"/>
                    <a:pt x="146" y="1087"/>
                    <a:pt x="146" y="1087"/>
                  </a:cubicBezTo>
                  <a:cubicBezTo>
                    <a:pt x="146" y="275"/>
                    <a:pt x="146" y="275"/>
                    <a:pt x="146" y="275"/>
                  </a:cubicBezTo>
                  <a:cubicBezTo>
                    <a:pt x="255" y="275"/>
                    <a:pt x="255" y="275"/>
                    <a:pt x="255" y="275"/>
                  </a:cubicBezTo>
                  <a:cubicBezTo>
                    <a:pt x="255" y="290"/>
                    <a:pt x="255" y="290"/>
                    <a:pt x="255" y="290"/>
                  </a:cubicBezTo>
                  <a:cubicBezTo>
                    <a:pt x="255" y="313"/>
                    <a:pt x="274" y="332"/>
                    <a:pt x="297" y="332"/>
                  </a:cubicBezTo>
                  <a:cubicBezTo>
                    <a:pt x="673" y="332"/>
                    <a:pt x="673" y="332"/>
                    <a:pt x="673" y="332"/>
                  </a:cubicBezTo>
                  <a:cubicBezTo>
                    <a:pt x="696" y="332"/>
                    <a:pt x="715" y="313"/>
                    <a:pt x="715" y="290"/>
                  </a:cubicBezTo>
                  <a:cubicBezTo>
                    <a:pt x="715" y="275"/>
                    <a:pt x="715" y="275"/>
                    <a:pt x="715" y="275"/>
                  </a:cubicBezTo>
                  <a:cubicBezTo>
                    <a:pt x="825" y="275"/>
                    <a:pt x="825" y="275"/>
                    <a:pt x="825" y="275"/>
                  </a:cubicBezTo>
                  <a:lnTo>
                    <a:pt x="825" y="921"/>
                  </a:lnTo>
                  <a:close/>
                  <a:moveTo>
                    <a:pt x="802" y="953"/>
                  </a:moveTo>
                  <a:cubicBezTo>
                    <a:pt x="770" y="985"/>
                    <a:pt x="726" y="1029"/>
                    <a:pt x="691" y="1065"/>
                  </a:cubicBezTo>
                  <a:cubicBezTo>
                    <a:pt x="691" y="953"/>
                    <a:pt x="691" y="953"/>
                    <a:pt x="691" y="953"/>
                  </a:cubicBezTo>
                  <a:lnTo>
                    <a:pt x="802" y="953"/>
                  </a:lnTo>
                  <a:close/>
                  <a:moveTo>
                    <a:pt x="903" y="1196"/>
                  </a:moveTo>
                  <a:cubicBezTo>
                    <a:pt x="903" y="1207"/>
                    <a:pt x="894" y="1215"/>
                    <a:pt x="884" y="1215"/>
                  </a:cubicBezTo>
                  <a:cubicBezTo>
                    <a:pt x="87" y="1215"/>
                    <a:pt x="87" y="1215"/>
                    <a:pt x="87" y="1215"/>
                  </a:cubicBezTo>
                  <a:cubicBezTo>
                    <a:pt x="76" y="1215"/>
                    <a:pt x="68" y="1207"/>
                    <a:pt x="68" y="1196"/>
                  </a:cubicBezTo>
                  <a:cubicBezTo>
                    <a:pt x="68" y="294"/>
                    <a:pt x="68" y="294"/>
                    <a:pt x="68" y="294"/>
                  </a:cubicBezTo>
                  <a:cubicBezTo>
                    <a:pt x="68" y="284"/>
                    <a:pt x="76" y="275"/>
                    <a:pt x="87" y="275"/>
                  </a:cubicBezTo>
                  <a:cubicBezTo>
                    <a:pt x="114" y="275"/>
                    <a:pt x="114" y="275"/>
                    <a:pt x="114" y="275"/>
                  </a:cubicBezTo>
                  <a:cubicBezTo>
                    <a:pt x="114" y="1120"/>
                    <a:pt x="114" y="1120"/>
                    <a:pt x="114" y="1120"/>
                  </a:cubicBezTo>
                  <a:cubicBezTo>
                    <a:pt x="681" y="1120"/>
                    <a:pt x="681" y="1120"/>
                    <a:pt x="681" y="1120"/>
                  </a:cubicBezTo>
                  <a:cubicBezTo>
                    <a:pt x="686" y="1115"/>
                    <a:pt x="686" y="1115"/>
                    <a:pt x="686" y="1115"/>
                  </a:cubicBezTo>
                  <a:cubicBezTo>
                    <a:pt x="732" y="1069"/>
                    <a:pt x="818" y="983"/>
                    <a:pt x="852" y="948"/>
                  </a:cubicBezTo>
                  <a:cubicBezTo>
                    <a:pt x="857" y="943"/>
                    <a:pt x="857" y="943"/>
                    <a:pt x="857" y="943"/>
                  </a:cubicBezTo>
                  <a:cubicBezTo>
                    <a:pt x="857" y="275"/>
                    <a:pt x="857" y="275"/>
                    <a:pt x="857" y="275"/>
                  </a:cubicBezTo>
                  <a:cubicBezTo>
                    <a:pt x="884" y="275"/>
                    <a:pt x="884" y="275"/>
                    <a:pt x="884" y="275"/>
                  </a:cubicBezTo>
                  <a:cubicBezTo>
                    <a:pt x="894" y="275"/>
                    <a:pt x="903" y="284"/>
                    <a:pt x="903" y="294"/>
                  </a:cubicBezTo>
                  <a:lnTo>
                    <a:pt x="903" y="1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76" name="Rectangle 66">
              <a:extLst>
                <a:ext uri="{FF2B5EF4-FFF2-40B4-BE49-F238E27FC236}">
                  <a16:creationId xmlns:a16="http://schemas.microsoft.com/office/drawing/2014/main" id="{9517F820-E652-47A2-BBFB-0B1E5574A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8588" y="2003426"/>
              <a:ext cx="2984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77" name="Rectangle 67">
              <a:extLst>
                <a:ext uri="{FF2B5EF4-FFF2-40B4-BE49-F238E27FC236}">
                  <a16:creationId xmlns:a16="http://schemas.microsoft.com/office/drawing/2014/main" id="{51E64ABE-57C5-4501-B29C-564BD30F2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8588" y="2081213"/>
              <a:ext cx="2984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78" name="Rectangle 68">
              <a:extLst>
                <a:ext uri="{FF2B5EF4-FFF2-40B4-BE49-F238E27FC236}">
                  <a16:creationId xmlns:a16="http://schemas.microsoft.com/office/drawing/2014/main" id="{29B568ED-20FB-4BCD-B64B-F9133ACB1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8588" y="2154238"/>
              <a:ext cx="2984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8976168-F7A0-40FA-A3C5-F60BD898EBA6}"/>
              </a:ext>
            </a:extLst>
          </p:cNvPr>
          <p:cNvGrpSpPr/>
          <p:nvPr/>
        </p:nvGrpSpPr>
        <p:grpSpPr>
          <a:xfrm>
            <a:off x="8807389" y="2950284"/>
            <a:ext cx="256943" cy="256942"/>
            <a:chOff x="7716838" y="4857750"/>
            <a:chExt cx="569913" cy="569912"/>
          </a:xfrm>
          <a:solidFill>
            <a:schemeClr val="tx1"/>
          </a:solidFill>
        </p:grpSpPr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CEDE6D56-DCC7-4BED-BF08-07345CC56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6838" y="5238750"/>
              <a:ext cx="382588" cy="188912"/>
            </a:xfrm>
            <a:custGeom>
              <a:avLst/>
              <a:gdLst>
                <a:gd name="T0" fmla="*/ 164 w 164"/>
                <a:gd name="T1" fmla="*/ 81 h 81"/>
                <a:gd name="T2" fmla="*/ 0 w 164"/>
                <a:gd name="T3" fmla="*/ 81 h 81"/>
                <a:gd name="T4" fmla="*/ 0 w 164"/>
                <a:gd name="T5" fmla="*/ 59 h 81"/>
                <a:gd name="T6" fmla="*/ 20 w 164"/>
                <a:gd name="T7" fmla="*/ 32 h 81"/>
                <a:gd name="T8" fmla="*/ 56 w 164"/>
                <a:gd name="T9" fmla="*/ 19 h 81"/>
                <a:gd name="T10" fmla="*/ 56 w 164"/>
                <a:gd name="T11" fmla="*/ 2 h 81"/>
                <a:gd name="T12" fmla="*/ 68 w 164"/>
                <a:gd name="T13" fmla="*/ 2 h 81"/>
                <a:gd name="T14" fmla="*/ 68 w 164"/>
                <a:gd name="T15" fmla="*/ 27 h 81"/>
                <a:gd name="T16" fmla="*/ 24 w 164"/>
                <a:gd name="T17" fmla="*/ 43 h 81"/>
                <a:gd name="T18" fmla="*/ 12 w 164"/>
                <a:gd name="T19" fmla="*/ 59 h 81"/>
                <a:gd name="T20" fmla="*/ 12 w 164"/>
                <a:gd name="T21" fmla="*/ 69 h 81"/>
                <a:gd name="T22" fmla="*/ 152 w 164"/>
                <a:gd name="T23" fmla="*/ 69 h 81"/>
                <a:gd name="T24" fmla="*/ 152 w 164"/>
                <a:gd name="T25" fmla="*/ 59 h 81"/>
                <a:gd name="T26" fmla="*/ 140 w 164"/>
                <a:gd name="T27" fmla="*/ 43 h 81"/>
                <a:gd name="T28" fmla="*/ 96 w 164"/>
                <a:gd name="T29" fmla="*/ 27 h 81"/>
                <a:gd name="T30" fmla="*/ 96 w 164"/>
                <a:gd name="T31" fmla="*/ 0 h 81"/>
                <a:gd name="T32" fmla="*/ 108 w 164"/>
                <a:gd name="T33" fmla="*/ 0 h 81"/>
                <a:gd name="T34" fmla="*/ 108 w 164"/>
                <a:gd name="T35" fmla="*/ 19 h 81"/>
                <a:gd name="T36" fmla="*/ 144 w 164"/>
                <a:gd name="T37" fmla="*/ 32 h 81"/>
                <a:gd name="T38" fmla="*/ 164 w 164"/>
                <a:gd name="T39" fmla="*/ 59 h 81"/>
                <a:gd name="T40" fmla="*/ 164 w 164"/>
                <a:gd name="T4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4" h="81">
                  <a:moveTo>
                    <a:pt x="164" y="81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46"/>
                    <a:pt x="8" y="36"/>
                    <a:pt x="20" y="32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16" y="46"/>
                    <a:pt x="12" y="52"/>
                    <a:pt x="12" y="5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52" y="69"/>
                    <a:pt x="152" y="69"/>
                    <a:pt x="152" y="69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2" y="52"/>
                    <a:pt x="147" y="46"/>
                    <a:pt x="140" y="43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44" y="32"/>
                    <a:pt x="144" y="32"/>
                    <a:pt x="144" y="32"/>
                  </a:cubicBezTo>
                  <a:cubicBezTo>
                    <a:pt x="156" y="36"/>
                    <a:pt x="164" y="47"/>
                    <a:pt x="164" y="59"/>
                  </a:cubicBezTo>
                  <a:lnTo>
                    <a:pt x="16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81" name="Freeform 6">
              <a:extLst>
                <a:ext uri="{FF2B5EF4-FFF2-40B4-BE49-F238E27FC236}">
                  <a16:creationId xmlns:a16="http://schemas.microsoft.com/office/drawing/2014/main" id="{D844E17E-4186-41C8-A955-79B51F5ABA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9388" y="5019675"/>
              <a:ext cx="211138" cy="249237"/>
            </a:xfrm>
            <a:custGeom>
              <a:avLst/>
              <a:gdLst>
                <a:gd name="T0" fmla="*/ 46 w 91"/>
                <a:gd name="T1" fmla="*/ 107 h 107"/>
                <a:gd name="T2" fmla="*/ 0 w 91"/>
                <a:gd name="T3" fmla="*/ 53 h 107"/>
                <a:gd name="T4" fmla="*/ 46 w 91"/>
                <a:gd name="T5" fmla="*/ 0 h 107"/>
                <a:gd name="T6" fmla="*/ 91 w 91"/>
                <a:gd name="T7" fmla="*/ 53 h 107"/>
                <a:gd name="T8" fmla="*/ 46 w 91"/>
                <a:gd name="T9" fmla="*/ 107 h 107"/>
                <a:gd name="T10" fmla="*/ 46 w 91"/>
                <a:gd name="T11" fmla="*/ 12 h 107"/>
                <a:gd name="T12" fmla="*/ 12 w 91"/>
                <a:gd name="T13" fmla="*/ 53 h 107"/>
                <a:gd name="T14" fmla="*/ 46 w 91"/>
                <a:gd name="T15" fmla="*/ 95 h 107"/>
                <a:gd name="T16" fmla="*/ 79 w 91"/>
                <a:gd name="T17" fmla="*/ 53 h 107"/>
                <a:gd name="T18" fmla="*/ 46 w 91"/>
                <a:gd name="T19" fmla="*/ 1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107">
                  <a:moveTo>
                    <a:pt x="46" y="107"/>
                  </a:moveTo>
                  <a:cubicBezTo>
                    <a:pt x="20" y="107"/>
                    <a:pt x="0" y="83"/>
                    <a:pt x="0" y="53"/>
                  </a:cubicBezTo>
                  <a:cubicBezTo>
                    <a:pt x="0" y="24"/>
                    <a:pt x="20" y="0"/>
                    <a:pt x="46" y="0"/>
                  </a:cubicBezTo>
                  <a:cubicBezTo>
                    <a:pt x="71" y="0"/>
                    <a:pt x="91" y="24"/>
                    <a:pt x="91" y="53"/>
                  </a:cubicBezTo>
                  <a:cubicBezTo>
                    <a:pt x="91" y="83"/>
                    <a:pt x="71" y="107"/>
                    <a:pt x="46" y="107"/>
                  </a:cubicBezTo>
                  <a:close/>
                  <a:moveTo>
                    <a:pt x="46" y="12"/>
                  </a:moveTo>
                  <a:cubicBezTo>
                    <a:pt x="27" y="12"/>
                    <a:pt x="12" y="30"/>
                    <a:pt x="12" y="53"/>
                  </a:cubicBezTo>
                  <a:cubicBezTo>
                    <a:pt x="12" y="76"/>
                    <a:pt x="27" y="95"/>
                    <a:pt x="46" y="95"/>
                  </a:cubicBezTo>
                  <a:cubicBezTo>
                    <a:pt x="64" y="95"/>
                    <a:pt x="79" y="76"/>
                    <a:pt x="79" y="53"/>
                  </a:cubicBezTo>
                  <a:cubicBezTo>
                    <a:pt x="79" y="30"/>
                    <a:pt x="64" y="12"/>
                    <a:pt x="4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82" name="Freeform 7">
              <a:extLst>
                <a:ext uri="{FF2B5EF4-FFF2-40B4-BE49-F238E27FC236}">
                  <a16:creationId xmlns:a16="http://schemas.microsoft.com/office/drawing/2014/main" id="{62EDF605-A99B-4D22-A365-02998F1E0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913" y="5068888"/>
              <a:ext cx="190500" cy="80962"/>
            </a:xfrm>
            <a:custGeom>
              <a:avLst/>
              <a:gdLst>
                <a:gd name="T0" fmla="*/ 71 w 82"/>
                <a:gd name="T1" fmla="*/ 35 h 35"/>
                <a:gd name="T2" fmla="*/ 47 w 82"/>
                <a:gd name="T3" fmla="*/ 23 h 35"/>
                <a:gd name="T4" fmla="*/ 18 w 82"/>
                <a:gd name="T5" fmla="*/ 34 h 35"/>
                <a:gd name="T6" fmla="*/ 0 w 82"/>
                <a:gd name="T7" fmla="*/ 30 h 35"/>
                <a:gd name="T8" fmla="*/ 5 w 82"/>
                <a:gd name="T9" fmla="*/ 19 h 35"/>
                <a:gd name="T10" fmla="*/ 18 w 82"/>
                <a:gd name="T11" fmla="*/ 22 h 35"/>
                <a:gd name="T12" fmla="*/ 42 w 82"/>
                <a:gd name="T13" fmla="*/ 10 h 35"/>
                <a:gd name="T14" fmla="*/ 48 w 82"/>
                <a:gd name="T15" fmla="*/ 0 h 35"/>
                <a:gd name="T16" fmla="*/ 53 w 82"/>
                <a:gd name="T17" fmla="*/ 10 h 35"/>
                <a:gd name="T18" fmla="*/ 76 w 82"/>
                <a:gd name="T19" fmla="*/ 22 h 35"/>
                <a:gd name="T20" fmla="*/ 79 w 82"/>
                <a:gd name="T21" fmla="*/ 22 h 35"/>
                <a:gd name="T22" fmla="*/ 81 w 82"/>
                <a:gd name="T23" fmla="*/ 22 h 35"/>
                <a:gd name="T24" fmla="*/ 82 w 82"/>
                <a:gd name="T25" fmla="*/ 34 h 35"/>
                <a:gd name="T26" fmla="*/ 80 w 82"/>
                <a:gd name="T27" fmla="*/ 34 h 35"/>
                <a:gd name="T28" fmla="*/ 79 w 82"/>
                <a:gd name="T29" fmla="*/ 34 h 35"/>
                <a:gd name="T30" fmla="*/ 71 w 82"/>
                <a:gd name="T3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35">
                  <a:moveTo>
                    <a:pt x="71" y="35"/>
                  </a:moveTo>
                  <a:cubicBezTo>
                    <a:pt x="61" y="35"/>
                    <a:pt x="54" y="31"/>
                    <a:pt x="47" y="23"/>
                  </a:cubicBezTo>
                  <a:cubicBezTo>
                    <a:pt x="40" y="30"/>
                    <a:pt x="28" y="34"/>
                    <a:pt x="18" y="34"/>
                  </a:cubicBezTo>
                  <a:cubicBezTo>
                    <a:pt x="11" y="34"/>
                    <a:pt x="5" y="33"/>
                    <a:pt x="0" y="3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9" y="21"/>
                    <a:pt x="13" y="22"/>
                    <a:pt x="18" y="22"/>
                  </a:cubicBezTo>
                  <a:cubicBezTo>
                    <a:pt x="27" y="22"/>
                    <a:pt x="39" y="17"/>
                    <a:pt x="42" y="1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9" y="21"/>
                    <a:pt x="66" y="25"/>
                    <a:pt x="76" y="22"/>
                  </a:cubicBezTo>
                  <a:cubicBezTo>
                    <a:pt x="77" y="22"/>
                    <a:pt x="78" y="22"/>
                    <a:pt x="79" y="22"/>
                  </a:cubicBezTo>
                  <a:cubicBezTo>
                    <a:pt x="80" y="22"/>
                    <a:pt x="80" y="22"/>
                    <a:pt x="81" y="22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1" y="34"/>
                    <a:pt x="81" y="34"/>
                    <a:pt x="80" y="34"/>
                  </a:cubicBezTo>
                  <a:cubicBezTo>
                    <a:pt x="80" y="34"/>
                    <a:pt x="79" y="34"/>
                    <a:pt x="79" y="34"/>
                  </a:cubicBezTo>
                  <a:cubicBezTo>
                    <a:pt x="76" y="35"/>
                    <a:pt x="73" y="35"/>
                    <a:pt x="7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83" name="Freeform 8">
              <a:extLst>
                <a:ext uri="{FF2B5EF4-FFF2-40B4-BE49-F238E27FC236}">
                  <a16:creationId xmlns:a16="http://schemas.microsoft.com/office/drawing/2014/main" id="{792AEDB2-7924-43BB-9DDF-D798521AB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4163" y="4857750"/>
              <a:ext cx="382588" cy="350837"/>
            </a:xfrm>
            <a:custGeom>
              <a:avLst/>
              <a:gdLst>
                <a:gd name="T0" fmla="*/ 117 w 241"/>
                <a:gd name="T1" fmla="*/ 221 h 221"/>
                <a:gd name="T2" fmla="*/ 117 w 241"/>
                <a:gd name="T3" fmla="*/ 147 h 221"/>
                <a:gd name="T4" fmla="*/ 97 w 241"/>
                <a:gd name="T5" fmla="*/ 147 h 221"/>
                <a:gd name="T6" fmla="*/ 97 w 241"/>
                <a:gd name="T7" fmla="*/ 130 h 221"/>
                <a:gd name="T8" fmla="*/ 135 w 241"/>
                <a:gd name="T9" fmla="*/ 130 h 221"/>
                <a:gd name="T10" fmla="*/ 135 w 241"/>
                <a:gd name="T11" fmla="*/ 174 h 221"/>
                <a:gd name="T12" fmla="*/ 175 w 241"/>
                <a:gd name="T13" fmla="*/ 130 h 221"/>
                <a:gd name="T14" fmla="*/ 223 w 241"/>
                <a:gd name="T15" fmla="*/ 130 h 221"/>
                <a:gd name="T16" fmla="*/ 223 w 241"/>
                <a:gd name="T17" fmla="*/ 18 h 221"/>
                <a:gd name="T18" fmla="*/ 17 w 241"/>
                <a:gd name="T19" fmla="*/ 18 h 221"/>
                <a:gd name="T20" fmla="*/ 17 w 241"/>
                <a:gd name="T21" fmla="*/ 68 h 221"/>
                <a:gd name="T22" fmla="*/ 0 w 241"/>
                <a:gd name="T23" fmla="*/ 68 h 221"/>
                <a:gd name="T24" fmla="*/ 0 w 241"/>
                <a:gd name="T25" fmla="*/ 0 h 221"/>
                <a:gd name="T26" fmla="*/ 241 w 241"/>
                <a:gd name="T27" fmla="*/ 0 h 221"/>
                <a:gd name="T28" fmla="*/ 241 w 241"/>
                <a:gd name="T29" fmla="*/ 147 h 221"/>
                <a:gd name="T30" fmla="*/ 183 w 241"/>
                <a:gd name="T31" fmla="*/ 147 h 221"/>
                <a:gd name="T32" fmla="*/ 117 w 241"/>
                <a:gd name="T33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1" h="221">
                  <a:moveTo>
                    <a:pt x="117" y="221"/>
                  </a:moveTo>
                  <a:lnTo>
                    <a:pt x="117" y="147"/>
                  </a:lnTo>
                  <a:lnTo>
                    <a:pt x="97" y="147"/>
                  </a:lnTo>
                  <a:lnTo>
                    <a:pt x="97" y="130"/>
                  </a:lnTo>
                  <a:lnTo>
                    <a:pt x="135" y="130"/>
                  </a:lnTo>
                  <a:lnTo>
                    <a:pt x="135" y="174"/>
                  </a:lnTo>
                  <a:lnTo>
                    <a:pt x="175" y="130"/>
                  </a:lnTo>
                  <a:lnTo>
                    <a:pt x="223" y="130"/>
                  </a:lnTo>
                  <a:lnTo>
                    <a:pt x="223" y="18"/>
                  </a:lnTo>
                  <a:lnTo>
                    <a:pt x="17" y="18"/>
                  </a:lnTo>
                  <a:lnTo>
                    <a:pt x="17" y="68"/>
                  </a:lnTo>
                  <a:lnTo>
                    <a:pt x="0" y="68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241" y="147"/>
                  </a:lnTo>
                  <a:lnTo>
                    <a:pt x="183" y="147"/>
                  </a:lnTo>
                  <a:lnTo>
                    <a:pt x="117" y="2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84" name="Freeform 9">
              <a:extLst>
                <a:ext uri="{FF2B5EF4-FFF2-40B4-BE49-F238E27FC236}">
                  <a16:creationId xmlns:a16="http://schemas.microsoft.com/office/drawing/2014/main" id="{FA8B8887-609C-414C-A1D5-DEE9460E4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8463" y="4965700"/>
              <a:ext cx="25400" cy="25400"/>
            </a:xfrm>
            <a:custGeom>
              <a:avLst/>
              <a:gdLst>
                <a:gd name="T0" fmla="*/ 16 w 16"/>
                <a:gd name="T1" fmla="*/ 0 h 16"/>
                <a:gd name="T2" fmla="*/ 0 w 16"/>
                <a:gd name="T3" fmla="*/ 0 h 16"/>
                <a:gd name="T4" fmla="*/ 0 w 16"/>
                <a:gd name="T5" fmla="*/ 16 h 16"/>
                <a:gd name="T6" fmla="*/ 16 w 16"/>
                <a:gd name="T7" fmla="*/ 16 h 16"/>
                <a:gd name="T8" fmla="*/ 16 w 16"/>
                <a:gd name="T9" fmla="*/ 0 h 16"/>
                <a:gd name="T10" fmla="*/ 16 w 16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85" name="Freeform 10">
              <a:extLst>
                <a:ext uri="{FF2B5EF4-FFF2-40B4-BE49-F238E27FC236}">
                  <a16:creationId xmlns:a16="http://schemas.microsoft.com/office/drawing/2014/main" id="{54759041-48DF-49F4-BA82-7748D2207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4663" y="4965700"/>
              <a:ext cx="25400" cy="25400"/>
            </a:xfrm>
            <a:custGeom>
              <a:avLst/>
              <a:gdLst>
                <a:gd name="T0" fmla="*/ 16 w 16"/>
                <a:gd name="T1" fmla="*/ 0 h 16"/>
                <a:gd name="T2" fmla="*/ 0 w 16"/>
                <a:gd name="T3" fmla="*/ 0 h 16"/>
                <a:gd name="T4" fmla="*/ 0 w 16"/>
                <a:gd name="T5" fmla="*/ 16 h 16"/>
                <a:gd name="T6" fmla="*/ 16 w 16"/>
                <a:gd name="T7" fmla="*/ 16 h 16"/>
                <a:gd name="T8" fmla="*/ 16 w 16"/>
                <a:gd name="T9" fmla="*/ 0 h 16"/>
                <a:gd name="T10" fmla="*/ 16 w 16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86" name="Freeform 11">
              <a:extLst>
                <a:ext uri="{FF2B5EF4-FFF2-40B4-BE49-F238E27FC236}">
                  <a16:creationId xmlns:a16="http://schemas.microsoft.com/office/drawing/2014/main" id="{61ECC3F4-EA0E-485D-A28D-8AC0C631F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2450" y="4965700"/>
              <a:ext cx="25400" cy="25400"/>
            </a:xfrm>
            <a:custGeom>
              <a:avLst/>
              <a:gdLst>
                <a:gd name="T0" fmla="*/ 16 w 16"/>
                <a:gd name="T1" fmla="*/ 0 h 16"/>
                <a:gd name="T2" fmla="*/ 0 w 16"/>
                <a:gd name="T3" fmla="*/ 0 h 16"/>
                <a:gd name="T4" fmla="*/ 0 w 16"/>
                <a:gd name="T5" fmla="*/ 16 h 16"/>
                <a:gd name="T6" fmla="*/ 16 w 16"/>
                <a:gd name="T7" fmla="*/ 16 h 16"/>
                <a:gd name="T8" fmla="*/ 16 w 16"/>
                <a:gd name="T9" fmla="*/ 0 h 16"/>
                <a:gd name="T10" fmla="*/ 16 w 16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1CEE67C5-F331-424D-BDD5-2C8F25A13308}"/>
              </a:ext>
            </a:extLst>
          </p:cNvPr>
          <p:cNvSpPr/>
          <p:nvPr/>
        </p:nvSpPr>
        <p:spPr>
          <a:xfrm>
            <a:off x="360322" y="285343"/>
            <a:ext cx="4634760" cy="62171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40DAE15-1574-42BA-97DA-3AC5D9972003}"/>
              </a:ext>
            </a:extLst>
          </p:cNvPr>
          <p:cNvSpPr txBox="1"/>
          <p:nvPr/>
        </p:nvSpPr>
        <p:spPr>
          <a:xfrm>
            <a:off x="647045" y="3022598"/>
            <a:ext cx="5080001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dirty="0">
                <a:latin typeface="Montserrat" panose="00000500000000000000" pitchFamily="2" charset="0"/>
                <a:ea typeface="Roboto Slab" pitchFamily="2" charset="0"/>
              </a:rPr>
              <a:t>COURSE </a:t>
            </a:r>
          </a:p>
          <a:p>
            <a:r>
              <a:rPr lang="en-US" sz="3600" dirty="0">
                <a:latin typeface="Montserrat" panose="00000500000000000000" pitchFamily="2" charset="0"/>
                <a:ea typeface="Roboto Slab" pitchFamily="2" charset="0"/>
              </a:rPr>
              <a:t>DIVISION</a:t>
            </a:r>
            <a:endParaRPr lang="id-ID" sz="3600" dirty="0">
              <a:latin typeface="Montserrat" panose="00000500000000000000" pitchFamily="2" charset="0"/>
              <a:ea typeface="Roboto Slab" pitchFamily="2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883245C-A52D-4546-8E2B-6C517323FAEA}"/>
              </a:ext>
            </a:extLst>
          </p:cNvPr>
          <p:cNvSpPr/>
          <p:nvPr/>
        </p:nvSpPr>
        <p:spPr>
          <a:xfrm>
            <a:off x="772335" y="1421640"/>
            <a:ext cx="108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63" name="Freeform 103">
            <a:extLst>
              <a:ext uri="{FF2B5EF4-FFF2-40B4-BE49-F238E27FC236}">
                <a16:creationId xmlns:a16="http://schemas.microsoft.com/office/drawing/2014/main" id="{329320F5-989C-4676-96A7-85CE740CA3FA}"/>
              </a:ext>
            </a:extLst>
          </p:cNvPr>
          <p:cNvSpPr>
            <a:spLocks noEditPoints="1"/>
          </p:cNvSpPr>
          <p:nvPr/>
        </p:nvSpPr>
        <p:spPr bwMode="auto">
          <a:xfrm>
            <a:off x="1081896" y="1731201"/>
            <a:ext cx="460878" cy="460878"/>
          </a:xfrm>
          <a:custGeom>
            <a:avLst/>
            <a:gdLst>
              <a:gd name="T0" fmla="*/ 176 w 176"/>
              <a:gd name="T1" fmla="*/ 68 h 176"/>
              <a:gd name="T2" fmla="*/ 174 w 176"/>
              <a:gd name="T3" fmla="*/ 49 h 176"/>
              <a:gd name="T4" fmla="*/ 90 w 176"/>
              <a:gd name="T5" fmla="*/ 1 h 176"/>
              <a:gd name="T6" fmla="*/ 88 w 176"/>
              <a:gd name="T7" fmla="*/ 0 h 176"/>
              <a:gd name="T8" fmla="*/ 86 w 176"/>
              <a:gd name="T9" fmla="*/ 1 h 176"/>
              <a:gd name="T10" fmla="*/ 2 w 176"/>
              <a:gd name="T11" fmla="*/ 49 h 176"/>
              <a:gd name="T12" fmla="*/ 0 w 176"/>
              <a:gd name="T13" fmla="*/ 68 h 176"/>
              <a:gd name="T14" fmla="*/ 16 w 176"/>
              <a:gd name="T15" fmla="*/ 72 h 176"/>
              <a:gd name="T16" fmla="*/ 12 w 176"/>
              <a:gd name="T17" fmla="*/ 144 h 176"/>
              <a:gd name="T18" fmla="*/ 8 w 176"/>
              <a:gd name="T19" fmla="*/ 147 h 176"/>
              <a:gd name="T20" fmla="*/ 0 w 176"/>
              <a:gd name="T21" fmla="*/ 171 h 176"/>
              <a:gd name="T22" fmla="*/ 4 w 176"/>
              <a:gd name="T23" fmla="*/ 176 h 176"/>
              <a:gd name="T24" fmla="*/ 176 w 176"/>
              <a:gd name="T25" fmla="*/ 172 h 176"/>
              <a:gd name="T26" fmla="*/ 176 w 176"/>
              <a:gd name="T27" fmla="*/ 171 h 176"/>
              <a:gd name="T28" fmla="*/ 168 w 176"/>
              <a:gd name="T29" fmla="*/ 147 h 176"/>
              <a:gd name="T30" fmla="*/ 160 w 176"/>
              <a:gd name="T31" fmla="*/ 144 h 176"/>
              <a:gd name="T32" fmla="*/ 172 w 176"/>
              <a:gd name="T33" fmla="*/ 72 h 176"/>
              <a:gd name="T34" fmla="*/ 157 w 176"/>
              <a:gd name="T35" fmla="*/ 48 h 176"/>
              <a:gd name="T36" fmla="*/ 88 w 176"/>
              <a:gd name="T37" fmla="*/ 9 h 176"/>
              <a:gd name="T38" fmla="*/ 166 w 176"/>
              <a:gd name="T39" fmla="*/ 168 h 176"/>
              <a:gd name="T40" fmla="*/ 15 w 176"/>
              <a:gd name="T41" fmla="*/ 152 h 176"/>
              <a:gd name="T42" fmla="*/ 24 w 176"/>
              <a:gd name="T43" fmla="*/ 72 h 176"/>
              <a:gd name="T44" fmla="*/ 40 w 176"/>
              <a:gd name="T45" fmla="*/ 144 h 176"/>
              <a:gd name="T46" fmla="*/ 24 w 176"/>
              <a:gd name="T47" fmla="*/ 72 h 176"/>
              <a:gd name="T48" fmla="*/ 64 w 176"/>
              <a:gd name="T49" fmla="*/ 72 h 176"/>
              <a:gd name="T50" fmla="*/ 48 w 176"/>
              <a:gd name="T51" fmla="*/ 144 h 176"/>
              <a:gd name="T52" fmla="*/ 72 w 176"/>
              <a:gd name="T53" fmla="*/ 72 h 176"/>
              <a:gd name="T54" fmla="*/ 104 w 176"/>
              <a:gd name="T55" fmla="*/ 144 h 176"/>
              <a:gd name="T56" fmla="*/ 72 w 176"/>
              <a:gd name="T57" fmla="*/ 72 h 176"/>
              <a:gd name="T58" fmla="*/ 128 w 176"/>
              <a:gd name="T59" fmla="*/ 72 h 176"/>
              <a:gd name="T60" fmla="*/ 112 w 176"/>
              <a:gd name="T61" fmla="*/ 144 h 176"/>
              <a:gd name="T62" fmla="*/ 136 w 176"/>
              <a:gd name="T63" fmla="*/ 72 h 176"/>
              <a:gd name="T64" fmla="*/ 152 w 176"/>
              <a:gd name="T65" fmla="*/ 144 h 176"/>
              <a:gd name="T66" fmla="*/ 136 w 176"/>
              <a:gd name="T67" fmla="*/ 72 h 176"/>
              <a:gd name="T68" fmla="*/ 168 w 176"/>
              <a:gd name="T69" fmla="*/ 56 h 176"/>
              <a:gd name="T70" fmla="*/ 8 w 176"/>
              <a:gd name="T7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72" y="72"/>
                </a:moveTo>
                <a:cubicBezTo>
                  <a:pt x="174" y="72"/>
                  <a:pt x="176" y="70"/>
                  <a:pt x="176" y="68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6" y="51"/>
                  <a:pt x="175" y="49"/>
                  <a:pt x="174" y="49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1"/>
                  <a:pt x="90" y="1"/>
                  <a:pt x="90" y="1"/>
                </a:cubicBezTo>
                <a:cubicBezTo>
                  <a:pt x="89" y="0"/>
                  <a:pt x="89" y="0"/>
                  <a:pt x="88" y="0"/>
                </a:cubicBezTo>
                <a:cubicBezTo>
                  <a:pt x="87" y="0"/>
                  <a:pt x="87" y="0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51"/>
                  <a:pt x="0" y="52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2"/>
                  <a:pt x="4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0" y="144"/>
                  <a:pt x="9" y="145"/>
                  <a:pt x="8" y="147"/>
                </a:cubicBezTo>
                <a:cubicBezTo>
                  <a:pt x="8" y="147"/>
                  <a:pt x="8" y="147"/>
                  <a:pt x="8" y="147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2"/>
                  <a:pt x="176" y="171"/>
                  <a:pt x="176" y="171"/>
                </a:cubicBezTo>
                <a:cubicBezTo>
                  <a:pt x="176" y="171"/>
                  <a:pt x="176" y="171"/>
                  <a:pt x="176" y="171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7" y="145"/>
                  <a:pt x="166" y="144"/>
                  <a:pt x="164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0" y="72"/>
                  <a:pt x="160" y="72"/>
                  <a:pt x="160" y="72"/>
                </a:cubicBezTo>
                <a:lnTo>
                  <a:pt x="172" y="72"/>
                </a:lnTo>
                <a:close/>
                <a:moveTo>
                  <a:pt x="88" y="9"/>
                </a:moveTo>
                <a:cubicBezTo>
                  <a:pt x="157" y="48"/>
                  <a:pt x="157" y="48"/>
                  <a:pt x="157" y="48"/>
                </a:cubicBezTo>
                <a:cubicBezTo>
                  <a:pt x="19" y="48"/>
                  <a:pt x="19" y="48"/>
                  <a:pt x="19" y="48"/>
                </a:cubicBezTo>
                <a:lnTo>
                  <a:pt x="88" y="9"/>
                </a:lnTo>
                <a:close/>
                <a:moveTo>
                  <a:pt x="161" y="152"/>
                </a:moveTo>
                <a:cubicBezTo>
                  <a:pt x="166" y="168"/>
                  <a:pt x="166" y="168"/>
                  <a:pt x="166" y="168"/>
                </a:cubicBezTo>
                <a:cubicBezTo>
                  <a:pt x="10" y="168"/>
                  <a:pt x="10" y="168"/>
                  <a:pt x="10" y="168"/>
                </a:cubicBezTo>
                <a:cubicBezTo>
                  <a:pt x="15" y="152"/>
                  <a:pt x="15" y="152"/>
                  <a:pt x="15" y="152"/>
                </a:cubicBezTo>
                <a:lnTo>
                  <a:pt x="161" y="152"/>
                </a:lnTo>
                <a:close/>
                <a:moveTo>
                  <a:pt x="24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72"/>
                </a:lnTo>
                <a:close/>
                <a:moveTo>
                  <a:pt x="48" y="72"/>
                </a:moveTo>
                <a:cubicBezTo>
                  <a:pt x="64" y="72"/>
                  <a:pt x="64" y="72"/>
                  <a:pt x="64" y="72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48" y="144"/>
                  <a:pt x="48" y="144"/>
                  <a:pt x="48" y="144"/>
                </a:cubicBezTo>
                <a:lnTo>
                  <a:pt x="48" y="72"/>
                </a:lnTo>
                <a:close/>
                <a:moveTo>
                  <a:pt x="72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72" y="144"/>
                  <a:pt x="72" y="144"/>
                  <a:pt x="72" y="144"/>
                </a:cubicBezTo>
                <a:lnTo>
                  <a:pt x="72" y="72"/>
                </a:lnTo>
                <a:close/>
                <a:moveTo>
                  <a:pt x="112" y="72"/>
                </a:moveTo>
                <a:cubicBezTo>
                  <a:pt x="128" y="72"/>
                  <a:pt x="128" y="72"/>
                  <a:pt x="128" y="72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12" y="144"/>
                  <a:pt x="112" y="144"/>
                  <a:pt x="112" y="144"/>
                </a:cubicBezTo>
                <a:lnTo>
                  <a:pt x="112" y="72"/>
                </a:lnTo>
                <a:close/>
                <a:moveTo>
                  <a:pt x="136" y="72"/>
                </a:moveTo>
                <a:cubicBezTo>
                  <a:pt x="152" y="72"/>
                  <a:pt x="152" y="72"/>
                  <a:pt x="152" y="72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36" y="144"/>
                  <a:pt x="136" y="144"/>
                  <a:pt x="136" y="144"/>
                </a:cubicBezTo>
                <a:lnTo>
                  <a:pt x="136" y="72"/>
                </a:lnTo>
                <a:close/>
                <a:moveTo>
                  <a:pt x="8" y="56"/>
                </a:moveTo>
                <a:cubicBezTo>
                  <a:pt x="168" y="56"/>
                  <a:pt x="168" y="56"/>
                  <a:pt x="168" y="56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8" y="64"/>
                  <a:pt x="8" y="64"/>
                  <a:pt x="8" y="64"/>
                </a:cubicBezTo>
                <a:lnTo>
                  <a:pt x="8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latin typeface="Montserrat" panose="00000500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9DA182E-6254-4D72-8866-2F03922742B7}"/>
              </a:ext>
            </a:extLst>
          </p:cNvPr>
          <p:cNvSpPr txBox="1"/>
          <p:nvPr/>
        </p:nvSpPr>
        <p:spPr>
          <a:xfrm>
            <a:off x="691387" y="4352296"/>
            <a:ext cx="555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anose="00000500000000000000" pitchFamily="2" charset="0"/>
                <a:ea typeface="Roboto" pitchFamily="2" charset="0"/>
              </a:rPr>
              <a:t>Write Something Caption Here</a:t>
            </a:r>
          </a:p>
        </p:txBody>
      </p:sp>
    </p:spTree>
    <p:extLst>
      <p:ext uri="{BB962C8B-B14F-4D97-AF65-F5344CB8AC3E}">
        <p14:creationId xmlns:p14="http://schemas.microsoft.com/office/powerpoint/2010/main" val="4249523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0AC5AA6-BEA8-4163-B00A-9335A4B72C8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6" r="36554"/>
          <a:stretch/>
        </p:blipFill>
        <p:spPr>
          <a:xfrm>
            <a:off x="1" y="0"/>
            <a:ext cx="5372099" cy="6858000"/>
          </a:xfr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D993C6F-FA59-416E-AAC9-4AF538A51E02}"/>
              </a:ext>
            </a:extLst>
          </p:cNvPr>
          <p:cNvSpPr txBox="1"/>
          <p:nvPr/>
        </p:nvSpPr>
        <p:spPr>
          <a:xfrm>
            <a:off x="1949115" y="2942287"/>
            <a:ext cx="5550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tserrat" panose="00000500000000000000" pitchFamily="2" charset="0"/>
                <a:ea typeface="Roboto" pitchFamily="2" charset="0"/>
              </a:rPr>
              <a:t>Write Something Caption Here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50F6B49-4204-404E-BE66-8DF305B3D4A9}"/>
              </a:ext>
            </a:extLst>
          </p:cNvPr>
          <p:cNvGrpSpPr/>
          <p:nvPr/>
        </p:nvGrpSpPr>
        <p:grpSpPr>
          <a:xfrm>
            <a:off x="6151145" y="989975"/>
            <a:ext cx="5205867" cy="5209870"/>
            <a:chOff x="543225" y="52099"/>
            <a:chExt cx="2848928" cy="285111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D2374DE-0CDA-499A-9D22-0B08BB8A82BC}"/>
                </a:ext>
              </a:extLst>
            </p:cNvPr>
            <p:cNvGrpSpPr/>
            <p:nvPr/>
          </p:nvGrpSpPr>
          <p:grpSpPr>
            <a:xfrm>
              <a:off x="543225" y="52099"/>
              <a:ext cx="2848928" cy="2851119"/>
              <a:chOff x="1340389" y="-511088"/>
              <a:chExt cx="6514446" cy="6519457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DE2FF12D-900B-4FAC-AE1F-806C48366045}"/>
                  </a:ext>
                </a:extLst>
              </p:cNvPr>
              <p:cNvGrpSpPr/>
              <p:nvPr/>
            </p:nvGrpSpPr>
            <p:grpSpPr>
              <a:xfrm>
                <a:off x="1340389" y="-511088"/>
                <a:ext cx="6511841" cy="3940089"/>
                <a:chOff x="1340389" y="-511088"/>
                <a:chExt cx="6511841" cy="3940089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645D28F9-2D68-438C-9F9B-4D4FAE82F957}"/>
                    </a:ext>
                  </a:extLst>
                </p:cNvPr>
                <p:cNvGrpSpPr/>
                <p:nvPr/>
              </p:nvGrpSpPr>
              <p:grpSpPr>
                <a:xfrm>
                  <a:off x="5448297" y="1025071"/>
                  <a:ext cx="2403933" cy="2403929"/>
                  <a:chOff x="3314700" y="1695450"/>
                  <a:chExt cx="2057404" cy="2057400"/>
                </a:xfrm>
              </p:grpSpPr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18A5741B-4213-4011-9492-34BB0AAA9832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314702" y="1695450"/>
                    <a:ext cx="2057402" cy="2057400"/>
                  </a:xfrm>
                  <a:custGeom>
                    <a:avLst/>
                    <a:gdLst>
                      <a:gd name="connsiteX0" fmla="*/ 1028700 w 2057400"/>
                      <a:gd name="connsiteY0" fmla="*/ 2057400 h 2057400"/>
                      <a:gd name="connsiteX1" fmla="*/ 0 w 2057400"/>
                      <a:gd name="connsiteY1" fmla="*/ 2057400 h 2057400"/>
                      <a:gd name="connsiteX2" fmla="*/ 0 w 2057400"/>
                      <a:gd name="connsiteY2" fmla="*/ 1028700 h 2057400"/>
                      <a:gd name="connsiteX3" fmla="*/ 1028700 w 2057400"/>
                      <a:gd name="connsiteY3" fmla="*/ 0 h 2057400"/>
                      <a:gd name="connsiteX4" fmla="*/ 2057400 w 2057400"/>
                      <a:gd name="connsiteY4" fmla="*/ 0 h 2057400"/>
                      <a:gd name="connsiteX5" fmla="*/ 2057400 w 2057400"/>
                      <a:gd name="connsiteY5" fmla="*/ 1028700 h 2057400"/>
                      <a:gd name="connsiteX6" fmla="*/ 1028700 w 2057400"/>
                      <a:gd name="connsiteY6" fmla="*/ 2057400 h 2057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57400" h="2057400">
                        <a:moveTo>
                          <a:pt x="1028700" y="2057400"/>
                        </a:moveTo>
                        <a:lnTo>
                          <a:pt x="0" y="2057400"/>
                        </a:lnTo>
                        <a:lnTo>
                          <a:pt x="0" y="1028700"/>
                        </a:lnTo>
                        <a:cubicBezTo>
                          <a:pt x="0" y="460565"/>
                          <a:pt x="460565" y="0"/>
                          <a:pt x="1028700" y="0"/>
                        </a:cubicBezTo>
                        <a:lnTo>
                          <a:pt x="2057400" y="0"/>
                        </a:lnTo>
                        <a:lnTo>
                          <a:pt x="2057400" y="1028700"/>
                        </a:lnTo>
                        <a:cubicBezTo>
                          <a:pt x="2057400" y="1596835"/>
                          <a:pt x="1596835" y="2057400"/>
                          <a:pt x="1028700" y="205740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1400" dirty="0">
                      <a:latin typeface="Montserrat" panose="00000500000000000000" pitchFamily="2" charset="0"/>
                    </a:endParaRPr>
                  </a:p>
                </p:txBody>
              </p:sp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386D698E-42B4-4963-AEEF-13F70E1E493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314699" y="2679700"/>
                    <a:ext cx="1066802" cy="1066800"/>
                  </a:xfrm>
                  <a:custGeom>
                    <a:avLst/>
                    <a:gdLst>
                      <a:gd name="connsiteX0" fmla="*/ 1028701 w 1028702"/>
                      <a:gd name="connsiteY0" fmla="*/ 0 h 1028700"/>
                      <a:gd name="connsiteX1" fmla="*/ 1028702 w 1028702"/>
                      <a:gd name="connsiteY1" fmla="*/ 1028700 h 1028700"/>
                      <a:gd name="connsiteX2" fmla="*/ 0 w 1028702"/>
                      <a:gd name="connsiteY2" fmla="*/ 1028700 h 1028700"/>
                      <a:gd name="connsiteX3" fmla="*/ 5311 w 1028702"/>
                      <a:gd name="connsiteY3" fmla="*/ 923522 h 1028700"/>
                      <a:gd name="connsiteX4" fmla="*/ 1028701 w 1028702"/>
                      <a:gd name="connsiteY4" fmla="*/ 0 h 1028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8702" h="1028700">
                        <a:moveTo>
                          <a:pt x="1028701" y="0"/>
                        </a:moveTo>
                        <a:lnTo>
                          <a:pt x="1028702" y="1028700"/>
                        </a:lnTo>
                        <a:lnTo>
                          <a:pt x="0" y="1028700"/>
                        </a:lnTo>
                        <a:lnTo>
                          <a:pt x="5311" y="923522"/>
                        </a:lnTo>
                        <a:cubicBezTo>
                          <a:pt x="57991" y="404794"/>
                          <a:pt x="496074" y="0"/>
                          <a:pt x="102870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1400" dirty="0">
                      <a:solidFill>
                        <a:schemeClr val="tx1"/>
                      </a:solidFill>
                      <a:latin typeface="Montserrat" panose="00000500000000000000" pitchFamily="2" charset="0"/>
                    </a:endParaRPr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8DE5BE59-F486-4ED2-B073-248E6AC5D290}"/>
                    </a:ext>
                  </a:extLst>
                </p:cNvPr>
                <p:cNvGrpSpPr/>
                <p:nvPr/>
              </p:nvGrpSpPr>
              <p:grpSpPr>
                <a:xfrm rot="16200000">
                  <a:off x="1340389" y="-511088"/>
                  <a:ext cx="3940089" cy="3940089"/>
                  <a:chOff x="3314699" y="380729"/>
                  <a:chExt cx="3372121" cy="3372121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8A974C69-E97F-4CF6-A859-43822900331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314699" y="380729"/>
                    <a:ext cx="3372121" cy="3372121"/>
                  </a:xfrm>
                  <a:custGeom>
                    <a:avLst/>
                    <a:gdLst>
                      <a:gd name="connsiteX0" fmla="*/ 1028700 w 2057400"/>
                      <a:gd name="connsiteY0" fmla="*/ 2057400 h 2057400"/>
                      <a:gd name="connsiteX1" fmla="*/ 0 w 2057400"/>
                      <a:gd name="connsiteY1" fmla="*/ 2057400 h 2057400"/>
                      <a:gd name="connsiteX2" fmla="*/ 0 w 2057400"/>
                      <a:gd name="connsiteY2" fmla="*/ 1028700 h 2057400"/>
                      <a:gd name="connsiteX3" fmla="*/ 1028700 w 2057400"/>
                      <a:gd name="connsiteY3" fmla="*/ 0 h 2057400"/>
                      <a:gd name="connsiteX4" fmla="*/ 2057400 w 2057400"/>
                      <a:gd name="connsiteY4" fmla="*/ 0 h 2057400"/>
                      <a:gd name="connsiteX5" fmla="*/ 2057400 w 2057400"/>
                      <a:gd name="connsiteY5" fmla="*/ 1028700 h 2057400"/>
                      <a:gd name="connsiteX6" fmla="*/ 1028700 w 2057400"/>
                      <a:gd name="connsiteY6" fmla="*/ 2057400 h 2057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57400" h="2057400">
                        <a:moveTo>
                          <a:pt x="1028700" y="2057400"/>
                        </a:moveTo>
                        <a:lnTo>
                          <a:pt x="0" y="2057400"/>
                        </a:lnTo>
                        <a:lnTo>
                          <a:pt x="0" y="1028700"/>
                        </a:lnTo>
                        <a:cubicBezTo>
                          <a:pt x="0" y="460565"/>
                          <a:pt x="460565" y="0"/>
                          <a:pt x="1028700" y="0"/>
                        </a:cubicBezTo>
                        <a:lnTo>
                          <a:pt x="2057400" y="0"/>
                        </a:lnTo>
                        <a:lnTo>
                          <a:pt x="2057400" y="1028700"/>
                        </a:lnTo>
                        <a:cubicBezTo>
                          <a:pt x="2057400" y="1596835"/>
                          <a:pt x="1596835" y="2057400"/>
                          <a:pt x="1028700" y="2057400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1400">
                      <a:latin typeface="Montserrat" panose="00000500000000000000" pitchFamily="2" charset="0"/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C03EFE83-231C-4F3F-AB86-1275F963A71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314699" y="2679700"/>
                    <a:ext cx="1066802" cy="1066800"/>
                  </a:xfrm>
                  <a:custGeom>
                    <a:avLst/>
                    <a:gdLst>
                      <a:gd name="connsiteX0" fmla="*/ 1028701 w 1028702"/>
                      <a:gd name="connsiteY0" fmla="*/ 0 h 1028700"/>
                      <a:gd name="connsiteX1" fmla="*/ 1028702 w 1028702"/>
                      <a:gd name="connsiteY1" fmla="*/ 1028700 h 1028700"/>
                      <a:gd name="connsiteX2" fmla="*/ 0 w 1028702"/>
                      <a:gd name="connsiteY2" fmla="*/ 1028700 h 1028700"/>
                      <a:gd name="connsiteX3" fmla="*/ 5311 w 1028702"/>
                      <a:gd name="connsiteY3" fmla="*/ 923522 h 1028700"/>
                      <a:gd name="connsiteX4" fmla="*/ 1028701 w 1028702"/>
                      <a:gd name="connsiteY4" fmla="*/ 0 h 1028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8702" h="1028700">
                        <a:moveTo>
                          <a:pt x="1028701" y="0"/>
                        </a:moveTo>
                        <a:lnTo>
                          <a:pt x="1028702" y="1028700"/>
                        </a:lnTo>
                        <a:lnTo>
                          <a:pt x="0" y="1028700"/>
                        </a:lnTo>
                        <a:lnTo>
                          <a:pt x="5311" y="923522"/>
                        </a:lnTo>
                        <a:cubicBezTo>
                          <a:pt x="57991" y="404794"/>
                          <a:pt x="496074" y="0"/>
                          <a:pt x="102870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1400" dirty="0">
                      <a:solidFill>
                        <a:schemeClr val="tx1"/>
                      </a:solidFill>
                      <a:latin typeface="Montserrat" panose="00000500000000000000" pitchFamily="2" charset="0"/>
                    </a:endParaRPr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05058344-45C5-4BA8-8AD6-ACD74BF4A465}"/>
                  </a:ext>
                </a:extLst>
              </p:cNvPr>
              <p:cNvGrpSpPr/>
              <p:nvPr/>
            </p:nvGrpSpPr>
            <p:grpSpPr>
              <a:xfrm rot="5400000">
                <a:off x="5450906" y="3604440"/>
                <a:ext cx="2403929" cy="2403929"/>
                <a:chOff x="3314700" y="1695450"/>
                <a:chExt cx="2057400" cy="2057400"/>
              </a:xfrm>
            </p:grpSpPr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9DD792DD-145F-4304-8C5B-D231459F6C2C}"/>
                    </a:ext>
                  </a:extLst>
                </p:cNvPr>
                <p:cNvSpPr/>
                <p:nvPr/>
              </p:nvSpPr>
              <p:spPr>
                <a:xfrm rot="10800000">
                  <a:off x="3314700" y="1695450"/>
                  <a:ext cx="2057400" cy="2057400"/>
                </a:xfrm>
                <a:custGeom>
                  <a:avLst/>
                  <a:gdLst>
                    <a:gd name="connsiteX0" fmla="*/ 1028700 w 2057400"/>
                    <a:gd name="connsiteY0" fmla="*/ 2057400 h 2057400"/>
                    <a:gd name="connsiteX1" fmla="*/ 0 w 2057400"/>
                    <a:gd name="connsiteY1" fmla="*/ 2057400 h 2057400"/>
                    <a:gd name="connsiteX2" fmla="*/ 0 w 2057400"/>
                    <a:gd name="connsiteY2" fmla="*/ 1028700 h 2057400"/>
                    <a:gd name="connsiteX3" fmla="*/ 1028700 w 2057400"/>
                    <a:gd name="connsiteY3" fmla="*/ 0 h 2057400"/>
                    <a:gd name="connsiteX4" fmla="*/ 2057400 w 2057400"/>
                    <a:gd name="connsiteY4" fmla="*/ 0 h 2057400"/>
                    <a:gd name="connsiteX5" fmla="*/ 2057400 w 2057400"/>
                    <a:gd name="connsiteY5" fmla="*/ 1028700 h 2057400"/>
                    <a:gd name="connsiteX6" fmla="*/ 1028700 w 2057400"/>
                    <a:gd name="connsiteY6" fmla="*/ 2057400 h 2057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57400" h="2057400">
                      <a:moveTo>
                        <a:pt x="1028700" y="2057400"/>
                      </a:moveTo>
                      <a:lnTo>
                        <a:pt x="0" y="2057400"/>
                      </a:lnTo>
                      <a:lnTo>
                        <a:pt x="0" y="1028700"/>
                      </a:lnTo>
                      <a:cubicBezTo>
                        <a:pt x="0" y="460565"/>
                        <a:pt x="460565" y="0"/>
                        <a:pt x="1028700" y="0"/>
                      </a:cubicBezTo>
                      <a:lnTo>
                        <a:pt x="2057400" y="0"/>
                      </a:lnTo>
                      <a:lnTo>
                        <a:pt x="2057400" y="1028700"/>
                      </a:lnTo>
                      <a:cubicBezTo>
                        <a:pt x="2057400" y="1596835"/>
                        <a:pt x="1596835" y="2057400"/>
                        <a:pt x="1028700" y="2057400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40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8163D499-7A23-43C0-A121-86C8F77C5BBA}"/>
                    </a:ext>
                  </a:extLst>
                </p:cNvPr>
                <p:cNvSpPr/>
                <p:nvPr/>
              </p:nvSpPr>
              <p:spPr>
                <a:xfrm rot="5400000">
                  <a:off x="3314699" y="2679700"/>
                  <a:ext cx="1066802" cy="1066800"/>
                </a:xfrm>
                <a:custGeom>
                  <a:avLst/>
                  <a:gdLst>
                    <a:gd name="connsiteX0" fmla="*/ 1028701 w 1028702"/>
                    <a:gd name="connsiteY0" fmla="*/ 0 h 1028700"/>
                    <a:gd name="connsiteX1" fmla="*/ 1028702 w 1028702"/>
                    <a:gd name="connsiteY1" fmla="*/ 1028700 h 1028700"/>
                    <a:gd name="connsiteX2" fmla="*/ 0 w 1028702"/>
                    <a:gd name="connsiteY2" fmla="*/ 1028700 h 1028700"/>
                    <a:gd name="connsiteX3" fmla="*/ 5311 w 1028702"/>
                    <a:gd name="connsiteY3" fmla="*/ 923522 h 1028700"/>
                    <a:gd name="connsiteX4" fmla="*/ 1028701 w 1028702"/>
                    <a:gd name="connsiteY4" fmla="*/ 0 h 1028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8702" h="1028700">
                      <a:moveTo>
                        <a:pt x="1028701" y="0"/>
                      </a:moveTo>
                      <a:lnTo>
                        <a:pt x="1028702" y="1028700"/>
                      </a:lnTo>
                      <a:lnTo>
                        <a:pt x="0" y="1028700"/>
                      </a:lnTo>
                      <a:lnTo>
                        <a:pt x="5311" y="923522"/>
                      </a:lnTo>
                      <a:cubicBezTo>
                        <a:pt x="57991" y="404794"/>
                        <a:pt x="496074" y="0"/>
                        <a:pt x="10287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400" dirty="0">
                    <a:solidFill>
                      <a:schemeClr val="tx1"/>
                    </a:solidFill>
                    <a:latin typeface="Montserrat" panose="00000500000000000000" pitchFamily="2" charset="0"/>
                  </a:endParaRP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F6E6B03F-1FCE-4A6D-B03C-482F620A092A}"/>
                  </a:ext>
                </a:extLst>
              </p:cNvPr>
              <p:cNvGrpSpPr/>
              <p:nvPr/>
            </p:nvGrpSpPr>
            <p:grpSpPr>
              <a:xfrm rot="10800000">
                <a:off x="2869132" y="3596821"/>
                <a:ext cx="2403929" cy="2403929"/>
                <a:chOff x="3314700" y="1695450"/>
                <a:chExt cx="2057400" cy="2057400"/>
              </a:xfrm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30CD2BE2-E9AF-4566-93DF-52F19668B1F2}"/>
                    </a:ext>
                  </a:extLst>
                </p:cNvPr>
                <p:cNvSpPr/>
                <p:nvPr/>
              </p:nvSpPr>
              <p:spPr>
                <a:xfrm rot="10800000">
                  <a:off x="3314700" y="1695450"/>
                  <a:ext cx="2057400" cy="2057400"/>
                </a:xfrm>
                <a:custGeom>
                  <a:avLst/>
                  <a:gdLst>
                    <a:gd name="connsiteX0" fmla="*/ 1028700 w 2057400"/>
                    <a:gd name="connsiteY0" fmla="*/ 2057400 h 2057400"/>
                    <a:gd name="connsiteX1" fmla="*/ 0 w 2057400"/>
                    <a:gd name="connsiteY1" fmla="*/ 2057400 h 2057400"/>
                    <a:gd name="connsiteX2" fmla="*/ 0 w 2057400"/>
                    <a:gd name="connsiteY2" fmla="*/ 1028700 h 2057400"/>
                    <a:gd name="connsiteX3" fmla="*/ 1028700 w 2057400"/>
                    <a:gd name="connsiteY3" fmla="*/ 0 h 2057400"/>
                    <a:gd name="connsiteX4" fmla="*/ 2057400 w 2057400"/>
                    <a:gd name="connsiteY4" fmla="*/ 0 h 2057400"/>
                    <a:gd name="connsiteX5" fmla="*/ 2057400 w 2057400"/>
                    <a:gd name="connsiteY5" fmla="*/ 1028700 h 2057400"/>
                    <a:gd name="connsiteX6" fmla="*/ 1028700 w 2057400"/>
                    <a:gd name="connsiteY6" fmla="*/ 2057400 h 2057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57400" h="2057400">
                      <a:moveTo>
                        <a:pt x="1028700" y="2057400"/>
                      </a:moveTo>
                      <a:lnTo>
                        <a:pt x="0" y="2057400"/>
                      </a:lnTo>
                      <a:lnTo>
                        <a:pt x="0" y="1028700"/>
                      </a:lnTo>
                      <a:cubicBezTo>
                        <a:pt x="0" y="460565"/>
                        <a:pt x="460565" y="0"/>
                        <a:pt x="1028700" y="0"/>
                      </a:cubicBezTo>
                      <a:lnTo>
                        <a:pt x="2057400" y="0"/>
                      </a:lnTo>
                      <a:lnTo>
                        <a:pt x="2057400" y="1028700"/>
                      </a:lnTo>
                      <a:cubicBezTo>
                        <a:pt x="2057400" y="1596835"/>
                        <a:pt x="1596835" y="2057400"/>
                        <a:pt x="1028700" y="2057400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40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8625B6B9-A9C9-440B-9852-EAEAC2B85297}"/>
                    </a:ext>
                  </a:extLst>
                </p:cNvPr>
                <p:cNvSpPr/>
                <p:nvPr/>
              </p:nvSpPr>
              <p:spPr>
                <a:xfrm rot="5400000">
                  <a:off x="3314699" y="2679700"/>
                  <a:ext cx="1066802" cy="1066800"/>
                </a:xfrm>
                <a:custGeom>
                  <a:avLst/>
                  <a:gdLst>
                    <a:gd name="connsiteX0" fmla="*/ 1028701 w 1028702"/>
                    <a:gd name="connsiteY0" fmla="*/ 0 h 1028700"/>
                    <a:gd name="connsiteX1" fmla="*/ 1028702 w 1028702"/>
                    <a:gd name="connsiteY1" fmla="*/ 1028700 h 1028700"/>
                    <a:gd name="connsiteX2" fmla="*/ 0 w 1028702"/>
                    <a:gd name="connsiteY2" fmla="*/ 1028700 h 1028700"/>
                    <a:gd name="connsiteX3" fmla="*/ 5311 w 1028702"/>
                    <a:gd name="connsiteY3" fmla="*/ 923522 h 1028700"/>
                    <a:gd name="connsiteX4" fmla="*/ 1028701 w 1028702"/>
                    <a:gd name="connsiteY4" fmla="*/ 0 h 1028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8702" h="1028700">
                      <a:moveTo>
                        <a:pt x="1028701" y="0"/>
                      </a:moveTo>
                      <a:lnTo>
                        <a:pt x="1028702" y="1028700"/>
                      </a:lnTo>
                      <a:lnTo>
                        <a:pt x="0" y="1028700"/>
                      </a:lnTo>
                      <a:lnTo>
                        <a:pt x="5311" y="923522"/>
                      </a:lnTo>
                      <a:cubicBezTo>
                        <a:pt x="57991" y="404794"/>
                        <a:pt x="496074" y="0"/>
                        <a:pt x="102870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400" dirty="0">
                    <a:solidFill>
                      <a:schemeClr val="tx1"/>
                    </a:solidFill>
                    <a:latin typeface="Montserrat" panose="00000500000000000000" pitchFamily="2" charset="0"/>
                  </a:endParaRPr>
                </a:p>
              </p:txBody>
            </p:sp>
          </p:grp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201D4E7-17AC-4C89-9361-2E682BDC325B}"/>
                </a:ext>
              </a:extLst>
            </p:cNvPr>
            <p:cNvGrpSpPr/>
            <p:nvPr/>
          </p:nvGrpSpPr>
          <p:grpSpPr>
            <a:xfrm>
              <a:off x="1937028" y="1935325"/>
              <a:ext cx="234884" cy="222220"/>
              <a:chOff x="8493125" y="2289175"/>
              <a:chExt cx="854075" cy="808038"/>
            </a:xfrm>
            <a:solidFill>
              <a:schemeClr val="bg1"/>
            </a:solidFill>
          </p:grpSpPr>
          <p:sp>
            <p:nvSpPr>
              <p:cNvPr id="47" name="Freeform 24">
                <a:extLst>
                  <a:ext uri="{FF2B5EF4-FFF2-40B4-BE49-F238E27FC236}">
                    <a16:creationId xmlns:a16="http://schemas.microsoft.com/office/drawing/2014/main" id="{BC2EC153-CD4A-49B0-A279-D83ED80843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93125" y="2762250"/>
                <a:ext cx="854075" cy="334963"/>
              </a:xfrm>
              <a:custGeom>
                <a:avLst/>
                <a:gdLst>
                  <a:gd name="T0" fmla="*/ 517 w 538"/>
                  <a:gd name="T1" fmla="*/ 57 h 211"/>
                  <a:gd name="T2" fmla="*/ 335 w 538"/>
                  <a:gd name="T3" fmla="*/ 0 h 211"/>
                  <a:gd name="T4" fmla="*/ 299 w 538"/>
                  <a:gd name="T5" fmla="*/ 161 h 211"/>
                  <a:gd name="T6" fmla="*/ 278 w 538"/>
                  <a:gd name="T7" fmla="*/ 33 h 211"/>
                  <a:gd name="T8" fmla="*/ 287 w 538"/>
                  <a:gd name="T9" fmla="*/ 24 h 211"/>
                  <a:gd name="T10" fmla="*/ 304 w 538"/>
                  <a:gd name="T11" fmla="*/ 5 h 211"/>
                  <a:gd name="T12" fmla="*/ 235 w 538"/>
                  <a:gd name="T13" fmla="*/ 5 h 211"/>
                  <a:gd name="T14" fmla="*/ 251 w 538"/>
                  <a:gd name="T15" fmla="*/ 24 h 211"/>
                  <a:gd name="T16" fmla="*/ 261 w 538"/>
                  <a:gd name="T17" fmla="*/ 33 h 211"/>
                  <a:gd name="T18" fmla="*/ 239 w 538"/>
                  <a:gd name="T19" fmla="*/ 161 h 211"/>
                  <a:gd name="T20" fmla="*/ 204 w 538"/>
                  <a:gd name="T21" fmla="*/ 0 h 211"/>
                  <a:gd name="T22" fmla="*/ 20 w 538"/>
                  <a:gd name="T23" fmla="*/ 57 h 211"/>
                  <a:gd name="T24" fmla="*/ 0 w 538"/>
                  <a:gd name="T25" fmla="*/ 211 h 211"/>
                  <a:gd name="T26" fmla="*/ 538 w 538"/>
                  <a:gd name="T27" fmla="*/ 211 h 211"/>
                  <a:gd name="T28" fmla="*/ 517 w 538"/>
                  <a:gd name="T29" fmla="*/ 57 h 211"/>
                  <a:gd name="T30" fmla="*/ 459 w 538"/>
                  <a:gd name="T31" fmla="*/ 156 h 211"/>
                  <a:gd name="T32" fmla="*/ 366 w 538"/>
                  <a:gd name="T33" fmla="*/ 156 h 211"/>
                  <a:gd name="T34" fmla="*/ 366 w 538"/>
                  <a:gd name="T35" fmla="*/ 129 h 211"/>
                  <a:gd name="T36" fmla="*/ 412 w 538"/>
                  <a:gd name="T37" fmla="*/ 122 h 211"/>
                  <a:gd name="T38" fmla="*/ 459 w 538"/>
                  <a:gd name="T39" fmla="*/ 129 h 211"/>
                  <a:gd name="T40" fmla="*/ 459 w 538"/>
                  <a:gd name="T41" fmla="*/ 156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38" h="211">
                    <a:moveTo>
                      <a:pt x="517" y="57"/>
                    </a:moveTo>
                    <a:lnTo>
                      <a:pt x="335" y="0"/>
                    </a:lnTo>
                    <a:lnTo>
                      <a:pt x="299" y="161"/>
                    </a:lnTo>
                    <a:lnTo>
                      <a:pt x="278" y="33"/>
                    </a:lnTo>
                    <a:lnTo>
                      <a:pt x="287" y="24"/>
                    </a:lnTo>
                    <a:lnTo>
                      <a:pt x="304" y="5"/>
                    </a:lnTo>
                    <a:lnTo>
                      <a:pt x="235" y="5"/>
                    </a:lnTo>
                    <a:lnTo>
                      <a:pt x="251" y="24"/>
                    </a:lnTo>
                    <a:lnTo>
                      <a:pt x="261" y="33"/>
                    </a:lnTo>
                    <a:lnTo>
                      <a:pt x="239" y="161"/>
                    </a:lnTo>
                    <a:lnTo>
                      <a:pt x="204" y="0"/>
                    </a:lnTo>
                    <a:lnTo>
                      <a:pt x="20" y="57"/>
                    </a:lnTo>
                    <a:lnTo>
                      <a:pt x="0" y="211"/>
                    </a:lnTo>
                    <a:lnTo>
                      <a:pt x="538" y="211"/>
                    </a:lnTo>
                    <a:lnTo>
                      <a:pt x="517" y="57"/>
                    </a:lnTo>
                    <a:close/>
                    <a:moveTo>
                      <a:pt x="459" y="156"/>
                    </a:moveTo>
                    <a:lnTo>
                      <a:pt x="366" y="156"/>
                    </a:lnTo>
                    <a:lnTo>
                      <a:pt x="366" y="129"/>
                    </a:lnTo>
                    <a:lnTo>
                      <a:pt x="412" y="122"/>
                    </a:lnTo>
                    <a:lnTo>
                      <a:pt x="459" y="129"/>
                    </a:lnTo>
                    <a:lnTo>
                      <a:pt x="459" y="1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latin typeface="Montserrat" panose="00000500000000000000" pitchFamily="2" charset="0"/>
                </a:endParaRPr>
              </a:p>
            </p:txBody>
          </p:sp>
          <p:sp>
            <p:nvSpPr>
              <p:cNvPr id="48" name="Oval 25">
                <a:extLst>
                  <a:ext uri="{FF2B5EF4-FFF2-40B4-BE49-F238E27FC236}">
                    <a16:creationId xmlns:a16="http://schemas.microsoft.com/office/drawing/2014/main" id="{6130ACF2-6508-43EC-A84C-EC4BE17ED2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29663" y="2289175"/>
                <a:ext cx="382588" cy="4270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8842921-75AD-4F7E-A507-318FED44E89A}"/>
                </a:ext>
              </a:extLst>
            </p:cNvPr>
            <p:cNvGrpSpPr/>
            <p:nvPr/>
          </p:nvGrpSpPr>
          <p:grpSpPr>
            <a:xfrm>
              <a:off x="2431933" y="1945181"/>
              <a:ext cx="190748" cy="221890"/>
              <a:chOff x="9309100" y="825501"/>
              <a:chExt cx="700088" cy="814388"/>
            </a:xfrm>
            <a:solidFill>
              <a:schemeClr val="bg1"/>
            </a:solidFill>
          </p:grpSpPr>
          <p:sp>
            <p:nvSpPr>
              <p:cNvPr id="44" name="Freeform 5">
                <a:extLst>
                  <a:ext uri="{FF2B5EF4-FFF2-40B4-BE49-F238E27FC236}">
                    <a16:creationId xmlns:a16="http://schemas.microsoft.com/office/drawing/2014/main" id="{B817E49B-0950-4122-B16D-55FBD0441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3275" y="974726"/>
                <a:ext cx="309563" cy="409575"/>
              </a:xfrm>
              <a:custGeom>
                <a:avLst/>
                <a:gdLst>
                  <a:gd name="T0" fmla="*/ 0 w 254"/>
                  <a:gd name="T1" fmla="*/ 236 h 336"/>
                  <a:gd name="T2" fmla="*/ 236 w 254"/>
                  <a:gd name="T3" fmla="*/ 336 h 336"/>
                  <a:gd name="T4" fmla="*/ 254 w 254"/>
                  <a:gd name="T5" fmla="*/ 240 h 336"/>
                  <a:gd name="T6" fmla="*/ 102 w 254"/>
                  <a:gd name="T7" fmla="*/ 0 h 336"/>
                  <a:gd name="T8" fmla="*/ 0 w 254"/>
                  <a:gd name="T9" fmla="*/ 2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336">
                    <a:moveTo>
                      <a:pt x="0" y="236"/>
                    </a:moveTo>
                    <a:cubicBezTo>
                      <a:pt x="236" y="336"/>
                      <a:pt x="236" y="336"/>
                      <a:pt x="236" y="336"/>
                    </a:cubicBezTo>
                    <a:cubicBezTo>
                      <a:pt x="247" y="307"/>
                      <a:pt x="254" y="274"/>
                      <a:pt x="254" y="240"/>
                    </a:cubicBezTo>
                    <a:cubicBezTo>
                      <a:pt x="254" y="134"/>
                      <a:pt x="192" y="43"/>
                      <a:pt x="102" y="0"/>
                    </a:cubicBezTo>
                    <a:lnTo>
                      <a:pt x="0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45" name="Freeform 6">
                <a:extLst>
                  <a:ext uri="{FF2B5EF4-FFF2-40B4-BE49-F238E27FC236}">
                    <a16:creationId xmlns:a16="http://schemas.microsoft.com/office/drawing/2014/main" id="{F53898C8-9AC7-485F-8DDF-67574AA607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9100" y="920751"/>
                <a:ext cx="700088" cy="719138"/>
              </a:xfrm>
              <a:custGeom>
                <a:avLst/>
                <a:gdLst>
                  <a:gd name="T0" fmla="*/ 293 w 574"/>
                  <a:gd name="T1" fmla="*/ 296 h 590"/>
                  <a:gd name="T2" fmla="*/ 216 w 574"/>
                  <a:gd name="T3" fmla="*/ 0 h 590"/>
                  <a:gd name="T4" fmla="*/ 0 w 574"/>
                  <a:gd name="T5" fmla="*/ 289 h 590"/>
                  <a:gd name="T6" fmla="*/ 301 w 574"/>
                  <a:gd name="T7" fmla="*/ 590 h 590"/>
                  <a:gd name="T8" fmla="*/ 574 w 574"/>
                  <a:gd name="T9" fmla="*/ 416 h 590"/>
                  <a:gd name="T10" fmla="*/ 293 w 574"/>
                  <a:gd name="T11" fmla="*/ 296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590">
                    <a:moveTo>
                      <a:pt x="293" y="296"/>
                    </a:moveTo>
                    <a:cubicBezTo>
                      <a:pt x="216" y="0"/>
                      <a:pt x="216" y="0"/>
                      <a:pt x="216" y="0"/>
                    </a:cubicBezTo>
                    <a:cubicBezTo>
                      <a:pt x="91" y="37"/>
                      <a:pt x="0" y="152"/>
                      <a:pt x="0" y="289"/>
                    </a:cubicBezTo>
                    <a:cubicBezTo>
                      <a:pt x="0" y="455"/>
                      <a:pt x="135" y="590"/>
                      <a:pt x="301" y="590"/>
                    </a:cubicBezTo>
                    <a:cubicBezTo>
                      <a:pt x="422" y="590"/>
                      <a:pt x="527" y="519"/>
                      <a:pt x="574" y="416"/>
                    </a:cubicBezTo>
                    <a:lnTo>
                      <a:pt x="293" y="2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latin typeface="Montserrat" panose="00000500000000000000" pitchFamily="2" charset="0"/>
                </a:endParaRPr>
              </a:p>
            </p:txBody>
          </p:sp>
          <p:sp>
            <p:nvSpPr>
              <p:cNvPr id="46" name="Freeform 7">
                <a:extLst>
                  <a:ext uri="{FF2B5EF4-FFF2-40B4-BE49-F238E27FC236}">
                    <a16:creationId xmlns:a16="http://schemas.microsoft.com/office/drawing/2014/main" id="{A1A41CD0-E6D1-40A4-B712-84EF09DB9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4213" y="825501"/>
                <a:ext cx="268288" cy="409575"/>
              </a:xfrm>
              <a:custGeom>
                <a:avLst/>
                <a:gdLst>
                  <a:gd name="T0" fmla="*/ 85 w 219"/>
                  <a:gd name="T1" fmla="*/ 336 h 336"/>
                  <a:gd name="T2" fmla="*/ 219 w 219"/>
                  <a:gd name="T3" fmla="*/ 27 h 336"/>
                  <a:gd name="T4" fmla="*/ 82 w 219"/>
                  <a:gd name="T5" fmla="*/ 0 h 336"/>
                  <a:gd name="T6" fmla="*/ 0 w 219"/>
                  <a:gd name="T7" fmla="*/ 10 h 336"/>
                  <a:gd name="T8" fmla="*/ 85 w 219"/>
                  <a:gd name="T9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336">
                    <a:moveTo>
                      <a:pt x="85" y="336"/>
                    </a:moveTo>
                    <a:cubicBezTo>
                      <a:pt x="219" y="27"/>
                      <a:pt x="219" y="27"/>
                      <a:pt x="219" y="27"/>
                    </a:cubicBezTo>
                    <a:cubicBezTo>
                      <a:pt x="177" y="10"/>
                      <a:pt x="131" y="0"/>
                      <a:pt x="82" y="0"/>
                    </a:cubicBezTo>
                    <a:cubicBezTo>
                      <a:pt x="54" y="0"/>
                      <a:pt x="26" y="4"/>
                      <a:pt x="0" y="10"/>
                    </a:cubicBezTo>
                    <a:lnTo>
                      <a:pt x="85" y="3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57EB963-8C9E-448F-9D97-B477B60764E4}"/>
                </a:ext>
              </a:extLst>
            </p:cNvPr>
            <p:cNvGrpSpPr/>
            <p:nvPr/>
          </p:nvGrpSpPr>
          <p:grpSpPr>
            <a:xfrm>
              <a:off x="2430522" y="1459105"/>
              <a:ext cx="234884" cy="221890"/>
              <a:chOff x="10121900" y="790575"/>
              <a:chExt cx="746125" cy="704851"/>
            </a:xfrm>
            <a:solidFill>
              <a:schemeClr val="bg1"/>
            </a:solidFill>
          </p:grpSpPr>
          <p:sp>
            <p:nvSpPr>
              <p:cNvPr id="42" name="Freeform 29">
                <a:extLst>
                  <a:ext uri="{FF2B5EF4-FFF2-40B4-BE49-F238E27FC236}">
                    <a16:creationId xmlns:a16="http://schemas.microsoft.com/office/drawing/2014/main" id="{C0760035-796B-4910-BE1B-E15C2BCF16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21900" y="947738"/>
                <a:ext cx="746125" cy="547688"/>
              </a:xfrm>
              <a:custGeom>
                <a:avLst/>
                <a:gdLst>
                  <a:gd name="T0" fmla="*/ 167 w 196"/>
                  <a:gd name="T1" fmla="*/ 35 h 144"/>
                  <a:gd name="T2" fmla="*/ 153 w 196"/>
                  <a:gd name="T3" fmla="*/ 34 h 144"/>
                  <a:gd name="T4" fmla="*/ 136 w 196"/>
                  <a:gd name="T5" fmla="*/ 28 h 144"/>
                  <a:gd name="T6" fmla="*/ 172 w 196"/>
                  <a:gd name="T7" fmla="*/ 28 h 144"/>
                  <a:gd name="T8" fmla="*/ 167 w 196"/>
                  <a:gd name="T9" fmla="*/ 18 h 144"/>
                  <a:gd name="T10" fmla="*/ 167 w 196"/>
                  <a:gd name="T11" fmla="*/ 11 h 144"/>
                  <a:gd name="T12" fmla="*/ 151 w 196"/>
                  <a:gd name="T13" fmla="*/ 8 h 144"/>
                  <a:gd name="T14" fmla="*/ 136 w 196"/>
                  <a:gd name="T15" fmla="*/ 6 h 144"/>
                  <a:gd name="T16" fmla="*/ 122 w 196"/>
                  <a:gd name="T17" fmla="*/ 7 h 144"/>
                  <a:gd name="T18" fmla="*/ 113 w 196"/>
                  <a:gd name="T19" fmla="*/ 10 h 144"/>
                  <a:gd name="T20" fmla="*/ 105 w 196"/>
                  <a:gd name="T21" fmla="*/ 6 h 144"/>
                  <a:gd name="T22" fmla="*/ 105 w 196"/>
                  <a:gd name="T23" fmla="*/ 0 h 144"/>
                  <a:gd name="T24" fmla="*/ 43 w 196"/>
                  <a:gd name="T25" fmla="*/ 0 h 144"/>
                  <a:gd name="T26" fmla="*/ 0 w 196"/>
                  <a:gd name="T27" fmla="*/ 71 h 144"/>
                  <a:gd name="T28" fmla="*/ 108 w 196"/>
                  <a:gd name="T29" fmla="*/ 132 h 144"/>
                  <a:gd name="T30" fmla="*/ 170 w 196"/>
                  <a:gd name="T31" fmla="*/ 126 h 144"/>
                  <a:gd name="T32" fmla="*/ 167 w 196"/>
                  <a:gd name="T33" fmla="*/ 37 h 144"/>
                  <a:gd name="T34" fmla="*/ 76 w 196"/>
                  <a:gd name="T35" fmla="*/ 109 h 144"/>
                  <a:gd name="T36" fmla="*/ 64 w 196"/>
                  <a:gd name="T37" fmla="*/ 110 h 144"/>
                  <a:gd name="T38" fmla="*/ 37 w 196"/>
                  <a:gd name="T39" fmla="*/ 79 h 144"/>
                  <a:gd name="T40" fmla="*/ 53 w 196"/>
                  <a:gd name="T41" fmla="*/ 76 h 144"/>
                  <a:gd name="T42" fmla="*/ 67 w 196"/>
                  <a:gd name="T43" fmla="*/ 84 h 144"/>
                  <a:gd name="T44" fmla="*/ 54 w 196"/>
                  <a:gd name="T45" fmla="*/ 67 h 144"/>
                  <a:gd name="T46" fmla="*/ 59 w 196"/>
                  <a:gd name="T47" fmla="*/ 30 h 144"/>
                  <a:gd name="T48" fmla="*/ 60 w 196"/>
                  <a:gd name="T49" fmla="*/ 22 h 144"/>
                  <a:gd name="T50" fmla="*/ 73 w 196"/>
                  <a:gd name="T51" fmla="*/ 29 h 144"/>
                  <a:gd name="T52" fmla="*/ 95 w 196"/>
                  <a:gd name="T53" fmla="*/ 52 h 144"/>
                  <a:gd name="T54" fmla="*/ 70 w 196"/>
                  <a:gd name="T55" fmla="*/ 48 h 144"/>
                  <a:gd name="T56" fmla="*/ 82 w 196"/>
                  <a:gd name="T57" fmla="*/ 62 h 144"/>
                  <a:gd name="T58" fmla="*/ 76 w 196"/>
                  <a:gd name="T59" fmla="*/ 102 h 144"/>
                  <a:gd name="T60" fmla="*/ 145 w 196"/>
                  <a:gd name="T61" fmla="*/ 108 h 144"/>
                  <a:gd name="T62" fmla="*/ 137 w 196"/>
                  <a:gd name="T63" fmla="*/ 110 h 144"/>
                  <a:gd name="T64" fmla="*/ 118 w 196"/>
                  <a:gd name="T65" fmla="*/ 87 h 144"/>
                  <a:gd name="T66" fmla="*/ 129 w 196"/>
                  <a:gd name="T67" fmla="*/ 85 h 144"/>
                  <a:gd name="T68" fmla="*/ 139 w 196"/>
                  <a:gd name="T69" fmla="*/ 91 h 144"/>
                  <a:gd name="T70" fmla="*/ 129 w 196"/>
                  <a:gd name="T71" fmla="*/ 79 h 144"/>
                  <a:gd name="T72" fmla="*/ 133 w 196"/>
                  <a:gd name="T73" fmla="*/ 53 h 144"/>
                  <a:gd name="T74" fmla="*/ 134 w 196"/>
                  <a:gd name="T75" fmla="*/ 47 h 144"/>
                  <a:gd name="T76" fmla="*/ 143 w 196"/>
                  <a:gd name="T77" fmla="*/ 52 h 144"/>
                  <a:gd name="T78" fmla="*/ 158 w 196"/>
                  <a:gd name="T79" fmla="*/ 68 h 144"/>
                  <a:gd name="T80" fmla="*/ 141 w 196"/>
                  <a:gd name="T81" fmla="*/ 65 h 144"/>
                  <a:gd name="T82" fmla="*/ 150 w 196"/>
                  <a:gd name="T83" fmla="*/ 75 h 144"/>
                  <a:gd name="T84" fmla="*/ 145 w 196"/>
                  <a:gd name="T85" fmla="*/ 10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6" h="144">
                    <a:moveTo>
                      <a:pt x="167" y="37"/>
                    </a:moveTo>
                    <a:cubicBezTo>
                      <a:pt x="168" y="36"/>
                      <a:pt x="168" y="35"/>
                      <a:pt x="167" y="35"/>
                    </a:cubicBezTo>
                    <a:cubicBezTo>
                      <a:pt x="167" y="34"/>
                      <a:pt x="167" y="33"/>
                      <a:pt x="167" y="33"/>
                    </a:cubicBezTo>
                    <a:cubicBezTo>
                      <a:pt x="163" y="33"/>
                      <a:pt x="158" y="34"/>
                      <a:pt x="153" y="34"/>
                    </a:cubicBezTo>
                    <a:cubicBezTo>
                      <a:pt x="133" y="34"/>
                      <a:pt x="117" y="26"/>
                      <a:pt x="115" y="17"/>
                    </a:cubicBezTo>
                    <a:cubicBezTo>
                      <a:pt x="122" y="22"/>
                      <a:pt x="132" y="27"/>
                      <a:pt x="136" y="28"/>
                    </a:cubicBezTo>
                    <a:cubicBezTo>
                      <a:pt x="136" y="28"/>
                      <a:pt x="137" y="28"/>
                      <a:pt x="137" y="28"/>
                    </a:cubicBezTo>
                    <a:cubicBezTo>
                      <a:pt x="149" y="33"/>
                      <a:pt x="172" y="28"/>
                      <a:pt x="172" y="28"/>
                    </a:cubicBezTo>
                    <a:cubicBezTo>
                      <a:pt x="172" y="28"/>
                      <a:pt x="173" y="27"/>
                      <a:pt x="171" y="25"/>
                    </a:cubicBezTo>
                    <a:cubicBezTo>
                      <a:pt x="168" y="22"/>
                      <a:pt x="165" y="21"/>
                      <a:pt x="167" y="18"/>
                    </a:cubicBezTo>
                    <a:cubicBezTo>
                      <a:pt x="168" y="16"/>
                      <a:pt x="170" y="14"/>
                      <a:pt x="169" y="12"/>
                    </a:cubicBezTo>
                    <a:cubicBezTo>
                      <a:pt x="169" y="12"/>
                      <a:pt x="168" y="11"/>
                      <a:pt x="167" y="11"/>
                    </a:cubicBezTo>
                    <a:cubicBezTo>
                      <a:pt x="163" y="11"/>
                      <a:pt x="157" y="12"/>
                      <a:pt x="157" y="12"/>
                    </a:cubicBezTo>
                    <a:cubicBezTo>
                      <a:pt x="157" y="12"/>
                      <a:pt x="156" y="9"/>
                      <a:pt x="151" y="8"/>
                    </a:cubicBezTo>
                    <a:cubicBezTo>
                      <a:pt x="147" y="7"/>
                      <a:pt x="140" y="5"/>
                      <a:pt x="136" y="5"/>
                    </a:cubicBezTo>
                    <a:cubicBezTo>
                      <a:pt x="136" y="5"/>
                      <a:pt x="136" y="6"/>
                      <a:pt x="136" y="6"/>
                    </a:cubicBezTo>
                    <a:cubicBezTo>
                      <a:pt x="133" y="7"/>
                      <a:pt x="129" y="10"/>
                      <a:pt x="125" y="9"/>
                    </a:cubicBezTo>
                    <a:cubicBezTo>
                      <a:pt x="123" y="8"/>
                      <a:pt x="122" y="8"/>
                      <a:pt x="122" y="7"/>
                    </a:cubicBezTo>
                    <a:cubicBezTo>
                      <a:pt x="120" y="7"/>
                      <a:pt x="119" y="6"/>
                      <a:pt x="117" y="7"/>
                    </a:cubicBezTo>
                    <a:cubicBezTo>
                      <a:pt x="113" y="7"/>
                      <a:pt x="113" y="10"/>
                      <a:pt x="113" y="10"/>
                    </a:cubicBezTo>
                    <a:cubicBezTo>
                      <a:pt x="113" y="10"/>
                      <a:pt x="112" y="10"/>
                      <a:pt x="112" y="10"/>
                    </a:cubicBezTo>
                    <a:cubicBezTo>
                      <a:pt x="110" y="8"/>
                      <a:pt x="107" y="7"/>
                      <a:pt x="105" y="6"/>
                    </a:cubicBezTo>
                    <a:cubicBezTo>
                      <a:pt x="106" y="5"/>
                      <a:pt x="106" y="4"/>
                      <a:pt x="104" y="3"/>
                    </a:cubicBezTo>
                    <a:cubicBezTo>
                      <a:pt x="105" y="2"/>
                      <a:pt x="105" y="1"/>
                      <a:pt x="105" y="0"/>
                    </a:cubicBezTo>
                    <a:cubicBezTo>
                      <a:pt x="96" y="2"/>
                      <a:pt x="85" y="3"/>
                      <a:pt x="73" y="3"/>
                    </a:cubicBezTo>
                    <a:cubicBezTo>
                      <a:pt x="62" y="3"/>
                      <a:pt x="51" y="2"/>
                      <a:pt x="43" y="0"/>
                    </a:cubicBezTo>
                    <a:cubicBezTo>
                      <a:pt x="42" y="2"/>
                      <a:pt x="41" y="4"/>
                      <a:pt x="41" y="5"/>
                    </a:cubicBezTo>
                    <a:cubicBezTo>
                      <a:pt x="17" y="17"/>
                      <a:pt x="0" y="42"/>
                      <a:pt x="0" y="71"/>
                    </a:cubicBezTo>
                    <a:cubicBezTo>
                      <a:pt x="0" y="93"/>
                      <a:pt x="10" y="113"/>
                      <a:pt x="26" y="127"/>
                    </a:cubicBezTo>
                    <a:cubicBezTo>
                      <a:pt x="43" y="142"/>
                      <a:pt x="89" y="144"/>
                      <a:pt x="108" y="132"/>
                    </a:cubicBezTo>
                    <a:cubicBezTo>
                      <a:pt x="111" y="131"/>
                      <a:pt x="114" y="128"/>
                      <a:pt x="117" y="126"/>
                    </a:cubicBezTo>
                    <a:cubicBezTo>
                      <a:pt x="132" y="133"/>
                      <a:pt x="158" y="133"/>
                      <a:pt x="170" y="126"/>
                    </a:cubicBezTo>
                    <a:cubicBezTo>
                      <a:pt x="184" y="118"/>
                      <a:pt x="196" y="100"/>
                      <a:pt x="196" y="83"/>
                    </a:cubicBezTo>
                    <a:cubicBezTo>
                      <a:pt x="196" y="62"/>
                      <a:pt x="184" y="45"/>
                      <a:pt x="167" y="37"/>
                    </a:cubicBezTo>
                    <a:close/>
                    <a:moveTo>
                      <a:pt x="76" y="102"/>
                    </a:moveTo>
                    <a:cubicBezTo>
                      <a:pt x="76" y="109"/>
                      <a:pt x="76" y="109"/>
                      <a:pt x="76" y="109"/>
                    </a:cubicBezTo>
                    <a:cubicBezTo>
                      <a:pt x="76" y="109"/>
                      <a:pt x="76" y="110"/>
                      <a:pt x="75" y="110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3" y="110"/>
                      <a:pt x="63" y="109"/>
                      <a:pt x="63" y="102"/>
                    </a:cubicBezTo>
                    <a:cubicBezTo>
                      <a:pt x="47" y="101"/>
                      <a:pt x="38" y="93"/>
                      <a:pt x="37" y="79"/>
                    </a:cubicBezTo>
                    <a:cubicBezTo>
                      <a:pt x="37" y="78"/>
                      <a:pt x="38" y="78"/>
                      <a:pt x="38" y="78"/>
                    </a:cubicBezTo>
                    <a:cubicBezTo>
                      <a:pt x="53" y="76"/>
                      <a:pt x="53" y="76"/>
                      <a:pt x="53" y="76"/>
                    </a:cubicBezTo>
                    <a:cubicBezTo>
                      <a:pt x="54" y="76"/>
                      <a:pt x="54" y="76"/>
                      <a:pt x="55" y="77"/>
                    </a:cubicBezTo>
                    <a:cubicBezTo>
                      <a:pt x="56" y="84"/>
                      <a:pt x="63" y="84"/>
                      <a:pt x="67" y="84"/>
                    </a:cubicBezTo>
                    <a:cubicBezTo>
                      <a:pt x="69" y="83"/>
                      <a:pt x="70" y="82"/>
                      <a:pt x="70" y="81"/>
                    </a:cubicBezTo>
                    <a:cubicBezTo>
                      <a:pt x="71" y="77"/>
                      <a:pt x="68" y="73"/>
                      <a:pt x="54" y="67"/>
                    </a:cubicBezTo>
                    <a:cubicBezTo>
                      <a:pt x="44" y="62"/>
                      <a:pt x="39" y="60"/>
                      <a:pt x="39" y="52"/>
                    </a:cubicBezTo>
                    <a:cubicBezTo>
                      <a:pt x="38" y="43"/>
                      <a:pt x="45" y="33"/>
                      <a:pt x="59" y="30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3"/>
                      <a:pt x="60" y="22"/>
                      <a:pt x="60" y="22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2" y="22"/>
                      <a:pt x="72" y="22"/>
                      <a:pt x="73" y="29"/>
                    </a:cubicBezTo>
                    <a:cubicBezTo>
                      <a:pt x="87" y="31"/>
                      <a:pt x="96" y="40"/>
                      <a:pt x="96" y="50"/>
                    </a:cubicBezTo>
                    <a:cubicBezTo>
                      <a:pt x="96" y="51"/>
                      <a:pt x="96" y="51"/>
                      <a:pt x="95" y="52"/>
                    </a:cubicBezTo>
                    <a:cubicBezTo>
                      <a:pt x="79" y="53"/>
                      <a:pt x="79" y="53"/>
                      <a:pt x="79" y="53"/>
                    </a:cubicBezTo>
                    <a:cubicBezTo>
                      <a:pt x="79" y="53"/>
                      <a:pt x="78" y="47"/>
                      <a:pt x="70" y="48"/>
                    </a:cubicBezTo>
                    <a:cubicBezTo>
                      <a:pt x="67" y="48"/>
                      <a:pt x="67" y="50"/>
                      <a:pt x="67" y="51"/>
                    </a:cubicBezTo>
                    <a:cubicBezTo>
                      <a:pt x="67" y="55"/>
                      <a:pt x="72" y="57"/>
                      <a:pt x="82" y="62"/>
                    </a:cubicBezTo>
                    <a:cubicBezTo>
                      <a:pt x="92" y="67"/>
                      <a:pt x="97" y="71"/>
                      <a:pt x="98" y="79"/>
                    </a:cubicBezTo>
                    <a:cubicBezTo>
                      <a:pt x="98" y="90"/>
                      <a:pt x="90" y="99"/>
                      <a:pt x="76" y="102"/>
                    </a:cubicBezTo>
                    <a:close/>
                    <a:moveTo>
                      <a:pt x="145" y="104"/>
                    </a:moveTo>
                    <a:cubicBezTo>
                      <a:pt x="145" y="108"/>
                      <a:pt x="145" y="108"/>
                      <a:pt x="145" y="108"/>
                    </a:cubicBezTo>
                    <a:cubicBezTo>
                      <a:pt x="145" y="109"/>
                      <a:pt x="145" y="109"/>
                      <a:pt x="145" y="109"/>
                    </a:cubicBezTo>
                    <a:cubicBezTo>
                      <a:pt x="137" y="110"/>
                      <a:pt x="137" y="110"/>
                      <a:pt x="137" y="110"/>
                    </a:cubicBezTo>
                    <a:cubicBezTo>
                      <a:pt x="136" y="110"/>
                      <a:pt x="136" y="109"/>
                      <a:pt x="136" y="104"/>
                    </a:cubicBezTo>
                    <a:cubicBezTo>
                      <a:pt x="124" y="103"/>
                      <a:pt x="118" y="97"/>
                      <a:pt x="118" y="87"/>
                    </a:cubicBezTo>
                    <a:cubicBezTo>
                      <a:pt x="118" y="87"/>
                      <a:pt x="118" y="87"/>
                      <a:pt x="119" y="87"/>
                    </a:cubicBezTo>
                    <a:cubicBezTo>
                      <a:pt x="129" y="85"/>
                      <a:pt x="129" y="85"/>
                      <a:pt x="129" y="85"/>
                    </a:cubicBezTo>
                    <a:cubicBezTo>
                      <a:pt x="130" y="85"/>
                      <a:pt x="130" y="86"/>
                      <a:pt x="130" y="86"/>
                    </a:cubicBezTo>
                    <a:cubicBezTo>
                      <a:pt x="131" y="91"/>
                      <a:pt x="136" y="91"/>
                      <a:pt x="139" y="91"/>
                    </a:cubicBezTo>
                    <a:cubicBezTo>
                      <a:pt x="140" y="90"/>
                      <a:pt x="141" y="90"/>
                      <a:pt x="141" y="89"/>
                    </a:cubicBezTo>
                    <a:cubicBezTo>
                      <a:pt x="142" y="86"/>
                      <a:pt x="140" y="83"/>
                      <a:pt x="129" y="79"/>
                    </a:cubicBezTo>
                    <a:cubicBezTo>
                      <a:pt x="123" y="76"/>
                      <a:pt x="119" y="74"/>
                      <a:pt x="119" y="68"/>
                    </a:cubicBezTo>
                    <a:cubicBezTo>
                      <a:pt x="118" y="62"/>
                      <a:pt x="124" y="55"/>
                      <a:pt x="133" y="53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33" y="48"/>
                      <a:pt x="134" y="47"/>
                      <a:pt x="134" y="47"/>
                    </a:cubicBezTo>
                    <a:cubicBezTo>
                      <a:pt x="142" y="47"/>
                      <a:pt x="142" y="47"/>
                      <a:pt x="142" y="47"/>
                    </a:cubicBezTo>
                    <a:cubicBezTo>
                      <a:pt x="143" y="47"/>
                      <a:pt x="143" y="47"/>
                      <a:pt x="143" y="52"/>
                    </a:cubicBezTo>
                    <a:cubicBezTo>
                      <a:pt x="153" y="53"/>
                      <a:pt x="159" y="60"/>
                      <a:pt x="160" y="67"/>
                    </a:cubicBezTo>
                    <a:cubicBezTo>
                      <a:pt x="160" y="68"/>
                      <a:pt x="159" y="68"/>
                      <a:pt x="158" y="68"/>
                    </a:cubicBezTo>
                    <a:cubicBezTo>
                      <a:pt x="147" y="69"/>
                      <a:pt x="147" y="69"/>
                      <a:pt x="147" y="69"/>
                    </a:cubicBezTo>
                    <a:cubicBezTo>
                      <a:pt x="147" y="69"/>
                      <a:pt x="147" y="65"/>
                      <a:pt x="141" y="65"/>
                    </a:cubicBezTo>
                    <a:cubicBezTo>
                      <a:pt x="139" y="66"/>
                      <a:pt x="139" y="67"/>
                      <a:pt x="139" y="68"/>
                    </a:cubicBezTo>
                    <a:cubicBezTo>
                      <a:pt x="139" y="70"/>
                      <a:pt x="142" y="72"/>
                      <a:pt x="150" y="75"/>
                    </a:cubicBezTo>
                    <a:cubicBezTo>
                      <a:pt x="157" y="79"/>
                      <a:pt x="160" y="82"/>
                      <a:pt x="161" y="87"/>
                    </a:cubicBezTo>
                    <a:cubicBezTo>
                      <a:pt x="161" y="96"/>
                      <a:pt x="155" y="102"/>
                      <a:pt x="145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latin typeface="Montserrat" panose="00000500000000000000" pitchFamily="2" charset="0"/>
                </a:endParaRPr>
              </a:p>
            </p:txBody>
          </p:sp>
          <p:sp>
            <p:nvSpPr>
              <p:cNvPr id="43" name="Freeform 30">
                <a:extLst>
                  <a:ext uri="{FF2B5EF4-FFF2-40B4-BE49-F238E27FC236}">
                    <a16:creationId xmlns:a16="http://schemas.microsoft.com/office/drawing/2014/main" id="{5DB6EEF9-CC7B-418B-908F-4F7A05C76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8100" y="790575"/>
                <a:ext cx="406400" cy="152400"/>
              </a:xfrm>
              <a:custGeom>
                <a:avLst/>
                <a:gdLst>
                  <a:gd name="T0" fmla="*/ 26 w 107"/>
                  <a:gd name="T1" fmla="*/ 38 h 40"/>
                  <a:gd name="T2" fmla="*/ 50 w 107"/>
                  <a:gd name="T3" fmla="*/ 40 h 40"/>
                  <a:gd name="T4" fmla="*/ 84 w 107"/>
                  <a:gd name="T5" fmla="*/ 37 h 40"/>
                  <a:gd name="T6" fmla="*/ 107 w 107"/>
                  <a:gd name="T7" fmla="*/ 25 h 40"/>
                  <a:gd name="T8" fmla="*/ 102 w 107"/>
                  <a:gd name="T9" fmla="*/ 20 h 40"/>
                  <a:gd name="T10" fmla="*/ 93 w 107"/>
                  <a:gd name="T11" fmla="*/ 12 h 40"/>
                  <a:gd name="T12" fmla="*/ 95 w 107"/>
                  <a:gd name="T13" fmla="*/ 1 h 40"/>
                  <a:gd name="T14" fmla="*/ 91 w 107"/>
                  <a:gd name="T15" fmla="*/ 1 h 40"/>
                  <a:gd name="T16" fmla="*/ 75 w 107"/>
                  <a:gd name="T17" fmla="*/ 7 h 40"/>
                  <a:gd name="T18" fmla="*/ 64 w 107"/>
                  <a:gd name="T19" fmla="*/ 3 h 40"/>
                  <a:gd name="T20" fmla="*/ 40 w 107"/>
                  <a:gd name="T21" fmla="*/ 5 h 40"/>
                  <a:gd name="T22" fmla="*/ 39 w 107"/>
                  <a:gd name="T23" fmla="*/ 6 h 40"/>
                  <a:gd name="T24" fmla="*/ 23 w 107"/>
                  <a:gd name="T25" fmla="*/ 16 h 40"/>
                  <a:gd name="T26" fmla="*/ 17 w 107"/>
                  <a:gd name="T27" fmla="*/ 15 h 40"/>
                  <a:gd name="T28" fmla="*/ 10 w 107"/>
                  <a:gd name="T29" fmla="*/ 16 h 40"/>
                  <a:gd name="T30" fmla="*/ 5 w 107"/>
                  <a:gd name="T31" fmla="*/ 23 h 40"/>
                  <a:gd name="T32" fmla="*/ 0 w 107"/>
                  <a:gd name="T33" fmla="*/ 28 h 40"/>
                  <a:gd name="T34" fmla="*/ 27 w 107"/>
                  <a:gd name="T35" fmla="*/ 38 h 40"/>
                  <a:gd name="T36" fmla="*/ 26 w 107"/>
                  <a:gd name="T37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7" h="40">
                    <a:moveTo>
                      <a:pt x="26" y="38"/>
                    </a:moveTo>
                    <a:cubicBezTo>
                      <a:pt x="33" y="40"/>
                      <a:pt x="42" y="40"/>
                      <a:pt x="50" y="40"/>
                    </a:cubicBezTo>
                    <a:cubicBezTo>
                      <a:pt x="63" y="40"/>
                      <a:pt x="74" y="39"/>
                      <a:pt x="84" y="37"/>
                    </a:cubicBezTo>
                    <a:cubicBezTo>
                      <a:pt x="107" y="25"/>
                      <a:pt x="107" y="25"/>
                      <a:pt x="107" y="25"/>
                    </a:cubicBezTo>
                    <a:cubicBezTo>
                      <a:pt x="107" y="25"/>
                      <a:pt x="107" y="22"/>
                      <a:pt x="102" y="20"/>
                    </a:cubicBezTo>
                    <a:cubicBezTo>
                      <a:pt x="98" y="17"/>
                      <a:pt x="92" y="16"/>
                      <a:pt x="93" y="12"/>
                    </a:cubicBezTo>
                    <a:cubicBezTo>
                      <a:pt x="94" y="8"/>
                      <a:pt x="96" y="3"/>
                      <a:pt x="95" y="1"/>
                    </a:cubicBezTo>
                    <a:cubicBezTo>
                      <a:pt x="94" y="0"/>
                      <a:pt x="93" y="0"/>
                      <a:pt x="91" y="1"/>
                    </a:cubicBezTo>
                    <a:cubicBezTo>
                      <a:pt x="84" y="2"/>
                      <a:pt x="75" y="7"/>
                      <a:pt x="75" y="7"/>
                    </a:cubicBezTo>
                    <a:cubicBezTo>
                      <a:pt x="75" y="7"/>
                      <a:pt x="73" y="3"/>
                      <a:pt x="64" y="3"/>
                    </a:cubicBezTo>
                    <a:cubicBezTo>
                      <a:pt x="57" y="3"/>
                      <a:pt x="45" y="3"/>
                      <a:pt x="40" y="5"/>
                    </a:cubicBezTo>
                    <a:cubicBezTo>
                      <a:pt x="39" y="5"/>
                      <a:pt x="39" y="6"/>
                      <a:pt x="39" y="6"/>
                    </a:cubicBezTo>
                    <a:cubicBezTo>
                      <a:pt x="36" y="8"/>
                      <a:pt x="30" y="16"/>
                      <a:pt x="23" y="16"/>
                    </a:cubicBezTo>
                    <a:cubicBezTo>
                      <a:pt x="21" y="16"/>
                      <a:pt x="19" y="15"/>
                      <a:pt x="17" y="15"/>
                    </a:cubicBezTo>
                    <a:cubicBezTo>
                      <a:pt x="15" y="14"/>
                      <a:pt x="14" y="14"/>
                      <a:pt x="10" y="16"/>
                    </a:cubicBezTo>
                    <a:cubicBezTo>
                      <a:pt x="5" y="19"/>
                      <a:pt x="5" y="23"/>
                      <a:pt x="5" y="23"/>
                    </a:cubicBezTo>
                    <a:cubicBezTo>
                      <a:pt x="5" y="23"/>
                      <a:pt x="0" y="22"/>
                      <a:pt x="0" y="28"/>
                    </a:cubicBezTo>
                    <a:cubicBezTo>
                      <a:pt x="15" y="35"/>
                      <a:pt x="27" y="38"/>
                      <a:pt x="27" y="38"/>
                    </a:cubicBezTo>
                    <a:cubicBezTo>
                      <a:pt x="27" y="38"/>
                      <a:pt x="26" y="38"/>
                      <a:pt x="2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0AA0B2A-9EB5-48A3-9761-16B4ADC65B20}"/>
                </a:ext>
              </a:extLst>
            </p:cNvPr>
            <p:cNvGrpSpPr/>
            <p:nvPr/>
          </p:nvGrpSpPr>
          <p:grpSpPr>
            <a:xfrm>
              <a:off x="1951100" y="1459696"/>
              <a:ext cx="220812" cy="221299"/>
              <a:chOff x="7305675" y="2468563"/>
              <a:chExt cx="720725" cy="722313"/>
            </a:xfrm>
            <a:solidFill>
              <a:schemeClr val="bg1"/>
            </a:solidFill>
          </p:grpSpPr>
          <p:sp>
            <p:nvSpPr>
              <p:cNvPr id="40" name="Freeform 132">
                <a:extLst>
                  <a:ext uri="{FF2B5EF4-FFF2-40B4-BE49-F238E27FC236}">
                    <a16:creationId xmlns:a16="http://schemas.microsoft.com/office/drawing/2014/main" id="{6D8FCB51-2596-42E3-8A45-92320B93A8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56500" y="2719388"/>
                <a:ext cx="217488" cy="219075"/>
              </a:xfrm>
              <a:custGeom>
                <a:avLst/>
                <a:gdLst>
                  <a:gd name="T0" fmla="*/ 29 w 58"/>
                  <a:gd name="T1" fmla="*/ 0 h 58"/>
                  <a:gd name="T2" fmla="*/ 0 w 58"/>
                  <a:gd name="T3" fmla="*/ 29 h 58"/>
                  <a:gd name="T4" fmla="*/ 29 w 58"/>
                  <a:gd name="T5" fmla="*/ 58 h 58"/>
                  <a:gd name="T6" fmla="*/ 58 w 58"/>
                  <a:gd name="T7" fmla="*/ 29 h 58"/>
                  <a:gd name="T8" fmla="*/ 29 w 58"/>
                  <a:gd name="T9" fmla="*/ 0 h 58"/>
                  <a:gd name="T10" fmla="*/ 29 w 58"/>
                  <a:gd name="T11" fmla="*/ 50 h 58"/>
                  <a:gd name="T12" fmla="*/ 8 w 58"/>
                  <a:gd name="T13" fmla="*/ 29 h 58"/>
                  <a:gd name="T14" fmla="*/ 29 w 58"/>
                  <a:gd name="T15" fmla="*/ 8 h 58"/>
                  <a:gd name="T16" fmla="*/ 50 w 58"/>
                  <a:gd name="T17" fmla="*/ 29 h 58"/>
                  <a:gd name="T18" fmla="*/ 29 w 58"/>
                  <a:gd name="T19" fmla="*/ 5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58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5"/>
                      <a:pt x="13" y="58"/>
                      <a:pt x="29" y="58"/>
                    </a:cubicBezTo>
                    <a:cubicBezTo>
                      <a:pt x="45" y="58"/>
                      <a:pt x="58" y="45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29" y="50"/>
                    </a:moveTo>
                    <a:cubicBezTo>
                      <a:pt x="18" y="50"/>
                      <a:pt x="8" y="40"/>
                      <a:pt x="8" y="29"/>
                    </a:cubicBezTo>
                    <a:cubicBezTo>
                      <a:pt x="8" y="18"/>
                      <a:pt x="18" y="8"/>
                      <a:pt x="29" y="8"/>
                    </a:cubicBezTo>
                    <a:cubicBezTo>
                      <a:pt x="40" y="8"/>
                      <a:pt x="50" y="18"/>
                      <a:pt x="50" y="29"/>
                    </a:cubicBezTo>
                    <a:cubicBezTo>
                      <a:pt x="50" y="40"/>
                      <a:pt x="40" y="50"/>
                      <a:pt x="29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latin typeface="Montserrat" panose="00000500000000000000" pitchFamily="2" charset="0"/>
                </a:endParaRPr>
              </a:p>
            </p:txBody>
          </p:sp>
          <p:sp>
            <p:nvSpPr>
              <p:cNvPr id="41" name="Freeform 133">
                <a:extLst>
                  <a:ext uri="{FF2B5EF4-FFF2-40B4-BE49-F238E27FC236}">
                    <a16:creationId xmlns:a16="http://schemas.microsoft.com/office/drawing/2014/main" id="{40A2B678-FC4A-4A5A-8E91-E91B9B1244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05675" y="2468563"/>
                <a:ext cx="720725" cy="722313"/>
              </a:xfrm>
              <a:custGeom>
                <a:avLst/>
                <a:gdLst>
                  <a:gd name="T0" fmla="*/ 192 w 192"/>
                  <a:gd name="T1" fmla="*/ 90 h 192"/>
                  <a:gd name="T2" fmla="*/ 167 w 192"/>
                  <a:gd name="T3" fmla="*/ 90 h 192"/>
                  <a:gd name="T4" fmla="*/ 102 w 192"/>
                  <a:gd name="T5" fmla="*/ 25 h 192"/>
                  <a:gd name="T6" fmla="*/ 102 w 192"/>
                  <a:gd name="T7" fmla="*/ 0 h 192"/>
                  <a:gd name="T8" fmla="*/ 90 w 192"/>
                  <a:gd name="T9" fmla="*/ 0 h 192"/>
                  <a:gd name="T10" fmla="*/ 90 w 192"/>
                  <a:gd name="T11" fmla="*/ 25 h 192"/>
                  <a:gd name="T12" fmla="*/ 25 w 192"/>
                  <a:gd name="T13" fmla="*/ 90 h 192"/>
                  <a:gd name="T14" fmla="*/ 0 w 192"/>
                  <a:gd name="T15" fmla="*/ 90 h 192"/>
                  <a:gd name="T16" fmla="*/ 0 w 192"/>
                  <a:gd name="T17" fmla="*/ 102 h 192"/>
                  <a:gd name="T18" fmla="*/ 25 w 192"/>
                  <a:gd name="T19" fmla="*/ 102 h 192"/>
                  <a:gd name="T20" fmla="*/ 90 w 192"/>
                  <a:gd name="T21" fmla="*/ 167 h 192"/>
                  <a:gd name="T22" fmla="*/ 90 w 192"/>
                  <a:gd name="T23" fmla="*/ 192 h 192"/>
                  <a:gd name="T24" fmla="*/ 102 w 192"/>
                  <a:gd name="T25" fmla="*/ 192 h 192"/>
                  <a:gd name="T26" fmla="*/ 102 w 192"/>
                  <a:gd name="T27" fmla="*/ 167 h 192"/>
                  <a:gd name="T28" fmla="*/ 167 w 192"/>
                  <a:gd name="T29" fmla="*/ 102 h 192"/>
                  <a:gd name="T30" fmla="*/ 192 w 192"/>
                  <a:gd name="T31" fmla="*/ 102 h 192"/>
                  <a:gd name="T32" fmla="*/ 192 w 192"/>
                  <a:gd name="T33" fmla="*/ 90 h 192"/>
                  <a:gd name="T34" fmla="*/ 102 w 192"/>
                  <a:gd name="T35" fmla="*/ 151 h 192"/>
                  <a:gd name="T36" fmla="*/ 102 w 192"/>
                  <a:gd name="T37" fmla="*/ 140 h 192"/>
                  <a:gd name="T38" fmla="*/ 97 w 192"/>
                  <a:gd name="T39" fmla="*/ 135 h 192"/>
                  <a:gd name="T40" fmla="*/ 95 w 192"/>
                  <a:gd name="T41" fmla="*/ 135 h 192"/>
                  <a:gd name="T42" fmla="*/ 90 w 192"/>
                  <a:gd name="T43" fmla="*/ 140 h 192"/>
                  <a:gd name="T44" fmla="*/ 90 w 192"/>
                  <a:gd name="T45" fmla="*/ 151 h 192"/>
                  <a:gd name="T46" fmla="*/ 41 w 192"/>
                  <a:gd name="T47" fmla="*/ 102 h 192"/>
                  <a:gd name="T48" fmla="*/ 52 w 192"/>
                  <a:gd name="T49" fmla="*/ 102 h 192"/>
                  <a:gd name="T50" fmla="*/ 57 w 192"/>
                  <a:gd name="T51" fmla="*/ 97 h 192"/>
                  <a:gd name="T52" fmla="*/ 57 w 192"/>
                  <a:gd name="T53" fmla="*/ 95 h 192"/>
                  <a:gd name="T54" fmla="*/ 52 w 192"/>
                  <a:gd name="T55" fmla="*/ 90 h 192"/>
                  <a:gd name="T56" fmla="*/ 41 w 192"/>
                  <a:gd name="T57" fmla="*/ 90 h 192"/>
                  <a:gd name="T58" fmla="*/ 90 w 192"/>
                  <a:gd name="T59" fmla="*/ 41 h 192"/>
                  <a:gd name="T60" fmla="*/ 90 w 192"/>
                  <a:gd name="T61" fmla="*/ 52 h 192"/>
                  <a:gd name="T62" fmla="*/ 95 w 192"/>
                  <a:gd name="T63" fmla="*/ 57 h 192"/>
                  <a:gd name="T64" fmla="*/ 97 w 192"/>
                  <a:gd name="T65" fmla="*/ 57 h 192"/>
                  <a:gd name="T66" fmla="*/ 102 w 192"/>
                  <a:gd name="T67" fmla="*/ 52 h 192"/>
                  <a:gd name="T68" fmla="*/ 102 w 192"/>
                  <a:gd name="T69" fmla="*/ 41 h 192"/>
                  <a:gd name="T70" fmla="*/ 151 w 192"/>
                  <a:gd name="T71" fmla="*/ 90 h 192"/>
                  <a:gd name="T72" fmla="*/ 140 w 192"/>
                  <a:gd name="T73" fmla="*/ 90 h 192"/>
                  <a:gd name="T74" fmla="*/ 135 w 192"/>
                  <a:gd name="T75" fmla="*/ 95 h 192"/>
                  <a:gd name="T76" fmla="*/ 135 w 192"/>
                  <a:gd name="T77" fmla="*/ 97 h 192"/>
                  <a:gd name="T78" fmla="*/ 140 w 192"/>
                  <a:gd name="T79" fmla="*/ 102 h 192"/>
                  <a:gd name="T80" fmla="*/ 151 w 192"/>
                  <a:gd name="T81" fmla="*/ 102 h 192"/>
                  <a:gd name="T82" fmla="*/ 102 w 192"/>
                  <a:gd name="T83" fmla="*/ 15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2" h="192">
                    <a:moveTo>
                      <a:pt x="192" y="90"/>
                    </a:moveTo>
                    <a:cubicBezTo>
                      <a:pt x="167" y="90"/>
                      <a:pt x="167" y="90"/>
                      <a:pt x="167" y="90"/>
                    </a:cubicBezTo>
                    <a:cubicBezTo>
                      <a:pt x="164" y="55"/>
                      <a:pt x="137" y="28"/>
                      <a:pt x="102" y="25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55" y="28"/>
                      <a:pt x="28" y="55"/>
                      <a:pt x="25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25" y="102"/>
                      <a:pt x="25" y="102"/>
                      <a:pt x="25" y="102"/>
                    </a:cubicBezTo>
                    <a:cubicBezTo>
                      <a:pt x="28" y="137"/>
                      <a:pt x="55" y="164"/>
                      <a:pt x="90" y="167"/>
                    </a:cubicBezTo>
                    <a:cubicBezTo>
                      <a:pt x="90" y="192"/>
                      <a:pt x="90" y="192"/>
                      <a:pt x="90" y="192"/>
                    </a:cubicBezTo>
                    <a:cubicBezTo>
                      <a:pt x="102" y="192"/>
                      <a:pt x="102" y="192"/>
                      <a:pt x="102" y="192"/>
                    </a:cubicBezTo>
                    <a:cubicBezTo>
                      <a:pt x="102" y="167"/>
                      <a:pt x="102" y="167"/>
                      <a:pt x="102" y="167"/>
                    </a:cubicBezTo>
                    <a:cubicBezTo>
                      <a:pt x="137" y="164"/>
                      <a:pt x="164" y="137"/>
                      <a:pt x="167" y="102"/>
                    </a:cubicBezTo>
                    <a:cubicBezTo>
                      <a:pt x="192" y="102"/>
                      <a:pt x="192" y="102"/>
                      <a:pt x="192" y="102"/>
                    </a:cubicBezTo>
                    <a:lnTo>
                      <a:pt x="192" y="90"/>
                    </a:lnTo>
                    <a:close/>
                    <a:moveTo>
                      <a:pt x="102" y="151"/>
                    </a:moveTo>
                    <a:cubicBezTo>
                      <a:pt x="102" y="140"/>
                      <a:pt x="102" y="140"/>
                      <a:pt x="102" y="140"/>
                    </a:cubicBezTo>
                    <a:cubicBezTo>
                      <a:pt x="102" y="137"/>
                      <a:pt x="100" y="135"/>
                      <a:pt x="97" y="135"/>
                    </a:cubicBezTo>
                    <a:cubicBezTo>
                      <a:pt x="95" y="135"/>
                      <a:pt x="95" y="135"/>
                      <a:pt x="95" y="135"/>
                    </a:cubicBezTo>
                    <a:cubicBezTo>
                      <a:pt x="92" y="135"/>
                      <a:pt x="90" y="137"/>
                      <a:pt x="90" y="140"/>
                    </a:cubicBezTo>
                    <a:cubicBezTo>
                      <a:pt x="90" y="151"/>
                      <a:pt x="90" y="151"/>
                      <a:pt x="90" y="151"/>
                    </a:cubicBezTo>
                    <a:cubicBezTo>
                      <a:pt x="64" y="148"/>
                      <a:pt x="44" y="128"/>
                      <a:pt x="41" y="102"/>
                    </a:cubicBezTo>
                    <a:cubicBezTo>
                      <a:pt x="52" y="102"/>
                      <a:pt x="52" y="102"/>
                      <a:pt x="52" y="102"/>
                    </a:cubicBezTo>
                    <a:cubicBezTo>
                      <a:pt x="55" y="102"/>
                      <a:pt x="57" y="100"/>
                      <a:pt x="57" y="97"/>
                    </a:cubicBezTo>
                    <a:cubicBezTo>
                      <a:pt x="57" y="95"/>
                      <a:pt x="57" y="95"/>
                      <a:pt x="57" y="95"/>
                    </a:cubicBezTo>
                    <a:cubicBezTo>
                      <a:pt x="57" y="92"/>
                      <a:pt x="55" y="90"/>
                      <a:pt x="52" y="90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44" y="64"/>
                      <a:pt x="64" y="44"/>
                      <a:pt x="90" y="41"/>
                    </a:cubicBezTo>
                    <a:cubicBezTo>
                      <a:pt x="90" y="52"/>
                      <a:pt x="90" y="52"/>
                      <a:pt x="90" y="52"/>
                    </a:cubicBezTo>
                    <a:cubicBezTo>
                      <a:pt x="90" y="55"/>
                      <a:pt x="92" y="57"/>
                      <a:pt x="95" y="57"/>
                    </a:cubicBezTo>
                    <a:cubicBezTo>
                      <a:pt x="97" y="57"/>
                      <a:pt x="97" y="57"/>
                      <a:pt x="97" y="57"/>
                    </a:cubicBezTo>
                    <a:cubicBezTo>
                      <a:pt x="100" y="57"/>
                      <a:pt x="102" y="55"/>
                      <a:pt x="102" y="52"/>
                    </a:cubicBezTo>
                    <a:cubicBezTo>
                      <a:pt x="102" y="41"/>
                      <a:pt x="102" y="41"/>
                      <a:pt x="102" y="41"/>
                    </a:cubicBezTo>
                    <a:cubicBezTo>
                      <a:pt x="128" y="44"/>
                      <a:pt x="148" y="64"/>
                      <a:pt x="151" y="90"/>
                    </a:cubicBezTo>
                    <a:cubicBezTo>
                      <a:pt x="140" y="90"/>
                      <a:pt x="140" y="90"/>
                      <a:pt x="140" y="90"/>
                    </a:cubicBezTo>
                    <a:cubicBezTo>
                      <a:pt x="137" y="90"/>
                      <a:pt x="135" y="92"/>
                      <a:pt x="135" y="95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100"/>
                      <a:pt x="137" y="102"/>
                      <a:pt x="140" y="102"/>
                    </a:cubicBezTo>
                    <a:cubicBezTo>
                      <a:pt x="151" y="102"/>
                      <a:pt x="151" y="102"/>
                      <a:pt x="151" y="102"/>
                    </a:cubicBezTo>
                    <a:cubicBezTo>
                      <a:pt x="148" y="128"/>
                      <a:pt x="128" y="148"/>
                      <a:pt x="102" y="1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latin typeface="Montserrat" panose="00000500000000000000" pitchFamily="2" charset="0"/>
                </a:endParaRPr>
              </a:p>
            </p:txBody>
          </p:sp>
        </p:grp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5DE3B3FE-D8CA-47B5-8A77-6C2659463282}"/>
              </a:ext>
            </a:extLst>
          </p:cNvPr>
          <p:cNvSpPr txBox="1"/>
          <p:nvPr/>
        </p:nvSpPr>
        <p:spPr>
          <a:xfrm>
            <a:off x="6776869" y="1613702"/>
            <a:ext cx="214230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Roboto" pitchFamily="2" charset="0"/>
              </a:rPr>
              <a:t>Assessment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47B7145-0050-44C2-BD72-AD67B7782CD2}"/>
              </a:ext>
            </a:extLst>
          </p:cNvPr>
          <p:cNvSpPr txBox="1"/>
          <p:nvPr/>
        </p:nvSpPr>
        <p:spPr>
          <a:xfrm>
            <a:off x="9634075" y="2743973"/>
            <a:ext cx="192697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Roboto" pitchFamily="2" charset="0"/>
              </a:rPr>
              <a:t>User</a:t>
            </a:r>
          </a:p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Roboto" pitchFamily="2" charset="0"/>
              </a:rPr>
              <a:t>Feedback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E3F59F8-7B4D-4989-B3EE-15D8B4ED8DE6}"/>
              </a:ext>
            </a:extLst>
          </p:cNvPr>
          <p:cNvSpPr txBox="1"/>
          <p:nvPr/>
        </p:nvSpPr>
        <p:spPr>
          <a:xfrm>
            <a:off x="9552187" y="5182537"/>
            <a:ext cx="192697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Roboto" pitchFamily="2" charset="0"/>
              </a:rPr>
              <a:t>Tracking</a:t>
            </a:r>
          </a:p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Roboto" pitchFamily="2" charset="0"/>
              </a:rPr>
              <a:t>Student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BFA8D8D-A28C-40D4-846A-CF9F04B5810E}"/>
              </a:ext>
            </a:extLst>
          </p:cNvPr>
          <p:cNvSpPr txBox="1"/>
          <p:nvPr/>
        </p:nvSpPr>
        <p:spPr>
          <a:xfrm>
            <a:off x="7272293" y="5183904"/>
            <a:ext cx="192697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Roboto" pitchFamily="2" charset="0"/>
              </a:rPr>
              <a:t>Managing</a:t>
            </a:r>
          </a:p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Roboto" pitchFamily="2" charset="0"/>
              </a:rPr>
              <a:t>Course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0C1F68D-4A2C-4B5D-927D-57B88E8138D0}"/>
              </a:ext>
            </a:extLst>
          </p:cNvPr>
          <p:cNvSpPr/>
          <p:nvPr/>
        </p:nvSpPr>
        <p:spPr>
          <a:xfrm>
            <a:off x="362555" y="320402"/>
            <a:ext cx="4634760" cy="62171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B1A97B7-0E09-41AA-B2EE-113DD0975993}"/>
              </a:ext>
            </a:extLst>
          </p:cNvPr>
          <p:cNvSpPr txBox="1"/>
          <p:nvPr/>
        </p:nvSpPr>
        <p:spPr>
          <a:xfrm>
            <a:off x="648109" y="2863844"/>
            <a:ext cx="3937960" cy="175432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dirty="0">
                <a:latin typeface="Montserrat" panose="00000500000000000000" pitchFamily="2" charset="0"/>
                <a:ea typeface="Roboto Slab" pitchFamily="2" charset="0"/>
              </a:rPr>
              <a:t>LEARNING MANAGEMENT SYSTEM</a:t>
            </a:r>
            <a:endParaRPr lang="id-ID" sz="3600" dirty="0">
              <a:latin typeface="Montserrat" panose="00000500000000000000" pitchFamily="2" charset="0"/>
              <a:ea typeface="Roboto Slab" pitchFamily="2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2B843C-BA32-489F-A7F0-D73608836089}"/>
              </a:ext>
            </a:extLst>
          </p:cNvPr>
          <p:cNvSpPr/>
          <p:nvPr/>
        </p:nvSpPr>
        <p:spPr>
          <a:xfrm>
            <a:off x="772335" y="1421640"/>
            <a:ext cx="108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latin typeface="Montserrat" panose="00000500000000000000" pitchFamily="2" charset="0"/>
            </a:endParaRPr>
          </a:p>
        </p:txBody>
      </p:sp>
      <p:sp>
        <p:nvSpPr>
          <p:cNvPr id="71" name="Freeform 103">
            <a:extLst>
              <a:ext uri="{FF2B5EF4-FFF2-40B4-BE49-F238E27FC236}">
                <a16:creationId xmlns:a16="http://schemas.microsoft.com/office/drawing/2014/main" id="{6DED65FD-D441-470B-A9BF-8B343D5563CC}"/>
              </a:ext>
            </a:extLst>
          </p:cNvPr>
          <p:cNvSpPr>
            <a:spLocks noEditPoints="1"/>
          </p:cNvSpPr>
          <p:nvPr/>
        </p:nvSpPr>
        <p:spPr bwMode="auto">
          <a:xfrm>
            <a:off x="1081896" y="1731201"/>
            <a:ext cx="460878" cy="460878"/>
          </a:xfrm>
          <a:custGeom>
            <a:avLst/>
            <a:gdLst>
              <a:gd name="T0" fmla="*/ 176 w 176"/>
              <a:gd name="T1" fmla="*/ 68 h 176"/>
              <a:gd name="T2" fmla="*/ 174 w 176"/>
              <a:gd name="T3" fmla="*/ 49 h 176"/>
              <a:gd name="T4" fmla="*/ 90 w 176"/>
              <a:gd name="T5" fmla="*/ 1 h 176"/>
              <a:gd name="T6" fmla="*/ 88 w 176"/>
              <a:gd name="T7" fmla="*/ 0 h 176"/>
              <a:gd name="T8" fmla="*/ 86 w 176"/>
              <a:gd name="T9" fmla="*/ 1 h 176"/>
              <a:gd name="T10" fmla="*/ 2 w 176"/>
              <a:gd name="T11" fmla="*/ 49 h 176"/>
              <a:gd name="T12" fmla="*/ 0 w 176"/>
              <a:gd name="T13" fmla="*/ 68 h 176"/>
              <a:gd name="T14" fmla="*/ 16 w 176"/>
              <a:gd name="T15" fmla="*/ 72 h 176"/>
              <a:gd name="T16" fmla="*/ 12 w 176"/>
              <a:gd name="T17" fmla="*/ 144 h 176"/>
              <a:gd name="T18" fmla="*/ 8 w 176"/>
              <a:gd name="T19" fmla="*/ 147 h 176"/>
              <a:gd name="T20" fmla="*/ 0 w 176"/>
              <a:gd name="T21" fmla="*/ 171 h 176"/>
              <a:gd name="T22" fmla="*/ 4 w 176"/>
              <a:gd name="T23" fmla="*/ 176 h 176"/>
              <a:gd name="T24" fmla="*/ 176 w 176"/>
              <a:gd name="T25" fmla="*/ 172 h 176"/>
              <a:gd name="T26" fmla="*/ 176 w 176"/>
              <a:gd name="T27" fmla="*/ 171 h 176"/>
              <a:gd name="T28" fmla="*/ 168 w 176"/>
              <a:gd name="T29" fmla="*/ 147 h 176"/>
              <a:gd name="T30" fmla="*/ 160 w 176"/>
              <a:gd name="T31" fmla="*/ 144 h 176"/>
              <a:gd name="T32" fmla="*/ 172 w 176"/>
              <a:gd name="T33" fmla="*/ 72 h 176"/>
              <a:gd name="T34" fmla="*/ 157 w 176"/>
              <a:gd name="T35" fmla="*/ 48 h 176"/>
              <a:gd name="T36" fmla="*/ 88 w 176"/>
              <a:gd name="T37" fmla="*/ 9 h 176"/>
              <a:gd name="T38" fmla="*/ 166 w 176"/>
              <a:gd name="T39" fmla="*/ 168 h 176"/>
              <a:gd name="T40" fmla="*/ 15 w 176"/>
              <a:gd name="T41" fmla="*/ 152 h 176"/>
              <a:gd name="T42" fmla="*/ 24 w 176"/>
              <a:gd name="T43" fmla="*/ 72 h 176"/>
              <a:gd name="T44" fmla="*/ 40 w 176"/>
              <a:gd name="T45" fmla="*/ 144 h 176"/>
              <a:gd name="T46" fmla="*/ 24 w 176"/>
              <a:gd name="T47" fmla="*/ 72 h 176"/>
              <a:gd name="T48" fmla="*/ 64 w 176"/>
              <a:gd name="T49" fmla="*/ 72 h 176"/>
              <a:gd name="T50" fmla="*/ 48 w 176"/>
              <a:gd name="T51" fmla="*/ 144 h 176"/>
              <a:gd name="T52" fmla="*/ 72 w 176"/>
              <a:gd name="T53" fmla="*/ 72 h 176"/>
              <a:gd name="T54" fmla="*/ 104 w 176"/>
              <a:gd name="T55" fmla="*/ 144 h 176"/>
              <a:gd name="T56" fmla="*/ 72 w 176"/>
              <a:gd name="T57" fmla="*/ 72 h 176"/>
              <a:gd name="T58" fmla="*/ 128 w 176"/>
              <a:gd name="T59" fmla="*/ 72 h 176"/>
              <a:gd name="T60" fmla="*/ 112 w 176"/>
              <a:gd name="T61" fmla="*/ 144 h 176"/>
              <a:gd name="T62" fmla="*/ 136 w 176"/>
              <a:gd name="T63" fmla="*/ 72 h 176"/>
              <a:gd name="T64" fmla="*/ 152 w 176"/>
              <a:gd name="T65" fmla="*/ 144 h 176"/>
              <a:gd name="T66" fmla="*/ 136 w 176"/>
              <a:gd name="T67" fmla="*/ 72 h 176"/>
              <a:gd name="T68" fmla="*/ 168 w 176"/>
              <a:gd name="T69" fmla="*/ 56 h 176"/>
              <a:gd name="T70" fmla="*/ 8 w 176"/>
              <a:gd name="T7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72" y="72"/>
                </a:moveTo>
                <a:cubicBezTo>
                  <a:pt x="174" y="72"/>
                  <a:pt x="176" y="70"/>
                  <a:pt x="176" y="68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6" y="51"/>
                  <a:pt x="175" y="49"/>
                  <a:pt x="174" y="49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1"/>
                  <a:pt x="90" y="1"/>
                  <a:pt x="90" y="1"/>
                </a:cubicBezTo>
                <a:cubicBezTo>
                  <a:pt x="89" y="0"/>
                  <a:pt x="89" y="0"/>
                  <a:pt x="88" y="0"/>
                </a:cubicBezTo>
                <a:cubicBezTo>
                  <a:pt x="87" y="0"/>
                  <a:pt x="87" y="0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51"/>
                  <a:pt x="0" y="52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2"/>
                  <a:pt x="4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0" y="144"/>
                  <a:pt x="9" y="145"/>
                  <a:pt x="8" y="147"/>
                </a:cubicBezTo>
                <a:cubicBezTo>
                  <a:pt x="8" y="147"/>
                  <a:pt x="8" y="147"/>
                  <a:pt x="8" y="147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2"/>
                  <a:pt x="176" y="171"/>
                  <a:pt x="176" y="171"/>
                </a:cubicBezTo>
                <a:cubicBezTo>
                  <a:pt x="176" y="171"/>
                  <a:pt x="176" y="171"/>
                  <a:pt x="176" y="171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7" y="145"/>
                  <a:pt x="166" y="144"/>
                  <a:pt x="164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0" y="72"/>
                  <a:pt x="160" y="72"/>
                  <a:pt x="160" y="72"/>
                </a:cubicBezTo>
                <a:lnTo>
                  <a:pt x="172" y="72"/>
                </a:lnTo>
                <a:close/>
                <a:moveTo>
                  <a:pt x="88" y="9"/>
                </a:moveTo>
                <a:cubicBezTo>
                  <a:pt x="157" y="48"/>
                  <a:pt x="157" y="48"/>
                  <a:pt x="157" y="48"/>
                </a:cubicBezTo>
                <a:cubicBezTo>
                  <a:pt x="19" y="48"/>
                  <a:pt x="19" y="48"/>
                  <a:pt x="19" y="48"/>
                </a:cubicBezTo>
                <a:lnTo>
                  <a:pt x="88" y="9"/>
                </a:lnTo>
                <a:close/>
                <a:moveTo>
                  <a:pt x="161" y="152"/>
                </a:moveTo>
                <a:cubicBezTo>
                  <a:pt x="166" y="168"/>
                  <a:pt x="166" y="168"/>
                  <a:pt x="166" y="168"/>
                </a:cubicBezTo>
                <a:cubicBezTo>
                  <a:pt x="10" y="168"/>
                  <a:pt x="10" y="168"/>
                  <a:pt x="10" y="168"/>
                </a:cubicBezTo>
                <a:cubicBezTo>
                  <a:pt x="15" y="152"/>
                  <a:pt x="15" y="152"/>
                  <a:pt x="15" y="152"/>
                </a:cubicBezTo>
                <a:lnTo>
                  <a:pt x="161" y="152"/>
                </a:lnTo>
                <a:close/>
                <a:moveTo>
                  <a:pt x="24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72"/>
                </a:lnTo>
                <a:close/>
                <a:moveTo>
                  <a:pt x="48" y="72"/>
                </a:moveTo>
                <a:cubicBezTo>
                  <a:pt x="64" y="72"/>
                  <a:pt x="64" y="72"/>
                  <a:pt x="64" y="72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48" y="144"/>
                  <a:pt x="48" y="144"/>
                  <a:pt x="48" y="144"/>
                </a:cubicBezTo>
                <a:lnTo>
                  <a:pt x="48" y="72"/>
                </a:lnTo>
                <a:close/>
                <a:moveTo>
                  <a:pt x="72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72" y="144"/>
                  <a:pt x="72" y="144"/>
                  <a:pt x="72" y="144"/>
                </a:cubicBezTo>
                <a:lnTo>
                  <a:pt x="72" y="72"/>
                </a:lnTo>
                <a:close/>
                <a:moveTo>
                  <a:pt x="112" y="72"/>
                </a:moveTo>
                <a:cubicBezTo>
                  <a:pt x="128" y="72"/>
                  <a:pt x="128" y="72"/>
                  <a:pt x="128" y="72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12" y="144"/>
                  <a:pt x="112" y="144"/>
                  <a:pt x="112" y="144"/>
                </a:cubicBezTo>
                <a:lnTo>
                  <a:pt x="112" y="72"/>
                </a:lnTo>
                <a:close/>
                <a:moveTo>
                  <a:pt x="136" y="72"/>
                </a:moveTo>
                <a:cubicBezTo>
                  <a:pt x="152" y="72"/>
                  <a:pt x="152" y="72"/>
                  <a:pt x="152" y="72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36" y="144"/>
                  <a:pt x="136" y="144"/>
                  <a:pt x="136" y="144"/>
                </a:cubicBezTo>
                <a:lnTo>
                  <a:pt x="136" y="72"/>
                </a:lnTo>
                <a:close/>
                <a:moveTo>
                  <a:pt x="8" y="56"/>
                </a:moveTo>
                <a:cubicBezTo>
                  <a:pt x="168" y="56"/>
                  <a:pt x="168" y="56"/>
                  <a:pt x="168" y="56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8" y="64"/>
                  <a:pt x="8" y="64"/>
                  <a:pt x="8" y="64"/>
                </a:cubicBezTo>
                <a:lnTo>
                  <a:pt x="8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latin typeface="Montserrat" panose="00000500000000000000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1309088-2786-4809-8BF6-D6AEBC2AC1AB}"/>
              </a:ext>
            </a:extLst>
          </p:cNvPr>
          <p:cNvSpPr txBox="1"/>
          <p:nvPr/>
        </p:nvSpPr>
        <p:spPr>
          <a:xfrm>
            <a:off x="648109" y="4692824"/>
            <a:ext cx="555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anose="00000500000000000000" pitchFamily="2" charset="0"/>
                <a:ea typeface="Roboto" pitchFamily="2" charset="0"/>
              </a:rPr>
              <a:t>Write Something Caption Here</a:t>
            </a:r>
          </a:p>
        </p:txBody>
      </p:sp>
    </p:spTree>
    <p:extLst>
      <p:ext uri="{BB962C8B-B14F-4D97-AF65-F5344CB8AC3E}">
        <p14:creationId xmlns:p14="http://schemas.microsoft.com/office/powerpoint/2010/main" val="756891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7364AF-5248-4A52-9B73-A9B5D9C20C94}"/>
              </a:ext>
            </a:extLst>
          </p:cNvPr>
          <p:cNvSpPr/>
          <p:nvPr/>
        </p:nvSpPr>
        <p:spPr>
          <a:xfrm>
            <a:off x="3971925" y="3730558"/>
            <a:ext cx="8220075" cy="1935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Montserrat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7242B7-4F26-4AE5-82DA-2583F82F072D}"/>
              </a:ext>
            </a:extLst>
          </p:cNvPr>
          <p:cNvSpPr txBox="1"/>
          <p:nvPr/>
        </p:nvSpPr>
        <p:spPr>
          <a:xfrm>
            <a:off x="1949114" y="752092"/>
            <a:ext cx="8471236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dirty="0">
                <a:latin typeface="Montserrat" panose="00000500000000000000" pitchFamily="2" charset="0"/>
                <a:ea typeface="Roboto Slab" pitchFamily="2" charset="0"/>
              </a:rPr>
              <a:t>MOST DEVICE USED</a:t>
            </a:r>
            <a:endParaRPr lang="id-ID" sz="3600" dirty="0">
              <a:latin typeface="Montserrat" panose="00000500000000000000" pitchFamily="2" charset="0"/>
              <a:ea typeface="Roboto Slab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9349EB-04A8-47EF-AF3C-AC68D1250C22}"/>
              </a:ext>
            </a:extLst>
          </p:cNvPr>
          <p:cNvSpPr txBox="1"/>
          <p:nvPr/>
        </p:nvSpPr>
        <p:spPr>
          <a:xfrm>
            <a:off x="1949115" y="1474541"/>
            <a:ext cx="555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anose="00000500000000000000" pitchFamily="2" charset="0"/>
                <a:ea typeface="Roboto" pitchFamily="2" charset="0"/>
              </a:rPr>
              <a:t>Write Something Caption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749B3E-65D5-4924-BFAE-CD1BA11B312D}"/>
              </a:ext>
            </a:extLst>
          </p:cNvPr>
          <p:cNvSpPr/>
          <p:nvPr/>
        </p:nvSpPr>
        <p:spPr>
          <a:xfrm>
            <a:off x="580571" y="708592"/>
            <a:ext cx="108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>
              <a:latin typeface="Montserrat" panose="00000500000000000000" pitchFamily="2" charset="0"/>
            </a:endParaRPr>
          </a:p>
        </p:txBody>
      </p:sp>
      <p:sp>
        <p:nvSpPr>
          <p:cNvPr id="6" name="Freeform 103">
            <a:extLst>
              <a:ext uri="{FF2B5EF4-FFF2-40B4-BE49-F238E27FC236}">
                <a16:creationId xmlns:a16="http://schemas.microsoft.com/office/drawing/2014/main" id="{E26C87FE-9784-4FC1-911B-AC3BCA51ADA4}"/>
              </a:ext>
            </a:extLst>
          </p:cNvPr>
          <p:cNvSpPr>
            <a:spLocks noEditPoints="1"/>
          </p:cNvSpPr>
          <p:nvPr/>
        </p:nvSpPr>
        <p:spPr bwMode="auto">
          <a:xfrm>
            <a:off x="890132" y="1018153"/>
            <a:ext cx="460878" cy="460878"/>
          </a:xfrm>
          <a:custGeom>
            <a:avLst/>
            <a:gdLst>
              <a:gd name="T0" fmla="*/ 176 w 176"/>
              <a:gd name="T1" fmla="*/ 68 h 176"/>
              <a:gd name="T2" fmla="*/ 174 w 176"/>
              <a:gd name="T3" fmla="*/ 49 h 176"/>
              <a:gd name="T4" fmla="*/ 90 w 176"/>
              <a:gd name="T5" fmla="*/ 1 h 176"/>
              <a:gd name="T6" fmla="*/ 88 w 176"/>
              <a:gd name="T7" fmla="*/ 0 h 176"/>
              <a:gd name="T8" fmla="*/ 86 w 176"/>
              <a:gd name="T9" fmla="*/ 1 h 176"/>
              <a:gd name="T10" fmla="*/ 2 w 176"/>
              <a:gd name="T11" fmla="*/ 49 h 176"/>
              <a:gd name="T12" fmla="*/ 0 w 176"/>
              <a:gd name="T13" fmla="*/ 68 h 176"/>
              <a:gd name="T14" fmla="*/ 16 w 176"/>
              <a:gd name="T15" fmla="*/ 72 h 176"/>
              <a:gd name="T16" fmla="*/ 12 w 176"/>
              <a:gd name="T17" fmla="*/ 144 h 176"/>
              <a:gd name="T18" fmla="*/ 8 w 176"/>
              <a:gd name="T19" fmla="*/ 147 h 176"/>
              <a:gd name="T20" fmla="*/ 0 w 176"/>
              <a:gd name="T21" fmla="*/ 171 h 176"/>
              <a:gd name="T22" fmla="*/ 4 w 176"/>
              <a:gd name="T23" fmla="*/ 176 h 176"/>
              <a:gd name="T24" fmla="*/ 176 w 176"/>
              <a:gd name="T25" fmla="*/ 172 h 176"/>
              <a:gd name="T26" fmla="*/ 176 w 176"/>
              <a:gd name="T27" fmla="*/ 171 h 176"/>
              <a:gd name="T28" fmla="*/ 168 w 176"/>
              <a:gd name="T29" fmla="*/ 147 h 176"/>
              <a:gd name="T30" fmla="*/ 160 w 176"/>
              <a:gd name="T31" fmla="*/ 144 h 176"/>
              <a:gd name="T32" fmla="*/ 172 w 176"/>
              <a:gd name="T33" fmla="*/ 72 h 176"/>
              <a:gd name="T34" fmla="*/ 157 w 176"/>
              <a:gd name="T35" fmla="*/ 48 h 176"/>
              <a:gd name="T36" fmla="*/ 88 w 176"/>
              <a:gd name="T37" fmla="*/ 9 h 176"/>
              <a:gd name="T38" fmla="*/ 166 w 176"/>
              <a:gd name="T39" fmla="*/ 168 h 176"/>
              <a:gd name="T40" fmla="*/ 15 w 176"/>
              <a:gd name="T41" fmla="*/ 152 h 176"/>
              <a:gd name="T42" fmla="*/ 24 w 176"/>
              <a:gd name="T43" fmla="*/ 72 h 176"/>
              <a:gd name="T44" fmla="*/ 40 w 176"/>
              <a:gd name="T45" fmla="*/ 144 h 176"/>
              <a:gd name="T46" fmla="*/ 24 w 176"/>
              <a:gd name="T47" fmla="*/ 72 h 176"/>
              <a:gd name="T48" fmla="*/ 64 w 176"/>
              <a:gd name="T49" fmla="*/ 72 h 176"/>
              <a:gd name="T50" fmla="*/ 48 w 176"/>
              <a:gd name="T51" fmla="*/ 144 h 176"/>
              <a:gd name="T52" fmla="*/ 72 w 176"/>
              <a:gd name="T53" fmla="*/ 72 h 176"/>
              <a:gd name="T54" fmla="*/ 104 w 176"/>
              <a:gd name="T55" fmla="*/ 144 h 176"/>
              <a:gd name="T56" fmla="*/ 72 w 176"/>
              <a:gd name="T57" fmla="*/ 72 h 176"/>
              <a:gd name="T58" fmla="*/ 128 w 176"/>
              <a:gd name="T59" fmla="*/ 72 h 176"/>
              <a:gd name="T60" fmla="*/ 112 w 176"/>
              <a:gd name="T61" fmla="*/ 144 h 176"/>
              <a:gd name="T62" fmla="*/ 136 w 176"/>
              <a:gd name="T63" fmla="*/ 72 h 176"/>
              <a:gd name="T64" fmla="*/ 152 w 176"/>
              <a:gd name="T65" fmla="*/ 144 h 176"/>
              <a:gd name="T66" fmla="*/ 136 w 176"/>
              <a:gd name="T67" fmla="*/ 72 h 176"/>
              <a:gd name="T68" fmla="*/ 168 w 176"/>
              <a:gd name="T69" fmla="*/ 56 h 176"/>
              <a:gd name="T70" fmla="*/ 8 w 176"/>
              <a:gd name="T7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72" y="72"/>
                </a:moveTo>
                <a:cubicBezTo>
                  <a:pt x="174" y="72"/>
                  <a:pt x="176" y="70"/>
                  <a:pt x="176" y="68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6" y="51"/>
                  <a:pt x="175" y="49"/>
                  <a:pt x="174" y="49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1"/>
                  <a:pt x="90" y="1"/>
                  <a:pt x="90" y="1"/>
                </a:cubicBezTo>
                <a:cubicBezTo>
                  <a:pt x="89" y="0"/>
                  <a:pt x="89" y="0"/>
                  <a:pt x="88" y="0"/>
                </a:cubicBezTo>
                <a:cubicBezTo>
                  <a:pt x="87" y="0"/>
                  <a:pt x="87" y="0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51"/>
                  <a:pt x="0" y="52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2"/>
                  <a:pt x="4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0" y="144"/>
                  <a:pt x="9" y="145"/>
                  <a:pt x="8" y="147"/>
                </a:cubicBezTo>
                <a:cubicBezTo>
                  <a:pt x="8" y="147"/>
                  <a:pt x="8" y="147"/>
                  <a:pt x="8" y="147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2"/>
                  <a:pt x="176" y="171"/>
                  <a:pt x="176" y="171"/>
                </a:cubicBezTo>
                <a:cubicBezTo>
                  <a:pt x="176" y="171"/>
                  <a:pt x="176" y="171"/>
                  <a:pt x="176" y="171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7" y="145"/>
                  <a:pt x="166" y="144"/>
                  <a:pt x="164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0" y="72"/>
                  <a:pt x="160" y="72"/>
                  <a:pt x="160" y="72"/>
                </a:cubicBezTo>
                <a:lnTo>
                  <a:pt x="172" y="72"/>
                </a:lnTo>
                <a:close/>
                <a:moveTo>
                  <a:pt x="88" y="9"/>
                </a:moveTo>
                <a:cubicBezTo>
                  <a:pt x="157" y="48"/>
                  <a:pt x="157" y="48"/>
                  <a:pt x="157" y="48"/>
                </a:cubicBezTo>
                <a:cubicBezTo>
                  <a:pt x="19" y="48"/>
                  <a:pt x="19" y="48"/>
                  <a:pt x="19" y="48"/>
                </a:cubicBezTo>
                <a:lnTo>
                  <a:pt x="88" y="9"/>
                </a:lnTo>
                <a:close/>
                <a:moveTo>
                  <a:pt x="161" y="152"/>
                </a:moveTo>
                <a:cubicBezTo>
                  <a:pt x="166" y="168"/>
                  <a:pt x="166" y="168"/>
                  <a:pt x="166" y="168"/>
                </a:cubicBezTo>
                <a:cubicBezTo>
                  <a:pt x="10" y="168"/>
                  <a:pt x="10" y="168"/>
                  <a:pt x="10" y="168"/>
                </a:cubicBezTo>
                <a:cubicBezTo>
                  <a:pt x="15" y="152"/>
                  <a:pt x="15" y="152"/>
                  <a:pt x="15" y="152"/>
                </a:cubicBezTo>
                <a:lnTo>
                  <a:pt x="161" y="152"/>
                </a:lnTo>
                <a:close/>
                <a:moveTo>
                  <a:pt x="24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72"/>
                </a:lnTo>
                <a:close/>
                <a:moveTo>
                  <a:pt x="48" y="72"/>
                </a:moveTo>
                <a:cubicBezTo>
                  <a:pt x="64" y="72"/>
                  <a:pt x="64" y="72"/>
                  <a:pt x="64" y="72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48" y="144"/>
                  <a:pt x="48" y="144"/>
                  <a:pt x="48" y="144"/>
                </a:cubicBezTo>
                <a:lnTo>
                  <a:pt x="48" y="72"/>
                </a:lnTo>
                <a:close/>
                <a:moveTo>
                  <a:pt x="72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72" y="144"/>
                  <a:pt x="72" y="144"/>
                  <a:pt x="72" y="144"/>
                </a:cubicBezTo>
                <a:lnTo>
                  <a:pt x="72" y="72"/>
                </a:lnTo>
                <a:close/>
                <a:moveTo>
                  <a:pt x="112" y="72"/>
                </a:moveTo>
                <a:cubicBezTo>
                  <a:pt x="128" y="72"/>
                  <a:pt x="128" y="72"/>
                  <a:pt x="128" y="72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12" y="144"/>
                  <a:pt x="112" y="144"/>
                  <a:pt x="112" y="144"/>
                </a:cubicBezTo>
                <a:lnTo>
                  <a:pt x="112" y="72"/>
                </a:lnTo>
                <a:close/>
                <a:moveTo>
                  <a:pt x="136" y="72"/>
                </a:moveTo>
                <a:cubicBezTo>
                  <a:pt x="152" y="72"/>
                  <a:pt x="152" y="72"/>
                  <a:pt x="152" y="72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36" y="144"/>
                  <a:pt x="136" y="144"/>
                  <a:pt x="136" y="144"/>
                </a:cubicBezTo>
                <a:lnTo>
                  <a:pt x="136" y="72"/>
                </a:lnTo>
                <a:close/>
                <a:moveTo>
                  <a:pt x="8" y="56"/>
                </a:moveTo>
                <a:cubicBezTo>
                  <a:pt x="168" y="56"/>
                  <a:pt x="168" y="56"/>
                  <a:pt x="168" y="56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8" y="64"/>
                  <a:pt x="8" y="64"/>
                  <a:pt x="8" y="64"/>
                </a:cubicBezTo>
                <a:lnTo>
                  <a:pt x="8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latin typeface="Montserrat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1B80EB-CFC4-42A1-A5FE-D5AD0D7E25EC}"/>
              </a:ext>
            </a:extLst>
          </p:cNvPr>
          <p:cNvSpPr txBox="1"/>
          <p:nvPr/>
        </p:nvSpPr>
        <p:spPr>
          <a:xfrm>
            <a:off x="4749572" y="4781602"/>
            <a:ext cx="1500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400 K</a:t>
            </a:r>
          </a:p>
          <a:p>
            <a:pPr algn="ctr"/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natus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Error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D87B25-B4AB-4648-89BE-C72F6D3B1BCA}"/>
              </a:ext>
            </a:extLst>
          </p:cNvPr>
          <p:cNvSpPr txBox="1"/>
          <p:nvPr/>
        </p:nvSpPr>
        <p:spPr>
          <a:xfrm>
            <a:off x="6404037" y="4786281"/>
            <a:ext cx="1500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500 K</a:t>
            </a:r>
          </a:p>
          <a:p>
            <a:pPr algn="ctr"/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natus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Error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F5DDDB-E593-4F7E-AB8D-0265FEFD0938}"/>
              </a:ext>
            </a:extLst>
          </p:cNvPr>
          <p:cNvSpPr txBox="1"/>
          <p:nvPr/>
        </p:nvSpPr>
        <p:spPr>
          <a:xfrm>
            <a:off x="8058502" y="4788524"/>
            <a:ext cx="1500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300 K</a:t>
            </a:r>
          </a:p>
          <a:p>
            <a:pPr algn="ctr"/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natus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Error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E8124A-A273-48D1-8B9D-0E2B23F76FD9}"/>
              </a:ext>
            </a:extLst>
          </p:cNvPr>
          <p:cNvSpPr txBox="1"/>
          <p:nvPr/>
        </p:nvSpPr>
        <p:spPr>
          <a:xfrm>
            <a:off x="9712967" y="4793203"/>
            <a:ext cx="1500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600 K</a:t>
            </a:r>
          </a:p>
          <a:p>
            <a:pPr algn="ctr"/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natus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Error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3872EFAB-F073-4305-8A4B-F2BE5682038C}"/>
              </a:ext>
            </a:extLst>
          </p:cNvPr>
          <p:cNvSpPr>
            <a:spLocks noEditPoints="1"/>
          </p:cNvSpPr>
          <p:nvPr/>
        </p:nvSpPr>
        <p:spPr bwMode="auto">
          <a:xfrm>
            <a:off x="5190969" y="4111639"/>
            <a:ext cx="615950" cy="469900"/>
          </a:xfrm>
          <a:custGeom>
            <a:avLst/>
            <a:gdLst>
              <a:gd name="T0" fmla="*/ 347 w 347"/>
              <a:gd name="T1" fmla="*/ 236 h 265"/>
              <a:gd name="T2" fmla="*/ 347 w 347"/>
              <a:gd name="T3" fmla="*/ 244 h 265"/>
              <a:gd name="T4" fmla="*/ 341 w 347"/>
              <a:gd name="T5" fmla="*/ 258 h 265"/>
              <a:gd name="T6" fmla="*/ 327 w 347"/>
              <a:gd name="T7" fmla="*/ 265 h 265"/>
              <a:gd name="T8" fmla="*/ 20 w 347"/>
              <a:gd name="T9" fmla="*/ 265 h 265"/>
              <a:gd name="T10" fmla="*/ 6 w 347"/>
              <a:gd name="T11" fmla="*/ 259 h 265"/>
              <a:gd name="T12" fmla="*/ 0 w 347"/>
              <a:gd name="T13" fmla="*/ 246 h 265"/>
              <a:gd name="T14" fmla="*/ 0 w 347"/>
              <a:gd name="T15" fmla="*/ 236 h 265"/>
              <a:gd name="T16" fmla="*/ 4 w 347"/>
              <a:gd name="T17" fmla="*/ 232 h 265"/>
              <a:gd name="T18" fmla="*/ 343 w 347"/>
              <a:gd name="T19" fmla="*/ 232 h 265"/>
              <a:gd name="T20" fmla="*/ 347 w 347"/>
              <a:gd name="T21" fmla="*/ 236 h 265"/>
              <a:gd name="T22" fmla="*/ 339 w 347"/>
              <a:gd name="T23" fmla="*/ 240 h 265"/>
              <a:gd name="T24" fmla="*/ 8 w 347"/>
              <a:gd name="T25" fmla="*/ 240 h 265"/>
              <a:gd name="T26" fmla="*/ 8 w 347"/>
              <a:gd name="T27" fmla="*/ 246 h 265"/>
              <a:gd name="T28" fmla="*/ 12 w 347"/>
              <a:gd name="T29" fmla="*/ 253 h 265"/>
              <a:gd name="T30" fmla="*/ 20 w 347"/>
              <a:gd name="T31" fmla="*/ 257 h 265"/>
              <a:gd name="T32" fmla="*/ 327 w 347"/>
              <a:gd name="T33" fmla="*/ 257 h 265"/>
              <a:gd name="T34" fmla="*/ 335 w 347"/>
              <a:gd name="T35" fmla="*/ 252 h 265"/>
              <a:gd name="T36" fmla="*/ 339 w 347"/>
              <a:gd name="T37" fmla="*/ 244 h 265"/>
              <a:gd name="T38" fmla="*/ 339 w 347"/>
              <a:gd name="T39" fmla="*/ 240 h 265"/>
              <a:gd name="T40" fmla="*/ 25 w 347"/>
              <a:gd name="T41" fmla="*/ 211 h 265"/>
              <a:gd name="T42" fmla="*/ 25 w 347"/>
              <a:gd name="T43" fmla="*/ 17 h 265"/>
              <a:gd name="T44" fmla="*/ 29 w 347"/>
              <a:gd name="T45" fmla="*/ 5 h 265"/>
              <a:gd name="T46" fmla="*/ 41 w 347"/>
              <a:gd name="T47" fmla="*/ 0 h 265"/>
              <a:gd name="T48" fmla="*/ 306 w 347"/>
              <a:gd name="T49" fmla="*/ 0 h 265"/>
              <a:gd name="T50" fmla="*/ 318 w 347"/>
              <a:gd name="T51" fmla="*/ 5 h 265"/>
              <a:gd name="T52" fmla="*/ 323 w 347"/>
              <a:gd name="T53" fmla="*/ 17 h 265"/>
              <a:gd name="T54" fmla="*/ 323 w 347"/>
              <a:gd name="T55" fmla="*/ 211 h 265"/>
              <a:gd name="T56" fmla="*/ 318 w 347"/>
              <a:gd name="T57" fmla="*/ 215 h 265"/>
              <a:gd name="T58" fmla="*/ 314 w 347"/>
              <a:gd name="T59" fmla="*/ 211 h 265"/>
              <a:gd name="T60" fmla="*/ 314 w 347"/>
              <a:gd name="T61" fmla="*/ 17 h 265"/>
              <a:gd name="T62" fmla="*/ 312 w 347"/>
              <a:gd name="T63" fmla="*/ 11 h 265"/>
              <a:gd name="T64" fmla="*/ 306 w 347"/>
              <a:gd name="T65" fmla="*/ 8 h 265"/>
              <a:gd name="T66" fmla="*/ 41 w 347"/>
              <a:gd name="T67" fmla="*/ 8 h 265"/>
              <a:gd name="T68" fmla="*/ 33 w 347"/>
              <a:gd name="T69" fmla="*/ 17 h 265"/>
              <a:gd name="T70" fmla="*/ 33 w 347"/>
              <a:gd name="T71" fmla="*/ 211 h 265"/>
              <a:gd name="T72" fmla="*/ 29 w 347"/>
              <a:gd name="T73" fmla="*/ 215 h 265"/>
              <a:gd name="T74" fmla="*/ 25 w 347"/>
              <a:gd name="T75" fmla="*/ 211 h 265"/>
              <a:gd name="T76" fmla="*/ 294 w 347"/>
              <a:gd name="T77" fmla="*/ 25 h 265"/>
              <a:gd name="T78" fmla="*/ 298 w 347"/>
              <a:gd name="T79" fmla="*/ 29 h 265"/>
              <a:gd name="T80" fmla="*/ 298 w 347"/>
              <a:gd name="T81" fmla="*/ 211 h 265"/>
              <a:gd name="T82" fmla="*/ 294 w 347"/>
              <a:gd name="T83" fmla="*/ 215 h 265"/>
              <a:gd name="T84" fmla="*/ 54 w 347"/>
              <a:gd name="T85" fmla="*/ 215 h 265"/>
              <a:gd name="T86" fmla="*/ 49 w 347"/>
              <a:gd name="T87" fmla="*/ 211 h 265"/>
              <a:gd name="T88" fmla="*/ 49 w 347"/>
              <a:gd name="T89" fmla="*/ 29 h 265"/>
              <a:gd name="T90" fmla="*/ 54 w 347"/>
              <a:gd name="T91" fmla="*/ 25 h 265"/>
              <a:gd name="T92" fmla="*/ 294 w 347"/>
              <a:gd name="T93" fmla="*/ 25 h 265"/>
              <a:gd name="T94" fmla="*/ 289 w 347"/>
              <a:gd name="T95" fmla="*/ 33 h 265"/>
              <a:gd name="T96" fmla="*/ 58 w 347"/>
              <a:gd name="T97" fmla="*/ 33 h 265"/>
              <a:gd name="T98" fmla="*/ 58 w 347"/>
              <a:gd name="T99" fmla="*/ 207 h 265"/>
              <a:gd name="T100" fmla="*/ 289 w 347"/>
              <a:gd name="T101" fmla="*/ 207 h 265"/>
              <a:gd name="T102" fmla="*/ 289 w 347"/>
              <a:gd name="T103" fmla="*/ 33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7" h="265">
                <a:moveTo>
                  <a:pt x="347" y="236"/>
                </a:moveTo>
                <a:cubicBezTo>
                  <a:pt x="347" y="244"/>
                  <a:pt x="347" y="244"/>
                  <a:pt x="347" y="244"/>
                </a:cubicBezTo>
                <a:cubicBezTo>
                  <a:pt x="347" y="249"/>
                  <a:pt x="345" y="254"/>
                  <a:pt x="341" y="258"/>
                </a:cubicBezTo>
                <a:cubicBezTo>
                  <a:pt x="336" y="263"/>
                  <a:pt x="332" y="265"/>
                  <a:pt x="327" y="265"/>
                </a:cubicBezTo>
                <a:cubicBezTo>
                  <a:pt x="20" y="265"/>
                  <a:pt x="20" y="265"/>
                  <a:pt x="20" y="265"/>
                </a:cubicBezTo>
                <a:cubicBezTo>
                  <a:pt x="16" y="265"/>
                  <a:pt x="11" y="263"/>
                  <a:pt x="6" y="259"/>
                </a:cubicBezTo>
                <a:cubicBezTo>
                  <a:pt x="2" y="255"/>
                  <a:pt x="0" y="251"/>
                  <a:pt x="0" y="246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33"/>
                  <a:pt x="1" y="232"/>
                  <a:pt x="4" y="232"/>
                </a:cubicBezTo>
                <a:cubicBezTo>
                  <a:pt x="343" y="232"/>
                  <a:pt x="343" y="232"/>
                  <a:pt x="343" y="232"/>
                </a:cubicBezTo>
                <a:cubicBezTo>
                  <a:pt x="346" y="232"/>
                  <a:pt x="347" y="233"/>
                  <a:pt x="347" y="236"/>
                </a:cubicBezTo>
                <a:close/>
                <a:moveTo>
                  <a:pt x="339" y="240"/>
                </a:moveTo>
                <a:cubicBezTo>
                  <a:pt x="8" y="240"/>
                  <a:pt x="8" y="240"/>
                  <a:pt x="8" y="240"/>
                </a:cubicBezTo>
                <a:cubicBezTo>
                  <a:pt x="8" y="246"/>
                  <a:pt x="8" y="246"/>
                  <a:pt x="8" y="246"/>
                </a:cubicBezTo>
                <a:cubicBezTo>
                  <a:pt x="8" y="248"/>
                  <a:pt x="9" y="250"/>
                  <a:pt x="12" y="253"/>
                </a:cubicBezTo>
                <a:cubicBezTo>
                  <a:pt x="15" y="255"/>
                  <a:pt x="18" y="257"/>
                  <a:pt x="20" y="257"/>
                </a:cubicBezTo>
                <a:cubicBezTo>
                  <a:pt x="327" y="257"/>
                  <a:pt x="327" y="257"/>
                  <a:pt x="327" y="257"/>
                </a:cubicBezTo>
                <a:cubicBezTo>
                  <a:pt x="329" y="257"/>
                  <a:pt x="332" y="255"/>
                  <a:pt x="335" y="252"/>
                </a:cubicBezTo>
                <a:cubicBezTo>
                  <a:pt x="338" y="249"/>
                  <a:pt x="339" y="247"/>
                  <a:pt x="339" y="244"/>
                </a:cubicBezTo>
                <a:lnTo>
                  <a:pt x="339" y="240"/>
                </a:lnTo>
                <a:close/>
                <a:moveTo>
                  <a:pt x="25" y="211"/>
                </a:moveTo>
                <a:cubicBezTo>
                  <a:pt x="25" y="17"/>
                  <a:pt x="25" y="17"/>
                  <a:pt x="25" y="17"/>
                </a:cubicBezTo>
                <a:cubicBezTo>
                  <a:pt x="25" y="12"/>
                  <a:pt x="26" y="8"/>
                  <a:pt x="29" y="5"/>
                </a:cubicBezTo>
                <a:cubicBezTo>
                  <a:pt x="32" y="2"/>
                  <a:pt x="36" y="0"/>
                  <a:pt x="41" y="0"/>
                </a:cubicBezTo>
                <a:cubicBezTo>
                  <a:pt x="306" y="0"/>
                  <a:pt x="306" y="0"/>
                  <a:pt x="306" y="0"/>
                </a:cubicBezTo>
                <a:cubicBezTo>
                  <a:pt x="311" y="0"/>
                  <a:pt x="314" y="2"/>
                  <a:pt x="318" y="5"/>
                </a:cubicBezTo>
                <a:cubicBezTo>
                  <a:pt x="321" y="8"/>
                  <a:pt x="323" y="12"/>
                  <a:pt x="323" y="17"/>
                </a:cubicBezTo>
                <a:cubicBezTo>
                  <a:pt x="323" y="211"/>
                  <a:pt x="323" y="211"/>
                  <a:pt x="323" y="211"/>
                </a:cubicBezTo>
                <a:cubicBezTo>
                  <a:pt x="323" y="214"/>
                  <a:pt x="321" y="215"/>
                  <a:pt x="318" y="215"/>
                </a:cubicBezTo>
                <a:cubicBezTo>
                  <a:pt x="316" y="215"/>
                  <a:pt x="314" y="214"/>
                  <a:pt x="314" y="211"/>
                </a:cubicBezTo>
                <a:cubicBezTo>
                  <a:pt x="314" y="17"/>
                  <a:pt x="314" y="17"/>
                  <a:pt x="314" y="17"/>
                </a:cubicBezTo>
                <a:cubicBezTo>
                  <a:pt x="314" y="15"/>
                  <a:pt x="314" y="13"/>
                  <a:pt x="312" y="11"/>
                </a:cubicBezTo>
                <a:cubicBezTo>
                  <a:pt x="310" y="9"/>
                  <a:pt x="308" y="8"/>
                  <a:pt x="306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36" y="8"/>
                  <a:pt x="33" y="11"/>
                  <a:pt x="33" y="17"/>
                </a:cubicBezTo>
                <a:cubicBezTo>
                  <a:pt x="33" y="211"/>
                  <a:pt x="33" y="211"/>
                  <a:pt x="33" y="211"/>
                </a:cubicBezTo>
                <a:cubicBezTo>
                  <a:pt x="33" y="214"/>
                  <a:pt x="31" y="215"/>
                  <a:pt x="29" y="215"/>
                </a:cubicBezTo>
                <a:cubicBezTo>
                  <a:pt x="26" y="215"/>
                  <a:pt x="25" y="214"/>
                  <a:pt x="25" y="211"/>
                </a:cubicBezTo>
                <a:close/>
                <a:moveTo>
                  <a:pt x="294" y="25"/>
                </a:moveTo>
                <a:cubicBezTo>
                  <a:pt x="296" y="25"/>
                  <a:pt x="298" y="26"/>
                  <a:pt x="298" y="29"/>
                </a:cubicBezTo>
                <a:cubicBezTo>
                  <a:pt x="298" y="211"/>
                  <a:pt x="298" y="211"/>
                  <a:pt x="298" y="211"/>
                </a:cubicBezTo>
                <a:cubicBezTo>
                  <a:pt x="298" y="214"/>
                  <a:pt x="296" y="215"/>
                  <a:pt x="294" y="215"/>
                </a:cubicBezTo>
                <a:cubicBezTo>
                  <a:pt x="54" y="215"/>
                  <a:pt x="54" y="215"/>
                  <a:pt x="54" y="215"/>
                </a:cubicBezTo>
                <a:cubicBezTo>
                  <a:pt x="51" y="215"/>
                  <a:pt x="49" y="214"/>
                  <a:pt x="49" y="211"/>
                </a:cubicBezTo>
                <a:cubicBezTo>
                  <a:pt x="49" y="29"/>
                  <a:pt x="49" y="29"/>
                  <a:pt x="49" y="29"/>
                </a:cubicBezTo>
                <a:cubicBezTo>
                  <a:pt x="49" y="26"/>
                  <a:pt x="51" y="25"/>
                  <a:pt x="54" y="25"/>
                </a:cubicBezTo>
                <a:lnTo>
                  <a:pt x="294" y="25"/>
                </a:lnTo>
                <a:close/>
                <a:moveTo>
                  <a:pt x="289" y="33"/>
                </a:moveTo>
                <a:cubicBezTo>
                  <a:pt x="58" y="33"/>
                  <a:pt x="58" y="33"/>
                  <a:pt x="58" y="33"/>
                </a:cubicBezTo>
                <a:cubicBezTo>
                  <a:pt x="58" y="207"/>
                  <a:pt x="58" y="207"/>
                  <a:pt x="58" y="207"/>
                </a:cubicBezTo>
                <a:cubicBezTo>
                  <a:pt x="289" y="207"/>
                  <a:pt x="289" y="207"/>
                  <a:pt x="289" y="207"/>
                </a:cubicBezTo>
                <a:lnTo>
                  <a:pt x="289" y="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600">
              <a:latin typeface="Montserrat" panose="00000500000000000000" pitchFamily="2" charset="0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C32084BE-B91F-4C4A-B2DB-676852A10A4A}"/>
              </a:ext>
            </a:extLst>
          </p:cNvPr>
          <p:cNvSpPr>
            <a:spLocks noEditPoints="1"/>
          </p:cNvSpPr>
          <p:nvPr/>
        </p:nvSpPr>
        <p:spPr bwMode="auto">
          <a:xfrm>
            <a:off x="6867777" y="4111639"/>
            <a:ext cx="571500" cy="469900"/>
          </a:xfrm>
          <a:custGeom>
            <a:avLst/>
            <a:gdLst>
              <a:gd name="T0" fmla="*/ 4 w 323"/>
              <a:gd name="T1" fmla="*/ 203 h 265"/>
              <a:gd name="T2" fmla="*/ 0 w 323"/>
              <a:gd name="T3" fmla="*/ 195 h 265"/>
              <a:gd name="T4" fmla="*/ 0 w 323"/>
              <a:gd name="T5" fmla="*/ 12 h 265"/>
              <a:gd name="T6" fmla="*/ 4 w 323"/>
              <a:gd name="T7" fmla="*/ 4 h 265"/>
              <a:gd name="T8" fmla="*/ 12 w 323"/>
              <a:gd name="T9" fmla="*/ 0 h 265"/>
              <a:gd name="T10" fmla="*/ 310 w 323"/>
              <a:gd name="T11" fmla="*/ 0 h 265"/>
              <a:gd name="T12" fmla="*/ 319 w 323"/>
              <a:gd name="T13" fmla="*/ 4 h 265"/>
              <a:gd name="T14" fmla="*/ 323 w 323"/>
              <a:gd name="T15" fmla="*/ 12 h 265"/>
              <a:gd name="T16" fmla="*/ 323 w 323"/>
              <a:gd name="T17" fmla="*/ 195 h 265"/>
              <a:gd name="T18" fmla="*/ 319 w 323"/>
              <a:gd name="T19" fmla="*/ 203 h 265"/>
              <a:gd name="T20" fmla="*/ 310 w 323"/>
              <a:gd name="T21" fmla="*/ 207 h 265"/>
              <a:gd name="T22" fmla="*/ 166 w 323"/>
              <a:gd name="T23" fmla="*/ 207 h 265"/>
              <a:gd name="T24" fmla="*/ 166 w 323"/>
              <a:gd name="T25" fmla="*/ 219 h 265"/>
              <a:gd name="T26" fmla="*/ 161 w 323"/>
              <a:gd name="T27" fmla="*/ 224 h 265"/>
              <a:gd name="T28" fmla="*/ 157 w 323"/>
              <a:gd name="T29" fmla="*/ 219 h 265"/>
              <a:gd name="T30" fmla="*/ 157 w 323"/>
              <a:gd name="T31" fmla="*/ 207 h 265"/>
              <a:gd name="T32" fmla="*/ 12 w 323"/>
              <a:gd name="T33" fmla="*/ 207 h 265"/>
              <a:gd name="T34" fmla="*/ 4 w 323"/>
              <a:gd name="T35" fmla="*/ 203 h 265"/>
              <a:gd name="T36" fmla="*/ 8 w 323"/>
              <a:gd name="T37" fmla="*/ 195 h 265"/>
              <a:gd name="T38" fmla="*/ 12 w 323"/>
              <a:gd name="T39" fmla="*/ 199 h 265"/>
              <a:gd name="T40" fmla="*/ 310 w 323"/>
              <a:gd name="T41" fmla="*/ 199 h 265"/>
              <a:gd name="T42" fmla="*/ 315 w 323"/>
              <a:gd name="T43" fmla="*/ 195 h 265"/>
              <a:gd name="T44" fmla="*/ 315 w 323"/>
              <a:gd name="T45" fmla="*/ 12 h 265"/>
              <a:gd name="T46" fmla="*/ 310 w 323"/>
              <a:gd name="T47" fmla="*/ 8 h 265"/>
              <a:gd name="T48" fmla="*/ 12 w 323"/>
              <a:gd name="T49" fmla="*/ 8 h 265"/>
              <a:gd name="T50" fmla="*/ 8 w 323"/>
              <a:gd name="T51" fmla="*/ 12 h 265"/>
              <a:gd name="T52" fmla="*/ 8 w 323"/>
              <a:gd name="T53" fmla="*/ 195 h 265"/>
              <a:gd name="T54" fmla="*/ 25 w 323"/>
              <a:gd name="T55" fmla="*/ 178 h 265"/>
              <a:gd name="T56" fmla="*/ 25 w 323"/>
              <a:gd name="T57" fmla="*/ 29 h 265"/>
              <a:gd name="T58" fmla="*/ 29 w 323"/>
              <a:gd name="T59" fmla="*/ 25 h 265"/>
              <a:gd name="T60" fmla="*/ 294 w 323"/>
              <a:gd name="T61" fmla="*/ 25 h 265"/>
              <a:gd name="T62" fmla="*/ 298 w 323"/>
              <a:gd name="T63" fmla="*/ 29 h 265"/>
              <a:gd name="T64" fmla="*/ 298 w 323"/>
              <a:gd name="T65" fmla="*/ 178 h 265"/>
              <a:gd name="T66" fmla="*/ 294 w 323"/>
              <a:gd name="T67" fmla="*/ 182 h 265"/>
              <a:gd name="T68" fmla="*/ 29 w 323"/>
              <a:gd name="T69" fmla="*/ 182 h 265"/>
              <a:gd name="T70" fmla="*/ 25 w 323"/>
              <a:gd name="T71" fmla="*/ 178 h 265"/>
              <a:gd name="T72" fmla="*/ 33 w 323"/>
              <a:gd name="T73" fmla="*/ 174 h 265"/>
              <a:gd name="T74" fmla="*/ 290 w 323"/>
              <a:gd name="T75" fmla="*/ 174 h 265"/>
              <a:gd name="T76" fmla="*/ 290 w 323"/>
              <a:gd name="T77" fmla="*/ 33 h 265"/>
              <a:gd name="T78" fmla="*/ 33 w 323"/>
              <a:gd name="T79" fmla="*/ 33 h 265"/>
              <a:gd name="T80" fmla="*/ 33 w 323"/>
              <a:gd name="T81" fmla="*/ 174 h 265"/>
              <a:gd name="T82" fmla="*/ 207 w 323"/>
              <a:gd name="T83" fmla="*/ 232 h 265"/>
              <a:gd name="T84" fmla="*/ 219 w 323"/>
              <a:gd name="T85" fmla="*/ 237 h 265"/>
              <a:gd name="T86" fmla="*/ 223 w 323"/>
              <a:gd name="T87" fmla="*/ 249 h 265"/>
              <a:gd name="T88" fmla="*/ 223 w 323"/>
              <a:gd name="T89" fmla="*/ 261 h 265"/>
              <a:gd name="T90" fmla="*/ 219 w 323"/>
              <a:gd name="T91" fmla="*/ 265 h 265"/>
              <a:gd name="T92" fmla="*/ 103 w 323"/>
              <a:gd name="T93" fmla="*/ 265 h 265"/>
              <a:gd name="T94" fmla="*/ 99 w 323"/>
              <a:gd name="T95" fmla="*/ 261 h 265"/>
              <a:gd name="T96" fmla="*/ 99 w 323"/>
              <a:gd name="T97" fmla="*/ 248 h 265"/>
              <a:gd name="T98" fmla="*/ 104 w 323"/>
              <a:gd name="T99" fmla="*/ 236 h 265"/>
              <a:gd name="T100" fmla="*/ 116 w 323"/>
              <a:gd name="T101" fmla="*/ 232 h 265"/>
              <a:gd name="T102" fmla="*/ 207 w 323"/>
              <a:gd name="T103" fmla="*/ 232 h 265"/>
              <a:gd name="T104" fmla="*/ 213 w 323"/>
              <a:gd name="T105" fmla="*/ 243 h 265"/>
              <a:gd name="T106" fmla="*/ 207 w 323"/>
              <a:gd name="T107" fmla="*/ 240 h 265"/>
              <a:gd name="T108" fmla="*/ 116 w 323"/>
              <a:gd name="T109" fmla="*/ 240 h 265"/>
              <a:gd name="T110" fmla="*/ 108 w 323"/>
              <a:gd name="T111" fmla="*/ 248 h 265"/>
              <a:gd name="T112" fmla="*/ 108 w 323"/>
              <a:gd name="T113" fmla="*/ 257 h 265"/>
              <a:gd name="T114" fmla="*/ 215 w 323"/>
              <a:gd name="T115" fmla="*/ 257 h 265"/>
              <a:gd name="T116" fmla="*/ 215 w 323"/>
              <a:gd name="T117" fmla="*/ 249 h 265"/>
              <a:gd name="T118" fmla="*/ 213 w 323"/>
              <a:gd name="T119" fmla="*/ 243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3" h="265">
                <a:moveTo>
                  <a:pt x="4" y="203"/>
                </a:moveTo>
                <a:cubicBezTo>
                  <a:pt x="1" y="201"/>
                  <a:pt x="0" y="198"/>
                  <a:pt x="0" y="195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9"/>
                  <a:pt x="1" y="6"/>
                  <a:pt x="4" y="4"/>
                </a:cubicBezTo>
                <a:cubicBezTo>
                  <a:pt x="6" y="1"/>
                  <a:pt x="9" y="0"/>
                  <a:pt x="12" y="0"/>
                </a:cubicBezTo>
                <a:cubicBezTo>
                  <a:pt x="310" y="0"/>
                  <a:pt x="310" y="0"/>
                  <a:pt x="310" y="0"/>
                </a:cubicBezTo>
                <a:cubicBezTo>
                  <a:pt x="314" y="0"/>
                  <a:pt x="317" y="1"/>
                  <a:pt x="319" y="4"/>
                </a:cubicBezTo>
                <a:cubicBezTo>
                  <a:pt x="322" y="6"/>
                  <a:pt x="323" y="9"/>
                  <a:pt x="323" y="12"/>
                </a:cubicBezTo>
                <a:cubicBezTo>
                  <a:pt x="323" y="195"/>
                  <a:pt x="323" y="195"/>
                  <a:pt x="323" y="195"/>
                </a:cubicBezTo>
                <a:cubicBezTo>
                  <a:pt x="323" y="198"/>
                  <a:pt x="322" y="201"/>
                  <a:pt x="319" y="203"/>
                </a:cubicBezTo>
                <a:cubicBezTo>
                  <a:pt x="317" y="206"/>
                  <a:pt x="314" y="207"/>
                  <a:pt x="310" y="207"/>
                </a:cubicBezTo>
                <a:cubicBezTo>
                  <a:pt x="166" y="207"/>
                  <a:pt x="166" y="207"/>
                  <a:pt x="166" y="207"/>
                </a:cubicBezTo>
                <a:cubicBezTo>
                  <a:pt x="166" y="219"/>
                  <a:pt x="166" y="219"/>
                  <a:pt x="166" y="219"/>
                </a:cubicBezTo>
                <a:cubicBezTo>
                  <a:pt x="166" y="222"/>
                  <a:pt x="164" y="224"/>
                  <a:pt x="161" y="224"/>
                </a:cubicBezTo>
                <a:cubicBezTo>
                  <a:pt x="159" y="224"/>
                  <a:pt x="157" y="222"/>
                  <a:pt x="157" y="219"/>
                </a:cubicBezTo>
                <a:cubicBezTo>
                  <a:pt x="157" y="207"/>
                  <a:pt x="157" y="207"/>
                  <a:pt x="157" y="207"/>
                </a:cubicBezTo>
                <a:cubicBezTo>
                  <a:pt x="12" y="207"/>
                  <a:pt x="12" y="207"/>
                  <a:pt x="12" y="207"/>
                </a:cubicBezTo>
                <a:cubicBezTo>
                  <a:pt x="9" y="207"/>
                  <a:pt x="6" y="206"/>
                  <a:pt x="4" y="203"/>
                </a:cubicBezTo>
                <a:close/>
                <a:moveTo>
                  <a:pt x="8" y="195"/>
                </a:moveTo>
                <a:cubicBezTo>
                  <a:pt x="8" y="197"/>
                  <a:pt x="10" y="199"/>
                  <a:pt x="12" y="199"/>
                </a:cubicBezTo>
                <a:cubicBezTo>
                  <a:pt x="310" y="199"/>
                  <a:pt x="310" y="199"/>
                  <a:pt x="310" y="199"/>
                </a:cubicBezTo>
                <a:cubicBezTo>
                  <a:pt x="313" y="199"/>
                  <a:pt x="315" y="197"/>
                  <a:pt x="315" y="195"/>
                </a:cubicBezTo>
                <a:cubicBezTo>
                  <a:pt x="315" y="12"/>
                  <a:pt x="315" y="12"/>
                  <a:pt x="315" y="12"/>
                </a:cubicBezTo>
                <a:cubicBezTo>
                  <a:pt x="315" y="10"/>
                  <a:pt x="313" y="8"/>
                  <a:pt x="310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0" y="8"/>
                  <a:pt x="8" y="10"/>
                  <a:pt x="8" y="12"/>
                </a:cubicBezTo>
                <a:lnTo>
                  <a:pt x="8" y="195"/>
                </a:lnTo>
                <a:close/>
                <a:moveTo>
                  <a:pt x="25" y="178"/>
                </a:moveTo>
                <a:cubicBezTo>
                  <a:pt x="25" y="29"/>
                  <a:pt x="25" y="29"/>
                  <a:pt x="25" y="29"/>
                </a:cubicBezTo>
                <a:cubicBezTo>
                  <a:pt x="25" y="26"/>
                  <a:pt x="26" y="25"/>
                  <a:pt x="29" y="25"/>
                </a:cubicBezTo>
                <a:cubicBezTo>
                  <a:pt x="294" y="25"/>
                  <a:pt x="294" y="25"/>
                  <a:pt x="294" y="25"/>
                </a:cubicBezTo>
                <a:cubicBezTo>
                  <a:pt x="297" y="25"/>
                  <a:pt x="298" y="26"/>
                  <a:pt x="298" y="29"/>
                </a:cubicBezTo>
                <a:cubicBezTo>
                  <a:pt x="298" y="178"/>
                  <a:pt x="298" y="178"/>
                  <a:pt x="298" y="178"/>
                </a:cubicBezTo>
                <a:cubicBezTo>
                  <a:pt x="298" y="181"/>
                  <a:pt x="297" y="182"/>
                  <a:pt x="294" y="182"/>
                </a:cubicBezTo>
                <a:cubicBezTo>
                  <a:pt x="29" y="182"/>
                  <a:pt x="29" y="182"/>
                  <a:pt x="29" y="182"/>
                </a:cubicBezTo>
                <a:cubicBezTo>
                  <a:pt x="26" y="182"/>
                  <a:pt x="25" y="181"/>
                  <a:pt x="25" y="178"/>
                </a:cubicBezTo>
                <a:close/>
                <a:moveTo>
                  <a:pt x="33" y="174"/>
                </a:moveTo>
                <a:cubicBezTo>
                  <a:pt x="290" y="174"/>
                  <a:pt x="290" y="174"/>
                  <a:pt x="290" y="174"/>
                </a:cubicBezTo>
                <a:cubicBezTo>
                  <a:pt x="290" y="33"/>
                  <a:pt x="290" y="33"/>
                  <a:pt x="290" y="33"/>
                </a:cubicBezTo>
                <a:cubicBezTo>
                  <a:pt x="33" y="33"/>
                  <a:pt x="33" y="33"/>
                  <a:pt x="33" y="33"/>
                </a:cubicBezTo>
                <a:lnTo>
                  <a:pt x="33" y="174"/>
                </a:lnTo>
                <a:close/>
                <a:moveTo>
                  <a:pt x="207" y="232"/>
                </a:moveTo>
                <a:cubicBezTo>
                  <a:pt x="211" y="232"/>
                  <a:pt x="215" y="233"/>
                  <a:pt x="219" y="237"/>
                </a:cubicBezTo>
                <a:cubicBezTo>
                  <a:pt x="222" y="240"/>
                  <a:pt x="223" y="244"/>
                  <a:pt x="223" y="249"/>
                </a:cubicBezTo>
                <a:cubicBezTo>
                  <a:pt x="223" y="261"/>
                  <a:pt x="223" y="261"/>
                  <a:pt x="223" y="261"/>
                </a:cubicBezTo>
                <a:cubicBezTo>
                  <a:pt x="223" y="264"/>
                  <a:pt x="222" y="265"/>
                  <a:pt x="219" y="265"/>
                </a:cubicBezTo>
                <a:cubicBezTo>
                  <a:pt x="103" y="265"/>
                  <a:pt x="103" y="265"/>
                  <a:pt x="103" y="265"/>
                </a:cubicBezTo>
                <a:cubicBezTo>
                  <a:pt x="101" y="265"/>
                  <a:pt x="99" y="264"/>
                  <a:pt x="99" y="261"/>
                </a:cubicBezTo>
                <a:cubicBezTo>
                  <a:pt x="99" y="248"/>
                  <a:pt x="99" y="248"/>
                  <a:pt x="99" y="248"/>
                </a:cubicBezTo>
                <a:cubicBezTo>
                  <a:pt x="99" y="244"/>
                  <a:pt x="101" y="240"/>
                  <a:pt x="104" y="236"/>
                </a:cubicBezTo>
                <a:cubicBezTo>
                  <a:pt x="107" y="233"/>
                  <a:pt x="111" y="232"/>
                  <a:pt x="116" y="232"/>
                </a:cubicBezTo>
                <a:lnTo>
                  <a:pt x="207" y="232"/>
                </a:lnTo>
                <a:close/>
                <a:moveTo>
                  <a:pt x="213" y="243"/>
                </a:moveTo>
                <a:cubicBezTo>
                  <a:pt x="211" y="241"/>
                  <a:pt x="209" y="240"/>
                  <a:pt x="207" y="240"/>
                </a:cubicBezTo>
                <a:cubicBezTo>
                  <a:pt x="116" y="240"/>
                  <a:pt x="116" y="240"/>
                  <a:pt x="116" y="240"/>
                </a:cubicBezTo>
                <a:cubicBezTo>
                  <a:pt x="110" y="240"/>
                  <a:pt x="108" y="243"/>
                  <a:pt x="108" y="248"/>
                </a:cubicBezTo>
                <a:cubicBezTo>
                  <a:pt x="108" y="257"/>
                  <a:pt x="108" y="257"/>
                  <a:pt x="108" y="257"/>
                </a:cubicBezTo>
                <a:cubicBezTo>
                  <a:pt x="215" y="257"/>
                  <a:pt x="215" y="257"/>
                  <a:pt x="215" y="257"/>
                </a:cubicBezTo>
                <a:cubicBezTo>
                  <a:pt x="215" y="249"/>
                  <a:pt x="215" y="249"/>
                  <a:pt x="215" y="249"/>
                </a:cubicBezTo>
                <a:cubicBezTo>
                  <a:pt x="215" y="247"/>
                  <a:pt x="214" y="244"/>
                  <a:pt x="213" y="2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600">
              <a:latin typeface="Montserrat" panose="00000500000000000000" pitchFamily="2" charset="0"/>
            </a:endParaRPr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3F07A2F5-6F62-4364-A6B6-C5566A226C7D}"/>
              </a:ext>
            </a:extLst>
          </p:cNvPr>
          <p:cNvSpPr>
            <a:spLocks noEditPoints="1"/>
          </p:cNvSpPr>
          <p:nvPr/>
        </p:nvSpPr>
        <p:spPr bwMode="auto">
          <a:xfrm>
            <a:off x="8626516" y="4111639"/>
            <a:ext cx="366713" cy="469900"/>
          </a:xfrm>
          <a:custGeom>
            <a:avLst/>
            <a:gdLst>
              <a:gd name="T0" fmla="*/ 4 w 207"/>
              <a:gd name="T1" fmla="*/ 261 h 265"/>
              <a:gd name="T2" fmla="*/ 0 w 207"/>
              <a:gd name="T3" fmla="*/ 253 h 265"/>
              <a:gd name="T4" fmla="*/ 0 w 207"/>
              <a:gd name="T5" fmla="*/ 12 h 265"/>
              <a:gd name="T6" fmla="*/ 4 w 207"/>
              <a:gd name="T7" fmla="*/ 4 h 265"/>
              <a:gd name="T8" fmla="*/ 13 w 207"/>
              <a:gd name="T9" fmla="*/ 0 h 265"/>
              <a:gd name="T10" fmla="*/ 195 w 207"/>
              <a:gd name="T11" fmla="*/ 0 h 265"/>
              <a:gd name="T12" fmla="*/ 204 w 207"/>
              <a:gd name="T13" fmla="*/ 4 h 265"/>
              <a:gd name="T14" fmla="*/ 207 w 207"/>
              <a:gd name="T15" fmla="*/ 12 h 265"/>
              <a:gd name="T16" fmla="*/ 207 w 207"/>
              <a:gd name="T17" fmla="*/ 253 h 265"/>
              <a:gd name="T18" fmla="*/ 204 w 207"/>
              <a:gd name="T19" fmla="*/ 261 h 265"/>
              <a:gd name="T20" fmla="*/ 195 w 207"/>
              <a:gd name="T21" fmla="*/ 265 h 265"/>
              <a:gd name="T22" fmla="*/ 13 w 207"/>
              <a:gd name="T23" fmla="*/ 265 h 265"/>
              <a:gd name="T24" fmla="*/ 4 w 207"/>
              <a:gd name="T25" fmla="*/ 261 h 265"/>
              <a:gd name="T26" fmla="*/ 9 w 207"/>
              <a:gd name="T27" fmla="*/ 253 h 265"/>
              <a:gd name="T28" fmla="*/ 13 w 207"/>
              <a:gd name="T29" fmla="*/ 257 h 265"/>
              <a:gd name="T30" fmla="*/ 195 w 207"/>
              <a:gd name="T31" fmla="*/ 257 h 265"/>
              <a:gd name="T32" fmla="*/ 199 w 207"/>
              <a:gd name="T33" fmla="*/ 253 h 265"/>
              <a:gd name="T34" fmla="*/ 199 w 207"/>
              <a:gd name="T35" fmla="*/ 12 h 265"/>
              <a:gd name="T36" fmla="*/ 195 w 207"/>
              <a:gd name="T37" fmla="*/ 8 h 265"/>
              <a:gd name="T38" fmla="*/ 13 w 207"/>
              <a:gd name="T39" fmla="*/ 8 h 265"/>
              <a:gd name="T40" fmla="*/ 9 w 207"/>
              <a:gd name="T41" fmla="*/ 12 h 265"/>
              <a:gd name="T42" fmla="*/ 9 w 207"/>
              <a:gd name="T43" fmla="*/ 253 h 265"/>
              <a:gd name="T44" fmla="*/ 25 w 207"/>
              <a:gd name="T45" fmla="*/ 219 h 265"/>
              <a:gd name="T46" fmla="*/ 25 w 207"/>
              <a:gd name="T47" fmla="*/ 29 h 265"/>
              <a:gd name="T48" fmla="*/ 29 w 207"/>
              <a:gd name="T49" fmla="*/ 25 h 265"/>
              <a:gd name="T50" fmla="*/ 178 w 207"/>
              <a:gd name="T51" fmla="*/ 25 h 265"/>
              <a:gd name="T52" fmla="*/ 182 w 207"/>
              <a:gd name="T53" fmla="*/ 29 h 265"/>
              <a:gd name="T54" fmla="*/ 182 w 207"/>
              <a:gd name="T55" fmla="*/ 219 h 265"/>
              <a:gd name="T56" fmla="*/ 178 w 207"/>
              <a:gd name="T57" fmla="*/ 224 h 265"/>
              <a:gd name="T58" fmla="*/ 29 w 207"/>
              <a:gd name="T59" fmla="*/ 224 h 265"/>
              <a:gd name="T60" fmla="*/ 25 w 207"/>
              <a:gd name="T61" fmla="*/ 219 h 265"/>
              <a:gd name="T62" fmla="*/ 33 w 207"/>
              <a:gd name="T63" fmla="*/ 215 h 265"/>
              <a:gd name="T64" fmla="*/ 174 w 207"/>
              <a:gd name="T65" fmla="*/ 215 h 265"/>
              <a:gd name="T66" fmla="*/ 174 w 207"/>
              <a:gd name="T67" fmla="*/ 33 h 265"/>
              <a:gd name="T68" fmla="*/ 33 w 207"/>
              <a:gd name="T69" fmla="*/ 33 h 265"/>
              <a:gd name="T70" fmla="*/ 33 w 207"/>
              <a:gd name="T71" fmla="*/ 215 h 265"/>
              <a:gd name="T72" fmla="*/ 108 w 207"/>
              <a:gd name="T73" fmla="*/ 232 h 265"/>
              <a:gd name="T74" fmla="*/ 114 w 207"/>
              <a:gd name="T75" fmla="*/ 234 h 265"/>
              <a:gd name="T76" fmla="*/ 116 w 207"/>
              <a:gd name="T77" fmla="*/ 240 h 265"/>
              <a:gd name="T78" fmla="*/ 114 w 207"/>
              <a:gd name="T79" fmla="*/ 246 h 265"/>
              <a:gd name="T80" fmla="*/ 108 w 207"/>
              <a:gd name="T81" fmla="*/ 248 h 265"/>
              <a:gd name="T82" fmla="*/ 102 w 207"/>
              <a:gd name="T83" fmla="*/ 246 h 265"/>
              <a:gd name="T84" fmla="*/ 100 w 207"/>
              <a:gd name="T85" fmla="*/ 240 h 265"/>
              <a:gd name="T86" fmla="*/ 102 w 207"/>
              <a:gd name="T87" fmla="*/ 234 h 265"/>
              <a:gd name="T88" fmla="*/ 108 w 207"/>
              <a:gd name="T89" fmla="*/ 232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07" h="265">
                <a:moveTo>
                  <a:pt x="4" y="261"/>
                </a:moveTo>
                <a:cubicBezTo>
                  <a:pt x="2" y="259"/>
                  <a:pt x="0" y="256"/>
                  <a:pt x="0" y="253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9"/>
                  <a:pt x="2" y="6"/>
                  <a:pt x="4" y="4"/>
                </a:cubicBezTo>
                <a:cubicBezTo>
                  <a:pt x="6" y="1"/>
                  <a:pt x="9" y="0"/>
                  <a:pt x="13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98" y="0"/>
                  <a:pt x="201" y="1"/>
                  <a:pt x="204" y="4"/>
                </a:cubicBezTo>
                <a:cubicBezTo>
                  <a:pt x="206" y="6"/>
                  <a:pt x="207" y="9"/>
                  <a:pt x="207" y="12"/>
                </a:cubicBezTo>
                <a:cubicBezTo>
                  <a:pt x="207" y="253"/>
                  <a:pt x="207" y="253"/>
                  <a:pt x="207" y="253"/>
                </a:cubicBezTo>
                <a:cubicBezTo>
                  <a:pt x="207" y="256"/>
                  <a:pt x="206" y="259"/>
                  <a:pt x="204" y="261"/>
                </a:cubicBezTo>
                <a:cubicBezTo>
                  <a:pt x="201" y="264"/>
                  <a:pt x="198" y="265"/>
                  <a:pt x="195" y="265"/>
                </a:cubicBezTo>
                <a:cubicBezTo>
                  <a:pt x="13" y="265"/>
                  <a:pt x="13" y="265"/>
                  <a:pt x="13" y="265"/>
                </a:cubicBezTo>
                <a:cubicBezTo>
                  <a:pt x="9" y="265"/>
                  <a:pt x="6" y="264"/>
                  <a:pt x="4" y="261"/>
                </a:cubicBezTo>
                <a:close/>
                <a:moveTo>
                  <a:pt x="9" y="253"/>
                </a:moveTo>
                <a:cubicBezTo>
                  <a:pt x="9" y="255"/>
                  <a:pt x="10" y="257"/>
                  <a:pt x="13" y="257"/>
                </a:cubicBezTo>
                <a:cubicBezTo>
                  <a:pt x="195" y="257"/>
                  <a:pt x="195" y="257"/>
                  <a:pt x="195" y="257"/>
                </a:cubicBezTo>
                <a:cubicBezTo>
                  <a:pt x="198" y="257"/>
                  <a:pt x="199" y="255"/>
                  <a:pt x="199" y="253"/>
                </a:cubicBezTo>
                <a:cubicBezTo>
                  <a:pt x="199" y="12"/>
                  <a:pt x="199" y="12"/>
                  <a:pt x="199" y="12"/>
                </a:cubicBezTo>
                <a:cubicBezTo>
                  <a:pt x="199" y="10"/>
                  <a:pt x="198" y="8"/>
                  <a:pt x="195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0" y="8"/>
                  <a:pt x="9" y="10"/>
                  <a:pt x="9" y="12"/>
                </a:cubicBezTo>
                <a:lnTo>
                  <a:pt x="9" y="253"/>
                </a:lnTo>
                <a:close/>
                <a:moveTo>
                  <a:pt x="25" y="219"/>
                </a:moveTo>
                <a:cubicBezTo>
                  <a:pt x="25" y="29"/>
                  <a:pt x="25" y="29"/>
                  <a:pt x="25" y="29"/>
                </a:cubicBezTo>
                <a:cubicBezTo>
                  <a:pt x="25" y="26"/>
                  <a:pt x="27" y="25"/>
                  <a:pt x="29" y="25"/>
                </a:cubicBezTo>
                <a:cubicBezTo>
                  <a:pt x="178" y="25"/>
                  <a:pt x="178" y="25"/>
                  <a:pt x="178" y="25"/>
                </a:cubicBezTo>
                <a:cubicBezTo>
                  <a:pt x="181" y="25"/>
                  <a:pt x="182" y="26"/>
                  <a:pt x="182" y="29"/>
                </a:cubicBezTo>
                <a:cubicBezTo>
                  <a:pt x="182" y="219"/>
                  <a:pt x="182" y="219"/>
                  <a:pt x="182" y="219"/>
                </a:cubicBezTo>
                <a:cubicBezTo>
                  <a:pt x="182" y="222"/>
                  <a:pt x="181" y="224"/>
                  <a:pt x="178" y="224"/>
                </a:cubicBezTo>
                <a:cubicBezTo>
                  <a:pt x="29" y="224"/>
                  <a:pt x="29" y="224"/>
                  <a:pt x="29" y="224"/>
                </a:cubicBezTo>
                <a:cubicBezTo>
                  <a:pt x="27" y="224"/>
                  <a:pt x="25" y="222"/>
                  <a:pt x="25" y="219"/>
                </a:cubicBezTo>
                <a:close/>
                <a:moveTo>
                  <a:pt x="33" y="215"/>
                </a:moveTo>
                <a:cubicBezTo>
                  <a:pt x="174" y="215"/>
                  <a:pt x="174" y="215"/>
                  <a:pt x="174" y="215"/>
                </a:cubicBezTo>
                <a:cubicBezTo>
                  <a:pt x="174" y="33"/>
                  <a:pt x="174" y="33"/>
                  <a:pt x="174" y="33"/>
                </a:cubicBezTo>
                <a:cubicBezTo>
                  <a:pt x="33" y="33"/>
                  <a:pt x="33" y="33"/>
                  <a:pt x="33" y="33"/>
                </a:cubicBezTo>
                <a:lnTo>
                  <a:pt x="33" y="215"/>
                </a:lnTo>
                <a:close/>
                <a:moveTo>
                  <a:pt x="108" y="232"/>
                </a:moveTo>
                <a:cubicBezTo>
                  <a:pt x="110" y="232"/>
                  <a:pt x="112" y="233"/>
                  <a:pt x="114" y="234"/>
                </a:cubicBezTo>
                <a:cubicBezTo>
                  <a:pt x="115" y="236"/>
                  <a:pt x="116" y="238"/>
                  <a:pt x="116" y="240"/>
                </a:cubicBezTo>
                <a:cubicBezTo>
                  <a:pt x="116" y="243"/>
                  <a:pt x="115" y="245"/>
                  <a:pt x="114" y="246"/>
                </a:cubicBezTo>
                <a:cubicBezTo>
                  <a:pt x="112" y="248"/>
                  <a:pt x="110" y="248"/>
                  <a:pt x="108" y="248"/>
                </a:cubicBezTo>
                <a:cubicBezTo>
                  <a:pt x="106" y="248"/>
                  <a:pt x="104" y="248"/>
                  <a:pt x="102" y="246"/>
                </a:cubicBezTo>
                <a:cubicBezTo>
                  <a:pt x="100" y="245"/>
                  <a:pt x="100" y="243"/>
                  <a:pt x="100" y="240"/>
                </a:cubicBezTo>
                <a:cubicBezTo>
                  <a:pt x="100" y="238"/>
                  <a:pt x="100" y="236"/>
                  <a:pt x="102" y="234"/>
                </a:cubicBezTo>
                <a:cubicBezTo>
                  <a:pt x="104" y="233"/>
                  <a:pt x="106" y="232"/>
                  <a:pt x="108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id-ID" sz="1600">
              <a:latin typeface="Montserrat" panose="00000500000000000000" pitchFamily="2" charset="0"/>
            </a:endParaRP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66DB107-6E02-4C86-AE09-C213B9114A39}"/>
              </a:ext>
            </a:extLst>
          </p:cNvPr>
          <p:cNvSpPr>
            <a:spLocks noEditPoints="1"/>
          </p:cNvSpPr>
          <p:nvPr/>
        </p:nvSpPr>
        <p:spPr bwMode="auto">
          <a:xfrm>
            <a:off x="10315338" y="4111639"/>
            <a:ext cx="277813" cy="469900"/>
          </a:xfrm>
          <a:custGeom>
            <a:avLst/>
            <a:gdLst>
              <a:gd name="T0" fmla="*/ 3 w 157"/>
              <a:gd name="T1" fmla="*/ 261 h 265"/>
              <a:gd name="T2" fmla="*/ 0 w 157"/>
              <a:gd name="T3" fmla="*/ 253 h 265"/>
              <a:gd name="T4" fmla="*/ 0 w 157"/>
              <a:gd name="T5" fmla="*/ 12 h 265"/>
              <a:gd name="T6" fmla="*/ 3 w 157"/>
              <a:gd name="T7" fmla="*/ 4 h 265"/>
              <a:gd name="T8" fmla="*/ 12 w 157"/>
              <a:gd name="T9" fmla="*/ 0 h 265"/>
              <a:gd name="T10" fmla="*/ 145 w 157"/>
              <a:gd name="T11" fmla="*/ 0 h 265"/>
              <a:gd name="T12" fmla="*/ 153 w 157"/>
              <a:gd name="T13" fmla="*/ 4 h 265"/>
              <a:gd name="T14" fmla="*/ 157 w 157"/>
              <a:gd name="T15" fmla="*/ 12 h 265"/>
              <a:gd name="T16" fmla="*/ 157 w 157"/>
              <a:gd name="T17" fmla="*/ 253 h 265"/>
              <a:gd name="T18" fmla="*/ 153 w 157"/>
              <a:gd name="T19" fmla="*/ 261 h 265"/>
              <a:gd name="T20" fmla="*/ 145 w 157"/>
              <a:gd name="T21" fmla="*/ 265 h 265"/>
              <a:gd name="T22" fmla="*/ 12 w 157"/>
              <a:gd name="T23" fmla="*/ 265 h 265"/>
              <a:gd name="T24" fmla="*/ 3 w 157"/>
              <a:gd name="T25" fmla="*/ 261 h 265"/>
              <a:gd name="T26" fmla="*/ 8 w 157"/>
              <a:gd name="T27" fmla="*/ 253 h 265"/>
              <a:gd name="T28" fmla="*/ 12 w 157"/>
              <a:gd name="T29" fmla="*/ 257 h 265"/>
              <a:gd name="T30" fmla="*/ 145 w 157"/>
              <a:gd name="T31" fmla="*/ 257 h 265"/>
              <a:gd name="T32" fmla="*/ 149 w 157"/>
              <a:gd name="T33" fmla="*/ 253 h 265"/>
              <a:gd name="T34" fmla="*/ 149 w 157"/>
              <a:gd name="T35" fmla="*/ 12 h 265"/>
              <a:gd name="T36" fmla="*/ 145 w 157"/>
              <a:gd name="T37" fmla="*/ 8 h 265"/>
              <a:gd name="T38" fmla="*/ 12 w 157"/>
              <a:gd name="T39" fmla="*/ 8 h 265"/>
              <a:gd name="T40" fmla="*/ 8 w 157"/>
              <a:gd name="T41" fmla="*/ 12 h 265"/>
              <a:gd name="T42" fmla="*/ 8 w 157"/>
              <a:gd name="T43" fmla="*/ 253 h 265"/>
              <a:gd name="T44" fmla="*/ 16 w 157"/>
              <a:gd name="T45" fmla="*/ 219 h 265"/>
              <a:gd name="T46" fmla="*/ 16 w 157"/>
              <a:gd name="T47" fmla="*/ 46 h 265"/>
              <a:gd name="T48" fmla="*/ 20 w 157"/>
              <a:gd name="T49" fmla="*/ 41 h 265"/>
              <a:gd name="T50" fmla="*/ 136 w 157"/>
              <a:gd name="T51" fmla="*/ 41 h 265"/>
              <a:gd name="T52" fmla="*/ 141 w 157"/>
              <a:gd name="T53" fmla="*/ 46 h 265"/>
              <a:gd name="T54" fmla="*/ 141 w 157"/>
              <a:gd name="T55" fmla="*/ 219 h 265"/>
              <a:gd name="T56" fmla="*/ 136 w 157"/>
              <a:gd name="T57" fmla="*/ 224 h 265"/>
              <a:gd name="T58" fmla="*/ 20 w 157"/>
              <a:gd name="T59" fmla="*/ 224 h 265"/>
              <a:gd name="T60" fmla="*/ 16 w 157"/>
              <a:gd name="T61" fmla="*/ 219 h 265"/>
              <a:gd name="T62" fmla="*/ 25 w 157"/>
              <a:gd name="T63" fmla="*/ 215 h 265"/>
              <a:gd name="T64" fmla="*/ 132 w 157"/>
              <a:gd name="T65" fmla="*/ 215 h 265"/>
              <a:gd name="T66" fmla="*/ 132 w 157"/>
              <a:gd name="T67" fmla="*/ 50 h 265"/>
              <a:gd name="T68" fmla="*/ 25 w 157"/>
              <a:gd name="T69" fmla="*/ 50 h 265"/>
              <a:gd name="T70" fmla="*/ 25 w 157"/>
              <a:gd name="T71" fmla="*/ 215 h 265"/>
              <a:gd name="T72" fmla="*/ 58 w 157"/>
              <a:gd name="T73" fmla="*/ 29 h 265"/>
              <a:gd name="T74" fmla="*/ 62 w 157"/>
              <a:gd name="T75" fmla="*/ 25 h 265"/>
              <a:gd name="T76" fmla="*/ 95 w 157"/>
              <a:gd name="T77" fmla="*/ 25 h 265"/>
              <a:gd name="T78" fmla="*/ 99 w 157"/>
              <a:gd name="T79" fmla="*/ 29 h 265"/>
              <a:gd name="T80" fmla="*/ 95 w 157"/>
              <a:gd name="T81" fmla="*/ 33 h 265"/>
              <a:gd name="T82" fmla="*/ 62 w 157"/>
              <a:gd name="T83" fmla="*/ 33 h 265"/>
              <a:gd name="T84" fmla="*/ 58 w 157"/>
              <a:gd name="T85" fmla="*/ 29 h 265"/>
              <a:gd name="T86" fmla="*/ 83 w 157"/>
              <a:gd name="T87" fmla="*/ 232 h 265"/>
              <a:gd name="T88" fmla="*/ 89 w 157"/>
              <a:gd name="T89" fmla="*/ 234 h 265"/>
              <a:gd name="T90" fmla="*/ 91 w 157"/>
              <a:gd name="T91" fmla="*/ 240 h 265"/>
              <a:gd name="T92" fmla="*/ 89 w 157"/>
              <a:gd name="T93" fmla="*/ 246 h 265"/>
              <a:gd name="T94" fmla="*/ 83 w 157"/>
              <a:gd name="T95" fmla="*/ 248 h 265"/>
              <a:gd name="T96" fmla="*/ 77 w 157"/>
              <a:gd name="T97" fmla="*/ 246 h 265"/>
              <a:gd name="T98" fmla="*/ 74 w 157"/>
              <a:gd name="T99" fmla="*/ 240 h 265"/>
              <a:gd name="T100" fmla="*/ 77 w 157"/>
              <a:gd name="T101" fmla="*/ 234 h 265"/>
              <a:gd name="T102" fmla="*/ 83 w 157"/>
              <a:gd name="T103" fmla="*/ 232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7" h="265">
                <a:moveTo>
                  <a:pt x="3" y="261"/>
                </a:moveTo>
                <a:cubicBezTo>
                  <a:pt x="1" y="259"/>
                  <a:pt x="0" y="256"/>
                  <a:pt x="0" y="253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9"/>
                  <a:pt x="1" y="6"/>
                  <a:pt x="3" y="4"/>
                </a:cubicBezTo>
                <a:cubicBezTo>
                  <a:pt x="6" y="1"/>
                  <a:pt x="9" y="0"/>
                  <a:pt x="12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48" y="0"/>
                  <a:pt x="151" y="1"/>
                  <a:pt x="153" y="4"/>
                </a:cubicBezTo>
                <a:cubicBezTo>
                  <a:pt x="156" y="6"/>
                  <a:pt x="157" y="9"/>
                  <a:pt x="157" y="12"/>
                </a:cubicBezTo>
                <a:cubicBezTo>
                  <a:pt x="157" y="253"/>
                  <a:pt x="157" y="253"/>
                  <a:pt x="157" y="253"/>
                </a:cubicBezTo>
                <a:cubicBezTo>
                  <a:pt x="157" y="256"/>
                  <a:pt x="156" y="259"/>
                  <a:pt x="153" y="261"/>
                </a:cubicBezTo>
                <a:cubicBezTo>
                  <a:pt x="151" y="264"/>
                  <a:pt x="148" y="265"/>
                  <a:pt x="145" y="265"/>
                </a:cubicBezTo>
                <a:cubicBezTo>
                  <a:pt x="12" y="265"/>
                  <a:pt x="12" y="265"/>
                  <a:pt x="12" y="265"/>
                </a:cubicBezTo>
                <a:cubicBezTo>
                  <a:pt x="9" y="265"/>
                  <a:pt x="6" y="264"/>
                  <a:pt x="3" y="261"/>
                </a:cubicBezTo>
                <a:close/>
                <a:moveTo>
                  <a:pt x="8" y="253"/>
                </a:moveTo>
                <a:cubicBezTo>
                  <a:pt x="8" y="255"/>
                  <a:pt x="9" y="257"/>
                  <a:pt x="12" y="257"/>
                </a:cubicBezTo>
                <a:cubicBezTo>
                  <a:pt x="145" y="257"/>
                  <a:pt x="145" y="257"/>
                  <a:pt x="145" y="257"/>
                </a:cubicBezTo>
                <a:cubicBezTo>
                  <a:pt x="147" y="257"/>
                  <a:pt x="149" y="255"/>
                  <a:pt x="149" y="253"/>
                </a:cubicBezTo>
                <a:cubicBezTo>
                  <a:pt x="149" y="12"/>
                  <a:pt x="149" y="12"/>
                  <a:pt x="149" y="12"/>
                </a:cubicBezTo>
                <a:cubicBezTo>
                  <a:pt x="149" y="10"/>
                  <a:pt x="147" y="8"/>
                  <a:pt x="145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9" y="8"/>
                  <a:pt x="8" y="10"/>
                  <a:pt x="8" y="12"/>
                </a:cubicBezTo>
                <a:lnTo>
                  <a:pt x="8" y="253"/>
                </a:lnTo>
                <a:close/>
                <a:moveTo>
                  <a:pt x="16" y="219"/>
                </a:moveTo>
                <a:cubicBezTo>
                  <a:pt x="16" y="46"/>
                  <a:pt x="16" y="46"/>
                  <a:pt x="16" y="46"/>
                </a:cubicBezTo>
                <a:cubicBezTo>
                  <a:pt x="16" y="43"/>
                  <a:pt x="18" y="41"/>
                  <a:pt x="20" y="41"/>
                </a:cubicBezTo>
                <a:cubicBezTo>
                  <a:pt x="136" y="41"/>
                  <a:pt x="136" y="41"/>
                  <a:pt x="136" y="41"/>
                </a:cubicBezTo>
                <a:cubicBezTo>
                  <a:pt x="139" y="41"/>
                  <a:pt x="141" y="43"/>
                  <a:pt x="141" y="46"/>
                </a:cubicBezTo>
                <a:cubicBezTo>
                  <a:pt x="141" y="219"/>
                  <a:pt x="141" y="219"/>
                  <a:pt x="141" y="219"/>
                </a:cubicBezTo>
                <a:cubicBezTo>
                  <a:pt x="141" y="222"/>
                  <a:pt x="139" y="224"/>
                  <a:pt x="136" y="224"/>
                </a:cubicBezTo>
                <a:cubicBezTo>
                  <a:pt x="20" y="224"/>
                  <a:pt x="20" y="224"/>
                  <a:pt x="20" y="224"/>
                </a:cubicBezTo>
                <a:cubicBezTo>
                  <a:pt x="18" y="224"/>
                  <a:pt x="16" y="222"/>
                  <a:pt x="16" y="219"/>
                </a:cubicBezTo>
                <a:close/>
                <a:moveTo>
                  <a:pt x="25" y="215"/>
                </a:moveTo>
                <a:cubicBezTo>
                  <a:pt x="132" y="215"/>
                  <a:pt x="132" y="215"/>
                  <a:pt x="132" y="215"/>
                </a:cubicBezTo>
                <a:cubicBezTo>
                  <a:pt x="132" y="50"/>
                  <a:pt x="132" y="50"/>
                  <a:pt x="132" y="50"/>
                </a:cubicBezTo>
                <a:cubicBezTo>
                  <a:pt x="25" y="50"/>
                  <a:pt x="25" y="50"/>
                  <a:pt x="25" y="50"/>
                </a:cubicBezTo>
                <a:lnTo>
                  <a:pt x="25" y="215"/>
                </a:lnTo>
                <a:close/>
                <a:moveTo>
                  <a:pt x="58" y="29"/>
                </a:moveTo>
                <a:cubicBezTo>
                  <a:pt x="58" y="26"/>
                  <a:pt x="59" y="25"/>
                  <a:pt x="62" y="25"/>
                </a:cubicBezTo>
                <a:cubicBezTo>
                  <a:pt x="95" y="25"/>
                  <a:pt x="95" y="25"/>
                  <a:pt x="95" y="25"/>
                </a:cubicBezTo>
                <a:cubicBezTo>
                  <a:pt x="98" y="25"/>
                  <a:pt x="99" y="26"/>
                  <a:pt x="99" y="29"/>
                </a:cubicBezTo>
                <a:cubicBezTo>
                  <a:pt x="99" y="32"/>
                  <a:pt x="98" y="33"/>
                  <a:pt x="95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59" y="33"/>
                  <a:pt x="58" y="32"/>
                  <a:pt x="58" y="29"/>
                </a:cubicBezTo>
                <a:close/>
                <a:moveTo>
                  <a:pt x="83" y="232"/>
                </a:moveTo>
                <a:cubicBezTo>
                  <a:pt x="85" y="232"/>
                  <a:pt x="87" y="233"/>
                  <a:pt x="89" y="234"/>
                </a:cubicBezTo>
                <a:cubicBezTo>
                  <a:pt x="90" y="236"/>
                  <a:pt x="91" y="238"/>
                  <a:pt x="91" y="240"/>
                </a:cubicBezTo>
                <a:cubicBezTo>
                  <a:pt x="91" y="243"/>
                  <a:pt x="90" y="245"/>
                  <a:pt x="89" y="246"/>
                </a:cubicBezTo>
                <a:cubicBezTo>
                  <a:pt x="87" y="248"/>
                  <a:pt x="85" y="248"/>
                  <a:pt x="83" y="248"/>
                </a:cubicBezTo>
                <a:cubicBezTo>
                  <a:pt x="80" y="248"/>
                  <a:pt x="78" y="248"/>
                  <a:pt x="77" y="246"/>
                </a:cubicBezTo>
                <a:cubicBezTo>
                  <a:pt x="75" y="245"/>
                  <a:pt x="74" y="243"/>
                  <a:pt x="74" y="240"/>
                </a:cubicBezTo>
                <a:cubicBezTo>
                  <a:pt x="74" y="238"/>
                  <a:pt x="75" y="236"/>
                  <a:pt x="77" y="234"/>
                </a:cubicBezTo>
                <a:cubicBezTo>
                  <a:pt x="78" y="233"/>
                  <a:pt x="80" y="232"/>
                  <a:pt x="83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600">
              <a:latin typeface="Montserrat" panose="00000500000000000000" pitchFamily="2" charset="0"/>
            </a:endParaRPr>
          </a:p>
        </p:txBody>
      </p:sp>
      <p:pic>
        <p:nvPicPr>
          <p:cNvPr id="19" name="Shape 1701">
            <a:extLst>
              <a:ext uri="{FF2B5EF4-FFF2-40B4-BE49-F238E27FC236}">
                <a16:creationId xmlns:a16="http://schemas.microsoft.com/office/drawing/2014/main" id="{8BEB7F2D-7975-48D6-839E-498EEF72EFF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7797"/>
          <a:stretch/>
        </p:blipFill>
        <p:spPr>
          <a:xfrm>
            <a:off x="417335" y="3485072"/>
            <a:ext cx="3764424" cy="3384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9E8CF0A0-FD00-4A03-9CEB-959B04C1178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6" b="5016"/>
          <a:stretch>
            <a:fillRect/>
          </a:stretch>
        </p:blipFill>
        <p:spPr/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299CDD-10F1-4EDF-9072-E1A1D71CD104}"/>
              </a:ext>
            </a:extLst>
          </p:cNvPr>
          <p:cNvSpPr/>
          <p:nvPr/>
        </p:nvSpPr>
        <p:spPr>
          <a:xfrm>
            <a:off x="1949115" y="2015110"/>
            <a:ext cx="9264346" cy="615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sed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do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eiusmod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incididunt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ut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labore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et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dolore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magna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aliqua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dolore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magna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et</a:t>
            </a:r>
          </a:p>
        </p:txBody>
      </p:sp>
    </p:spTree>
    <p:extLst>
      <p:ext uri="{BB962C8B-B14F-4D97-AF65-F5344CB8AC3E}">
        <p14:creationId xmlns:p14="http://schemas.microsoft.com/office/powerpoint/2010/main" val="1535704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7F60B5-2517-4F43-969B-D518F3B5A461}"/>
              </a:ext>
            </a:extLst>
          </p:cNvPr>
          <p:cNvSpPr/>
          <p:nvPr/>
        </p:nvSpPr>
        <p:spPr>
          <a:xfrm>
            <a:off x="580571" y="708592"/>
            <a:ext cx="108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Freeform 103">
            <a:extLst>
              <a:ext uri="{FF2B5EF4-FFF2-40B4-BE49-F238E27FC236}">
                <a16:creationId xmlns:a16="http://schemas.microsoft.com/office/drawing/2014/main" id="{0A8A8E83-F911-4AC3-9EF0-A7B18ABAF3E4}"/>
              </a:ext>
            </a:extLst>
          </p:cNvPr>
          <p:cNvSpPr>
            <a:spLocks noEditPoints="1"/>
          </p:cNvSpPr>
          <p:nvPr/>
        </p:nvSpPr>
        <p:spPr bwMode="auto">
          <a:xfrm>
            <a:off x="890132" y="1018153"/>
            <a:ext cx="460878" cy="460878"/>
          </a:xfrm>
          <a:custGeom>
            <a:avLst/>
            <a:gdLst>
              <a:gd name="T0" fmla="*/ 176 w 176"/>
              <a:gd name="T1" fmla="*/ 68 h 176"/>
              <a:gd name="T2" fmla="*/ 174 w 176"/>
              <a:gd name="T3" fmla="*/ 49 h 176"/>
              <a:gd name="T4" fmla="*/ 90 w 176"/>
              <a:gd name="T5" fmla="*/ 1 h 176"/>
              <a:gd name="T6" fmla="*/ 88 w 176"/>
              <a:gd name="T7" fmla="*/ 0 h 176"/>
              <a:gd name="T8" fmla="*/ 86 w 176"/>
              <a:gd name="T9" fmla="*/ 1 h 176"/>
              <a:gd name="T10" fmla="*/ 2 w 176"/>
              <a:gd name="T11" fmla="*/ 49 h 176"/>
              <a:gd name="T12" fmla="*/ 0 w 176"/>
              <a:gd name="T13" fmla="*/ 68 h 176"/>
              <a:gd name="T14" fmla="*/ 16 w 176"/>
              <a:gd name="T15" fmla="*/ 72 h 176"/>
              <a:gd name="T16" fmla="*/ 12 w 176"/>
              <a:gd name="T17" fmla="*/ 144 h 176"/>
              <a:gd name="T18" fmla="*/ 8 w 176"/>
              <a:gd name="T19" fmla="*/ 147 h 176"/>
              <a:gd name="T20" fmla="*/ 0 w 176"/>
              <a:gd name="T21" fmla="*/ 171 h 176"/>
              <a:gd name="T22" fmla="*/ 4 w 176"/>
              <a:gd name="T23" fmla="*/ 176 h 176"/>
              <a:gd name="T24" fmla="*/ 176 w 176"/>
              <a:gd name="T25" fmla="*/ 172 h 176"/>
              <a:gd name="T26" fmla="*/ 176 w 176"/>
              <a:gd name="T27" fmla="*/ 171 h 176"/>
              <a:gd name="T28" fmla="*/ 168 w 176"/>
              <a:gd name="T29" fmla="*/ 147 h 176"/>
              <a:gd name="T30" fmla="*/ 160 w 176"/>
              <a:gd name="T31" fmla="*/ 144 h 176"/>
              <a:gd name="T32" fmla="*/ 172 w 176"/>
              <a:gd name="T33" fmla="*/ 72 h 176"/>
              <a:gd name="T34" fmla="*/ 157 w 176"/>
              <a:gd name="T35" fmla="*/ 48 h 176"/>
              <a:gd name="T36" fmla="*/ 88 w 176"/>
              <a:gd name="T37" fmla="*/ 9 h 176"/>
              <a:gd name="T38" fmla="*/ 166 w 176"/>
              <a:gd name="T39" fmla="*/ 168 h 176"/>
              <a:gd name="T40" fmla="*/ 15 w 176"/>
              <a:gd name="T41" fmla="*/ 152 h 176"/>
              <a:gd name="T42" fmla="*/ 24 w 176"/>
              <a:gd name="T43" fmla="*/ 72 h 176"/>
              <a:gd name="T44" fmla="*/ 40 w 176"/>
              <a:gd name="T45" fmla="*/ 144 h 176"/>
              <a:gd name="T46" fmla="*/ 24 w 176"/>
              <a:gd name="T47" fmla="*/ 72 h 176"/>
              <a:gd name="T48" fmla="*/ 64 w 176"/>
              <a:gd name="T49" fmla="*/ 72 h 176"/>
              <a:gd name="T50" fmla="*/ 48 w 176"/>
              <a:gd name="T51" fmla="*/ 144 h 176"/>
              <a:gd name="T52" fmla="*/ 72 w 176"/>
              <a:gd name="T53" fmla="*/ 72 h 176"/>
              <a:gd name="T54" fmla="*/ 104 w 176"/>
              <a:gd name="T55" fmla="*/ 144 h 176"/>
              <a:gd name="T56" fmla="*/ 72 w 176"/>
              <a:gd name="T57" fmla="*/ 72 h 176"/>
              <a:gd name="T58" fmla="*/ 128 w 176"/>
              <a:gd name="T59" fmla="*/ 72 h 176"/>
              <a:gd name="T60" fmla="*/ 112 w 176"/>
              <a:gd name="T61" fmla="*/ 144 h 176"/>
              <a:gd name="T62" fmla="*/ 136 w 176"/>
              <a:gd name="T63" fmla="*/ 72 h 176"/>
              <a:gd name="T64" fmla="*/ 152 w 176"/>
              <a:gd name="T65" fmla="*/ 144 h 176"/>
              <a:gd name="T66" fmla="*/ 136 w 176"/>
              <a:gd name="T67" fmla="*/ 72 h 176"/>
              <a:gd name="T68" fmla="*/ 168 w 176"/>
              <a:gd name="T69" fmla="*/ 56 h 176"/>
              <a:gd name="T70" fmla="*/ 8 w 176"/>
              <a:gd name="T7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72" y="72"/>
                </a:moveTo>
                <a:cubicBezTo>
                  <a:pt x="174" y="72"/>
                  <a:pt x="176" y="70"/>
                  <a:pt x="176" y="68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6" y="51"/>
                  <a:pt x="175" y="49"/>
                  <a:pt x="174" y="49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1"/>
                  <a:pt x="90" y="1"/>
                  <a:pt x="90" y="1"/>
                </a:cubicBezTo>
                <a:cubicBezTo>
                  <a:pt x="89" y="0"/>
                  <a:pt x="89" y="0"/>
                  <a:pt x="88" y="0"/>
                </a:cubicBezTo>
                <a:cubicBezTo>
                  <a:pt x="87" y="0"/>
                  <a:pt x="87" y="0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51"/>
                  <a:pt x="0" y="52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2"/>
                  <a:pt x="4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0" y="144"/>
                  <a:pt x="9" y="145"/>
                  <a:pt x="8" y="147"/>
                </a:cubicBezTo>
                <a:cubicBezTo>
                  <a:pt x="8" y="147"/>
                  <a:pt x="8" y="147"/>
                  <a:pt x="8" y="147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2"/>
                  <a:pt x="176" y="171"/>
                  <a:pt x="176" y="171"/>
                </a:cubicBezTo>
                <a:cubicBezTo>
                  <a:pt x="176" y="171"/>
                  <a:pt x="176" y="171"/>
                  <a:pt x="176" y="171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7" y="145"/>
                  <a:pt x="166" y="144"/>
                  <a:pt x="164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0" y="72"/>
                  <a:pt x="160" y="72"/>
                  <a:pt x="160" y="72"/>
                </a:cubicBezTo>
                <a:lnTo>
                  <a:pt x="172" y="72"/>
                </a:lnTo>
                <a:close/>
                <a:moveTo>
                  <a:pt x="88" y="9"/>
                </a:moveTo>
                <a:cubicBezTo>
                  <a:pt x="157" y="48"/>
                  <a:pt x="157" y="48"/>
                  <a:pt x="157" y="48"/>
                </a:cubicBezTo>
                <a:cubicBezTo>
                  <a:pt x="19" y="48"/>
                  <a:pt x="19" y="48"/>
                  <a:pt x="19" y="48"/>
                </a:cubicBezTo>
                <a:lnTo>
                  <a:pt x="88" y="9"/>
                </a:lnTo>
                <a:close/>
                <a:moveTo>
                  <a:pt x="161" y="152"/>
                </a:moveTo>
                <a:cubicBezTo>
                  <a:pt x="166" y="168"/>
                  <a:pt x="166" y="168"/>
                  <a:pt x="166" y="168"/>
                </a:cubicBezTo>
                <a:cubicBezTo>
                  <a:pt x="10" y="168"/>
                  <a:pt x="10" y="168"/>
                  <a:pt x="10" y="168"/>
                </a:cubicBezTo>
                <a:cubicBezTo>
                  <a:pt x="15" y="152"/>
                  <a:pt x="15" y="152"/>
                  <a:pt x="15" y="152"/>
                </a:cubicBezTo>
                <a:lnTo>
                  <a:pt x="161" y="152"/>
                </a:lnTo>
                <a:close/>
                <a:moveTo>
                  <a:pt x="24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72"/>
                </a:lnTo>
                <a:close/>
                <a:moveTo>
                  <a:pt x="48" y="72"/>
                </a:moveTo>
                <a:cubicBezTo>
                  <a:pt x="64" y="72"/>
                  <a:pt x="64" y="72"/>
                  <a:pt x="64" y="72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48" y="144"/>
                  <a:pt x="48" y="144"/>
                  <a:pt x="48" y="144"/>
                </a:cubicBezTo>
                <a:lnTo>
                  <a:pt x="48" y="72"/>
                </a:lnTo>
                <a:close/>
                <a:moveTo>
                  <a:pt x="72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72" y="144"/>
                  <a:pt x="72" y="144"/>
                  <a:pt x="72" y="144"/>
                </a:cubicBezTo>
                <a:lnTo>
                  <a:pt x="72" y="72"/>
                </a:lnTo>
                <a:close/>
                <a:moveTo>
                  <a:pt x="112" y="72"/>
                </a:moveTo>
                <a:cubicBezTo>
                  <a:pt x="128" y="72"/>
                  <a:pt x="128" y="72"/>
                  <a:pt x="128" y="72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12" y="144"/>
                  <a:pt x="112" y="144"/>
                  <a:pt x="112" y="144"/>
                </a:cubicBezTo>
                <a:lnTo>
                  <a:pt x="112" y="72"/>
                </a:lnTo>
                <a:close/>
                <a:moveTo>
                  <a:pt x="136" y="72"/>
                </a:moveTo>
                <a:cubicBezTo>
                  <a:pt x="152" y="72"/>
                  <a:pt x="152" y="72"/>
                  <a:pt x="152" y="72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36" y="144"/>
                  <a:pt x="136" y="144"/>
                  <a:pt x="136" y="144"/>
                </a:cubicBezTo>
                <a:lnTo>
                  <a:pt x="136" y="72"/>
                </a:lnTo>
                <a:close/>
                <a:moveTo>
                  <a:pt x="8" y="56"/>
                </a:moveTo>
                <a:cubicBezTo>
                  <a:pt x="168" y="56"/>
                  <a:pt x="168" y="56"/>
                  <a:pt x="168" y="56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8" y="64"/>
                  <a:pt x="8" y="64"/>
                  <a:pt x="8" y="64"/>
                </a:cubicBezTo>
                <a:lnTo>
                  <a:pt x="8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FE606D5-64E9-45B2-A779-3B983755224D}"/>
              </a:ext>
            </a:extLst>
          </p:cNvPr>
          <p:cNvSpPr txBox="1"/>
          <p:nvPr/>
        </p:nvSpPr>
        <p:spPr>
          <a:xfrm>
            <a:off x="1970132" y="949438"/>
            <a:ext cx="8471236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dirty="0">
                <a:latin typeface="Montserrat" panose="00000500000000000000" pitchFamily="2" charset="0"/>
                <a:ea typeface="Roboto Slab" pitchFamily="2" charset="0"/>
              </a:rPr>
              <a:t>INFOGRAPHIC</a:t>
            </a:r>
            <a:endParaRPr lang="id-ID" sz="3600" dirty="0">
              <a:latin typeface="Montserrat" panose="00000500000000000000" pitchFamily="2" charset="0"/>
              <a:ea typeface="Roboto Slab" pitchFamily="2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3A891C3-E579-4103-B6D0-5989420F98FF}"/>
              </a:ext>
            </a:extLst>
          </p:cNvPr>
          <p:cNvGrpSpPr/>
          <p:nvPr/>
        </p:nvGrpSpPr>
        <p:grpSpPr>
          <a:xfrm>
            <a:off x="1606341" y="3281083"/>
            <a:ext cx="8324315" cy="1204234"/>
            <a:chOff x="2822041" y="3546242"/>
            <a:chExt cx="6037116" cy="873357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EE3126C-DA70-4651-8934-A221F61B63C6}"/>
                </a:ext>
              </a:extLst>
            </p:cNvPr>
            <p:cNvSpPr/>
            <p:nvPr/>
          </p:nvSpPr>
          <p:spPr>
            <a:xfrm>
              <a:off x="2822041" y="3546243"/>
              <a:ext cx="1021195" cy="87335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  <a:alpha val="52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D808E262-892F-405E-B107-33AE2364A956}"/>
                </a:ext>
              </a:extLst>
            </p:cNvPr>
            <p:cNvGrpSpPr/>
            <p:nvPr/>
          </p:nvGrpSpPr>
          <p:grpSpPr>
            <a:xfrm rot="16200000">
              <a:off x="8090751" y="3651192"/>
              <a:ext cx="873353" cy="663459"/>
              <a:chOff x="5694747" y="6067713"/>
              <a:chExt cx="802507" cy="561663"/>
            </a:xfrm>
          </p:grpSpPr>
          <p:sp>
            <p:nvSpPr>
              <p:cNvPr id="115" name="Freeform 11">
                <a:extLst>
                  <a:ext uri="{FF2B5EF4-FFF2-40B4-BE49-F238E27FC236}">
                    <a16:creationId xmlns:a16="http://schemas.microsoft.com/office/drawing/2014/main" id="{68D25D0B-4799-4D02-9492-D6C99FD9E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4747" y="6067713"/>
                <a:ext cx="349479" cy="375829"/>
              </a:xfrm>
              <a:custGeom>
                <a:avLst/>
                <a:gdLst>
                  <a:gd name="T0" fmla="*/ 244 w 319"/>
                  <a:gd name="T1" fmla="*/ 45 h 344"/>
                  <a:gd name="T2" fmla="*/ 212 w 319"/>
                  <a:gd name="T3" fmla="*/ 48 h 344"/>
                  <a:gd name="T4" fmla="*/ 59 w 319"/>
                  <a:gd name="T5" fmla="*/ 0 h 344"/>
                  <a:gd name="T6" fmla="*/ 0 w 319"/>
                  <a:gd name="T7" fmla="*/ 14 h 344"/>
                  <a:gd name="T8" fmla="*/ 0 w 319"/>
                  <a:gd name="T9" fmla="*/ 17 h 344"/>
                  <a:gd name="T10" fmla="*/ 236 w 319"/>
                  <a:gd name="T11" fmla="*/ 339 h 344"/>
                  <a:gd name="T12" fmla="*/ 270 w 319"/>
                  <a:gd name="T13" fmla="*/ 344 h 344"/>
                  <a:gd name="T14" fmla="*/ 319 w 319"/>
                  <a:gd name="T15" fmla="*/ 333 h 344"/>
                  <a:gd name="T16" fmla="*/ 244 w 319"/>
                  <a:gd name="T17" fmla="*/ 45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9" h="344">
                    <a:moveTo>
                      <a:pt x="244" y="45"/>
                    </a:moveTo>
                    <a:cubicBezTo>
                      <a:pt x="235" y="47"/>
                      <a:pt x="224" y="48"/>
                      <a:pt x="212" y="48"/>
                    </a:cubicBezTo>
                    <a:cubicBezTo>
                      <a:pt x="135" y="48"/>
                      <a:pt x="135" y="0"/>
                      <a:pt x="59" y="0"/>
                    </a:cubicBezTo>
                    <a:cubicBezTo>
                      <a:pt x="32" y="0"/>
                      <a:pt x="14" y="6"/>
                      <a:pt x="0" y="1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236" y="339"/>
                      <a:pt x="236" y="339"/>
                      <a:pt x="236" y="339"/>
                    </a:cubicBezTo>
                    <a:cubicBezTo>
                      <a:pt x="246" y="342"/>
                      <a:pt x="258" y="344"/>
                      <a:pt x="270" y="344"/>
                    </a:cubicBezTo>
                    <a:cubicBezTo>
                      <a:pt x="289" y="344"/>
                      <a:pt x="306" y="340"/>
                      <a:pt x="319" y="333"/>
                    </a:cubicBezTo>
                    <a:lnTo>
                      <a:pt x="244" y="45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Montserrat" panose="00000500000000000000" pitchFamily="2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16" name="Freeform 12">
                <a:extLst>
                  <a:ext uri="{FF2B5EF4-FFF2-40B4-BE49-F238E27FC236}">
                    <a16:creationId xmlns:a16="http://schemas.microsoft.com/office/drawing/2014/main" id="{51D85FD6-65C8-46AF-8E4C-55442F4A8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7313" y="6067713"/>
                <a:ext cx="349941" cy="375829"/>
              </a:xfrm>
              <a:custGeom>
                <a:avLst/>
                <a:gdLst>
                  <a:gd name="T0" fmla="*/ 260 w 319"/>
                  <a:gd name="T1" fmla="*/ 0 h 344"/>
                  <a:gd name="T2" fmla="*/ 106 w 319"/>
                  <a:gd name="T3" fmla="*/ 48 h 344"/>
                  <a:gd name="T4" fmla="*/ 75 w 319"/>
                  <a:gd name="T5" fmla="*/ 45 h 344"/>
                  <a:gd name="T6" fmla="*/ 0 w 319"/>
                  <a:gd name="T7" fmla="*/ 332 h 344"/>
                  <a:gd name="T8" fmla="*/ 49 w 319"/>
                  <a:gd name="T9" fmla="*/ 344 h 344"/>
                  <a:gd name="T10" fmla="*/ 82 w 319"/>
                  <a:gd name="T11" fmla="*/ 339 h 344"/>
                  <a:gd name="T12" fmla="*/ 319 w 319"/>
                  <a:gd name="T13" fmla="*/ 17 h 344"/>
                  <a:gd name="T14" fmla="*/ 319 w 319"/>
                  <a:gd name="T15" fmla="*/ 12 h 344"/>
                  <a:gd name="T16" fmla="*/ 260 w 319"/>
                  <a:gd name="T17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9" h="344">
                    <a:moveTo>
                      <a:pt x="260" y="0"/>
                    </a:moveTo>
                    <a:cubicBezTo>
                      <a:pt x="183" y="0"/>
                      <a:pt x="183" y="48"/>
                      <a:pt x="106" y="48"/>
                    </a:cubicBezTo>
                    <a:cubicBezTo>
                      <a:pt x="94" y="48"/>
                      <a:pt x="84" y="47"/>
                      <a:pt x="75" y="45"/>
                    </a:cubicBezTo>
                    <a:cubicBezTo>
                      <a:pt x="0" y="332"/>
                      <a:pt x="0" y="332"/>
                      <a:pt x="0" y="332"/>
                    </a:cubicBezTo>
                    <a:cubicBezTo>
                      <a:pt x="12" y="339"/>
                      <a:pt x="30" y="344"/>
                      <a:pt x="49" y="344"/>
                    </a:cubicBezTo>
                    <a:cubicBezTo>
                      <a:pt x="61" y="344"/>
                      <a:pt x="72" y="342"/>
                      <a:pt x="82" y="339"/>
                    </a:cubicBezTo>
                    <a:cubicBezTo>
                      <a:pt x="319" y="17"/>
                      <a:pt x="319" y="17"/>
                      <a:pt x="319" y="17"/>
                    </a:cubicBezTo>
                    <a:cubicBezTo>
                      <a:pt x="319" y="12"/>
                      <a:pt x="319" y="12"/>
                      <a:pt x="319" y="12"/>
                    </a:cubicBezTo>
                    <a:cubicBezTo>
                      <a:pt x="304" y="5"/>
                      <a:pt x="287" y="0"/>
                      <a:pt x="260" y="0"/>
                    </a:cubicBezTo>
                    <a:close/>
                  </a:path>
                </a:pathLst>
              </a:custGeom>
              <a:solidFill>
                <a:srgbClr val="A6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Montserrat" panose="00000500000000000000" pitchFamily="2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17" name="Freeform 13">
                <a:extLst>
                  <a:ext uri="{FF2B5EF4-FFF2-40B4-BE49-F238E27FC236}">
                    <a16:creationId xmlns:a16="http://schemas.microsoft.com/office/drawing/2014/main" id="{AEC0DF09-2EB4-4B71-B121-C0CC50B67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941" y="6067713"/>
                <a:ext cx="267656" cy="375829"/>
              </a:xfrm>
              <a:custGeom>
                <a:avLst/>
                <a:gdLst>
                  <a:gd name="T0" fmla="*/ 0 w 244"/>
                  <a:gd name="T1" fmla="*/ 45 h 344"/>
                  <a:gd name="T2" fmla="*/ 75 w 244"/>
                  <a:gd name="T3" fmla="*/ 333 h 344"/>
                  <a:gd name="T4" fmla="*/ 75 w 244"/>
                  <a:gd name="T5" fmla="*/ 333 h 344"/>
                  <a:gd name="T6" fmla="*/ 122 w 244"/>
                  <a:gd name="T7" fmla="*/ 344 h 344"/>
                  <a:gd name="T8" fmla="*/ 169 w 244"/>
                  <a:gd name="T9" fmla="*/ 332 h 344"/>
                  <a:gd name="T10" fmla="*/ 169 w 244"/>
                  <a:gd name="T11" fmla="*/ 332 h 344"/>
                  <a:gd name="T12" fmla="*/ 244 w 244"/>
                  <a:gd name="T13" fmla="*/ 45 h 344"/>
                  <a:gd name="T14" fmla="*/ 122 w 244"/>
                  <a:gd name="T15" fmla="*/ 0 h 344"/>
                  <a:gd name="T16" fmla="*/ 0 w 244"/>
                  <a:gd name="T17" fmla="*/ 45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44">
                    <a:moveTo>
                      <a:pt x="0" y="45"/>
                    </a:moveTo>
                    <a:cubicBezTo>
                      <a:pt x="75" y="333"/>
                      <a:pt x="75" y="333"/>
                      <a:pt x="75" y="333"/>
                    </a:cubicBezTo>
                    <a:cubicBezTo>
                      <a:pt x="75" y="333"/>
                      <a:pt x="75" y="333"/>
                      <a:pt x="75" y="333"/>
                    </a:cubicBezTo>
                    <a:cubicBezTo>
                      <a:pt x="87" y="340"/>
                      <a:pt x="103" y="344"/>
                      <a:pt x="122" y="344"/>
                    </a:cubicBezTo>
                    <a:cubicBezTo>
                      <a:pt x="140" y="344"/>
                      <a:pt x="157" y="339"/>
                      <a:pt x="169" y="332"/>
                    </a:cubicBezTo>
                    <a:cubicBezTo>
                      <a:pt x="169" y="332"/>
                      <a:pt x="169" y="332"/>
                      <a:pt x="169" y="332"/>
                    </a:cubicBezTo>
                    <a:cubicBezTo>
                      <a:pt x="244" y="45"/>
                      <a:pt x="244" y="45"/>
                      <a:pt x="244" y="45"/>
                    </a:cubicBezTo>
                    <a:cubicBezTo>
                      <a:pt x="197" y="34"/>
                      <a:pt x="186" y="0"/>
                      <a:pt x="122" y="0"/>
                    </a:cubicBezTo>
                    <a:cubicBezTo>
                      <a:pt x="57" y="0"/>
                      <a:pt x="47" y="34"/>
                      <a:pt x="0" y="45"/>
                    </a:cubicBezTo>
                    <a:close/>
                  </a:path>
                </a:pathLst>
              </a:custGeom>
              <a:solidFill>
                <a:srgbClr val="D0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Montserrat" panose="00000500000000000000" pitchFamily="2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18" name="Freeform 14">
                <a:extLst>
                  <a:ext uri="{FF2B5EF4-FFF2-40B4-BE49-F238E27FC236}">
                    <a16:creationId xmlns:a16="http://schemas.microsoft.com/office/drawing/2014/main" id="{2F86731D-67B5-42DF-A468-E41703D33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1" y="6430598"/>
                <a:ext cx="141456" cy="198778"/>
              </a:xfrm>
              <a:custGeom>
                <a:avLst/>
                <a:gdLst>
                  <a:gd name="T0" fmla="*/ 47 w 129"/>
                  <a:gd name="T1" fmla="*/ 0 h 182"/>
                  <a:gd name="T2" fmla="*/ 0 w 129"/>
                  <a:gd name="T3" fmla="*/ 182 h 182"/>
                  <a:gd name="T4" fmla="*/ 129 w 129"/>
                  <a:gd name="T5" fmla="*/ 7 h 182"/>
                  <a:gd name="T6" fmla="*/ 96 w 129"/>
                  <a:gd name="T7" fmla="*/ 12 h 182"/>
                  <a:gd name="T8" fmla="*/ 47 w 129"/>
                  <a:gd name="T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82">
                    <a:moveTo>
                      <a:pt x="47" y="0"/>
                    </a:moveTo>
                    <a:cubicBezTo>
                      <a:pt x="0" y="182"/>
                      <a:pt x="0" y="182"/>
                      <a:pt x="0" y="182"/>
                    </a:cubicBezTo>
                    <a:cubicBezTo>
                      <a:pt x="129" y="7"/>
                      <a:pt x="129" y="7"/>
                      <a:pt x="129" y="7"/>
                    </a:cubicBezTo>
                    <a:cubicBezTo>
                      <a:pt x="119" y="10"/>
                      <a:pt x="108" y="12"/>
                      <a:pt x="96" y="12"/>
                    </a:cubicBezTo>
                    <a:cubicBezTo>
                      <a:pt x="77" y="12"/>
                      <a:pt x="59" y="7"/>
                      <a:pt x="47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Montserrat" panose="00000500000000000000" pitchFamily="2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19" name="Freeform 15">
                <a:extLst>
                  <a:ext uri="{FF2B5EF4-FFF2-40B4-BE49-F238E27FC236}">
                    <a16:creationId xmlns:a16="http://schemas.microsoft.com/office/drawing/2014/main" id="{02426595-3A09-4A03-8D25-0648E8B06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158" y="6431523"/>
                <a:ext cx="142843" cy="197853"/>
              </a:xfrm>
              <a:custGeom>
                <a:avLst/>
                <a:gdLst>
                  <a:gd name="T0" fmla="*/ 83 w 130"/>
                  <a:gd name="T1" fmla="*/ 0 h 181"/>
                  <a:gd name="T2" fmla="*/ 34 w 130"/>
                  <a:gd name="T3" fmla="*/ 11 h 181"/>
                  <a:gd name="T4" fmla="*/ 0 w 130"/>
                  <a:gd name="T5" fmla="*/ 6 h 181"/>
                  <a:gd name="T6" fmla="*/ 130 w 130"/>
                  <a:gd name="T7" fmla="*/ 181 h 181"/>
                  <a:gd name="T8" fmla="*/ 83 w 130"/>
                  <a:gd name="T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181">
                    <a:moveTo>
                      <a:pt x="83" y="0"/>
                    </a:moveTo>
                    <a:cubicBezTo>
                      <a:pt x="70" y="7"/>
                      <a:pt x="53" y="11"/>
                      <a:pt x="34" y="11"/>
                    </a:cubicBezTo>
                    <a:cubicBezTo>
                      <a:pt x="22" y="11"/>
                      <a:pt x="10" y="9"/>
                      <a:pt x="0" y="6"/>
                    </a:cubicBezTo>
                    <a:cubicBezTo>
                      <a:pt x="130" y="181"/>
                      <a:pt x="130" y="181"/>
                      <a:pt x="130" y="181"/>
                    </a:cubicBez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Montserrat" panose="00000500000000000000" pitchFamily="2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20" name="Freeform 16">
                <a:extLst>
                  <a:ext uri="{FF2B5EF4-FFF2-40B4-BE49-F238E27FC236}">
                    <a16:creationId xmlns:a16="http://schemas.microsoft.com/office/drawing/2014/main" id="{AA291BA9-CFB8-4373-804B-C61048C7B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4226" y="6430598"/>
                <a:ext cx="103087" cy="198778"/>
              </a:xfrm>
              <a:custGeom>
                <a:avLst/>
                <a:gdLst>
                  <a:gd name="T0" fmla="*/ 47 w 94"/>
                  <a:gd name="T1" fmla="*/ 12 h 182"/>
                  <a:gd name="T2" fmla="*/ 0 w 94"/>
                  <a:gd name="T3" fmla="*/ 1 h 182"/>
                  <a:gd name="T4" fmla="*/ 0 w 94"/>
                  <a:gd name="T5" fmla="*/ 1 h 182"/>
                  <a:gd name="T6" fmla="*/ 47 w 94"/>
                  <a:gd name="T7" fmla="*/ 182 h 182"/>
                  <a:gd name="T8" fmla="*/ 94 w 94"/>
                  <a:gd name="T9" fmla="*/ 0 h 182"/>
                  <a:gd name="T10" fmla="*/ 94 w 94"/>
                  <a:gd name="T11" fmla="*/ 0 h 182"/>
                  <a:gd name="T12" fmla="*/ 47 w 94"/>
                  <a:gd name="T13" fmla="*/ 1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182">
                    <a:moveTo>
                      <a:pt x="47" y="12"/>
                    </a:moveTo>
                    <a:cubicBezTo>
                      <a:pt x="28" y="12"/>
                      <a:pt x="12" y="8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7" y="182"/>
                      <a:pt x="47" y="182"/>
                      <a:pt x="47" y="182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82" y="7"/>
                      <a:pt x="65" y="12"/>
                      <a:pt x="47" y="12"/>
                    </a:cubicBez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Montserrat" panose="00000500000000000000" pitchFamily="2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6DC17C1F-77C6-41AB-8917-AF1FFE40CA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965393" y="3127044"/>
              <a:ext cx="873353" cy="1711756"/>
            </a:xfrm>
            <a:custGeom>
              <a:avLst/>
              <a:gdLst>
                <a:gd name="connsiteX0" fmla="*/ 0 w 714380"/>
                <a:gd name="connsiteY0" fmla="*/ 0 h 1289980"/>
                <a:gd name="connsiteX1" fmla="*/ 14802 w 714380"/>
                <a:gd name="connsiteY1" fmla="*/ 0 h 1289980"/>
                <a:gd name="connsiteX2" fmla="*/ 679628 w 714380"/>
                <a:gd name="connsiteY2" fmla="*/ 0 h 1289980"/>
                <a:gd name="connsiteX3" fmla="*/ 714380 w 714380"/>
                <a:gd name="connsiteY3" fmla="*/ 0 h 1289980"/>
                <a:gd name="connsiteX4" fmla="*/ 714380 w 714380"/>
                <a:gd name="connsiteY4" fmla="*/ 240220 h 1289980"/>
                <a:gd name="connsiteX5" fmla="*/ 714380 w 714380"/>
                <a:gd name="connsiteY5" fmla="*/ 1014736 h 1289980"/>
                <a:gd name="connsiteX6" fmla="*/ 714380 w 714380"/>
                <a:gd name="connsiteY6" fmla="*/ 1254956 h 1289980"/>
                <a:gd name="connsiteX7" fmla="*/ 656767 w 714380"/>
                <a:gd name="connsiteY7" fmla="*/ 1243281 h 1289980"/>
                <a:gd name="connsiteX8" fmla="*/ 506388 w 714380"/>
                <a:gd name="connsiteY8" fmla="*/ 1289980 h 1289980"/>
                <a:gd name="connsiteX9" fmla="*/ 476117 w 714380"/>
                <a:gd name="connsiteY9" fmla="*/ 1287061 h 1289980"/>
                <a:gd name="connsiteX10" fmla="*/ 476116 w 714380"/>
                <a:gd name="connsiteY10" fmla="*/ 1287100 h 1289980"/>
                <a:gd name="connsiteX11" fmla="*/ 356984 w 714380"/>
                <a:gd name="connsiteY11" fmla="*/ 1243318 h 1289980"/>
                <a:gd name="connsiteX12" fmla="*/ 237852 w 714380"/>
                <a:gd name="connsiteY12" fmla="*/ 1287100 h 1289980"/>
                <a:gd name="connsiteX13" fmla="*/ 237852 w 714380"/>
                <a:gd name="connsiteY13" fmla="*/ 1287061 h 1289980"/>
                <a:gd name="connsiteX14" fmla="*/ 206658 w 714380"/>
                <a:gd name="connsiteY14" fmla="*/ 1289980 h 1289980"/>
                <a:gd name="connsiteX15" fmla="*/ 57514 w 714380"/>
                <a:gd name="connsiteY15" fmla="*/ 1243281 h 1289980"/>
                <a:gd name="connsiteX16" fmla="*/ 0 w 714380"/>
                <a:gd name="connsiteY16" fmla="*/ 1256902 h 1289980"/>
                <a:gd name="connsiteX17" fmla="*/ 0 w 714380"/>
                <a:gd name="connsiteY17" fmla="*/ 1016682 h 1289980"/>
                <a:gd name="connsiteX18" fmla="*/ 0 w 714380"/>
                <a:gd name="connsiteY18" fmla="*/ 240220 h 1289980"/>
                <a:gd name="connsiteX0" fmla="*/ 0 w 714380"/>
                <a:gd name="connsiteY0" fmla="*/ 0 h 1289980"/>
                <a:gd name="connsiteX1" fmla="*/ 14802 w 714380"/>
                <a:gd name="connsiteY1" fmla="*/ 0 h 1289980"/>
                <a:gd name="connsiteX2" fmla="*/ 679628 w 714380"/>
                <a:gd name="connsiteY2" fmla="*/ 0 h 1289980"/>
                <a:gd name="connsiteX3" fmla="*/ 714380 w 714380"/>
                <a:gd name="connsiteY3" fmla="*/ 0 h 1289980"/>
                <a:gd name="connsiteX4" fmla="*/ 714380 w 714380"/>
                <a:gd name="connsiteY4" fmla="*/ 240220 h 1289980"/>
                <a:gd name="connsiteX5" fmla="*/ 714380 w 714380"/>
                <a:gd name="connsiteY5" fmla="*/ 1014736 h 1289980"/>
                <a:gd name="connsiteX6" fmla="*/ 714380 w 714380"/>
                <a:gd name="connsiteY6" fmla="*/ 1254956 h 1289980"/>
                <a:gd name="connsiteX7" fmla="*/ 656767 w 714380"/>
                <a:gd name="connsiteY7" fmla="*/ 1243281 h 1289980"/>
                <a:gd name="connsiteX8" fmla="*/ 506388 w 714380"/>
                <a:gd name="connsiteY8" fmla="*/ 1289980 h 1289980"/>
                <a:gd name="connsiteX9" fmla="*/ 476117 w 714380"/>
                <a:gd name="connsiteY9" fmla="*/ 1287061 h 1289980"/>
                <a:gd name="connsiteX10" fmla="*/ 476116 w 714380"/>
                <a:gd name="connsiteY10" fmla="*/ 1287100 h 1289980"/>
                <a:gd name="connsiteX11" fmla="*/ 356984 w 714380"/>
                <a:gd name="connsiteY11" fmla="*/ 1243318 h 1289980"/>
                <a:gd name="connsiteX12" fmla="*/ 237852 w 714380"/>
                <a:gd name="connsiteY12" fmla="*/ 1287100 h 1289980"/>
                <a:gd name="connsiteX13" fmla="*/ 237852 w 714380"/>
                <a:gd name="connsiteY13" fmla="*/ 1287061 h 1289980"/>
                <a:gd name="connsiteX14" fmla="*/ 206658 w 714380"/>
                <a:gd name="connsiteY14" fmla="*/ 1289980 h 1289980"/>
                <a:gd name="connsiteX15" fmla="*/ 57514 w 714380"/>
                <a:gd name="connsiteY15" fmla="*/ 1243281 h 1289980"/>
                <a:gd name="connsiteX16" fmla="*/ 0 w 714380"/>
                <a:gd name="connsiteY16" fmla="*/ 1256902 h 1289980"/>
                <a:gd name="connsiteX17" fmla="*/ 0 w 714380"/>
                <a:gd name="connsiteY17" fmla="*/ 1016682 h 1289980"/>
                <a:gd name="connsiteX18" fmla="*/ 0 w 714380"/>
                <a:gd name="connsiteY18" fmla="*/ 0 h 1289980"/>
                <a:gd name="connsiteX0" fmla="*/ 0 w 714380"/>
                <a:gd name="connsiteY0" fmla="*/ 0 h 1289980"/>
                <a:gd name="connsiteX1" fmla="*/ 14802 w 714380"/>
                <a:gd name="connsiteY1" fmla="*/ 0 h 1289980"/>
                <a:gd name="connsiteX2" fmla="*/ 679628 w 714380"/>
                <a:gd name="connsiteY2" fmla="*/ 0 h 1289980"/>
                <a:gd name="connsiteX3" fmla="*/ 714380 w 714380"/>
                <a:gd name="connsiteY3" fmla="*/ 0 h 1289980"/>
                <a:gd name="connsiteX4" fmla="*/ 714380 w 714380"/>
                <a:gd name="connsiteY4" fmla="*/ 240220 h 1289980"/>
                <a:gd name="connsiteX5" fmla="*/ 714380 w 714380"/>
                <a:gd name="connsiteY5" fmla="*/ 1014736 h 1289980"/>
                <a:gd name="connsiteX6" fmla="*/ 714380 w 714380"/>
                <a:gd name="connsiteY6" fmla="*/ 1254956 h 1289980"/>
                <a:gd name="connsiteX7" fmla="*/ 656767 w 714380"/>
                <a:gd name="connsiteY7" fmla="*/ 1243281 h 1289980"/>
                <a:gd name="connsiteX8" fmla="*/ 506388 w 714380"/>
                <a:gd name="connsiteY8" fmla="*/ 1289980 h 1289980"/>
                <a:gd name="connsiteX9" fmla="*/ 476117 w 714380"/>
                <a:gd name="connsiteY9" fmla="*/ 1287061 h 1289980"/>
                <a:gd name="connsiteX10" fmla="*/ 476116 w 714380"/>
                <a:gd name="connsiteY10" fmla="*/ 1287100 h 1289980"/>
                <a:gd name="connsiteX11" fmla="*/ 356984 w 714380"/>
                <a:gd name="connsiteY11" fmla="*/ 1243318 h 1289980"/>
                <a:gd name="connsiteX12" fmla="*/ 237852 w 714380"/>
                <a:gd name="connsiteY12" fmla="*/ 1287100 h 1289980"/>
                <a:gd name="connsiteX13" fmla="*/ 237852 w 714380"/>
                <a:gd name="connsiteY13" fmla="*/ 1287061 h 1289980"/>
                <a:gd name="connsiteX14" fmla="*/ 206658 w 714380"/>
                <a:gd name="connsiteY14" fmla="*/ 1289980 h 1289980"/>
                <a:gd name="connsiteX15" fmla="*/ 57514 w 714380"/>
                <a:gd name="connsiteY15" fmla="*/ 1243281 h 1289980"/>
                <a:gd name="connsiteX16" fmla="*/ 0 w 714380"/>
                <a:gd name="connsiteY16" fmla="*/ 1256902 h 1289980"/>
                <a:gd name="connsiteX17" fmla="*/ 0 w 714380"/>
                <a:gd name="connsiteY17" fmla="*/ 0 h 1289980"/>
                <a:gd name="connsiteX0" fmla="*/ 0 w 714380"/>
                <a:gd name="connsiteY0" fmla="*/ 0 h 1289980"/>
                <a:gd name="connsiteX1" fmla="*/ 14802 w 714380"/>
                <a:gd name="connsiteY1" fmla="*/ 0 h 1289980"/>
                <a:gd name="connsiteX2" fmla="*/ 679628 w 714380"/>
                <a:gd name="connsiteY2" fmla="*/ 0 h 1289980"/>
                <a:gd name="connsiteX3" fmla="*/ 714380 w 714380"/>
                <a:gd name="connsiteY3" fmla="*/ 0 h 1289980"/>
                <a:gd name="connsiteX4" fmla="*/ 714380 w 714380"/>
                <a:gd name="connsiteY4" fmla="*/ 240220 h 1289980"/>
                <a:gd name="connsiteX5" fmla="*/ 714380 w 714380"/>
                <a:gd name="connsiteY5" fmla="*/ 1254956 h 1289980"/>
                <a:gd name="connsiteX6" fmla="*/ 656767 w 714380"/>
                <a:gd name="connsiteY6" fmla="*/ 1243281 h 1289980"/>
                <a:gd name="connsiteX7" fmla="*/ 506388 w 714380"/>
                <a:gd name="connsiteY7" fmla="*/ 1289980 h 1289980"/>
                <a:gd name="connsiteX8" fmla="*/ 476117 w 714380"/>
                <a:gd name="connsiteY8" fmla="*/ 1287061 h 1289980"/>
                <a:gd name="connsiteX9" fmla="*/ 476116 w 714380"/>
                <a:gd name="connsiteY9" fmla="*/ 1287100 h 1289980"/>
                <a:gd name="connsiteX10" fmla="*/ 356984 w 714380"/>
                <a:gd name="connsiteY10" fmla="*/ 1243318 h 1289980"/>
                <a:gd name="connsiteX11" fmla="*/ 237852 w 714380"/>
                <a:gd name="connsiteY11" fmla="*/ 1287100 h 1289980"/>
                <a:gd name="connsiteX12" fmla="*/ 237852 w 714380"/>
                <a:gd name="connsiteY12" fmla="*/ 1287061 h 1289980"/>
                <a:gd name="connsiteX13" fmla="*/ 206658 w 714380"/>
                <a:gd name="connsiteY13" fmla="*/ 1289980 h 1289980"/>
                <a:gd name="connsiteX14" fmla="*/ 57514 w 714380"/>
                <a:gd name="connsiteY14" fmla="*/ 1243281 h 1289980"/>
                <a:gd name="connsiteX15" fmla="*/ 0 w 714380"/>
                <a:gd name="connsiteY15" fmla="*/ 1256902 h 1289980"/>
                <a:gd name="connsiteX16" fmla="*/ 0 w 714380"/>
                <a:gd name="connsiteY16" fmla="*/ 0 h 1289980"/>
                <a:gd name="connsiteX0" fmla="*/ 0 w 714380"/>
                <a:gd name="connsiteY0" fmla="*/ 0 h 1289980"/>
                <a:gd name="connsiteX1" fmla="*/ 14802 w 714380"/>
                <a:gd name="connsiteY1" fmla="*/ 0 h 1289980"/>
                <a:gd name="connsiteX2" fmla="*/ 679628 w 714380"/>
                <a:gd name="connsiteY2" fmla="*/ 0 h 1289980"/>
                <a:gd name="connsiteX3" fmla="*/ 714380 w 714380"/>
                <a:gd name="connsiteY3" fmla="*/ 0 h 1289980"/>
                <a:gd name="connsiteX4" fmla="*/ 714380 w 714380"/>
                <a:gd name="connsiteY4" fmla="*/ 1254956 h 1289980"/>
                <a:gd name="connsiteX5" fmla="*/ 656767 w 714380"/>
                <a:gd name="connsiteY5" fmla="*/ 1243281 h 1289980"/>
                <a:gd name="connsiteX6" fmla="*/ 506388 w 714380"/>
                <a:gd name="connsiteY6" fmla="*/ 1289980 h 1289980"/>
                <a:gd name="connsiteX7" fmla="*/ 476117 w 714380"/>
                <a:gd name="connsiteY7" fmla="*/ 1287061 h 1289980"/>
                <a:gd name="connsiteX8" fmla="*/ 476116 w 714380"/>
                <a:gd name="connsiteY8" fmla="*/ 1287100 h 1289980"/>
                <a:gd name="connsiteX9" fmla="*/ 356984 w 714380"/>
                <a:gd name="connsiteY9" fmla="*/ 1243318 h 1289980"/>
                <a:gd name="connsiteX10" fmla="*/ 237852 w 714380"/>
                <a:gd name="connsiteY10" fmla="*/ 1287100 h 1289980"/>
                <a:gd name="connsiteX11" fmla="*/ 237852 w 714380"/>
                <a:gd name="connsiteY11" fmla="*/ 1287061 h 1289980"/>
                <a:gd name="connsiteX12" fmla="*/ 206658 w 714380"/>
                <a:gd name="connsiteY12" fmla="*/ 1289980 h 1289980"/>
                <a:gd name="connsiteX13" fmla="*/ 57514 w 714380"/>
                <a:gd name="connsiteY13" fmla="*/ 1243281 h 1289980"/>
                <a:gd name="connsiteX14" fmla="*/ 0 w 714380"/>
                <a:gd name="connsiteY14" fmla="*/ 1256902 h 1289980"/>
                <a:gd name="connsiteX15" fmla="*/ 0 w 714380"/>
                <a:gd name="connsiteY15" fmla="*/ 0 h 1289980"/>
                <a:gd name="connsiteX0" fmla="*/ 0 w 714380"/>
                <a:gd name="connsiteY0" fmla="*/ 0 h 1289980"/>
                <a:gd name="connsiteX1" fmla="*/ 14802 w 714380"/>
                <a:gd name="connsiteY1" fmla="*/ 0 h 1289980"/>
                <a:gd name="connsiteX2" fmla="*/ 714380 w 714380"/>
                <a:gd name="connsiteY2" fmla="*/ 0 h 1289980"/>
                <a:gd name="connsiteX3" fmla="*/ 714380 w 714380"/>
                <a:gd name="connsiteY3" fmla="*/ 1254956 h 1289980"/>
                <a:gd name="connsiteX4" fmla="*/ 656767 w 714380"/>
                <a:gd name="connsiteY4" fmla="*/ 1243281 h 1289980"/>
                <a:gd name="connsiteX5" fmla="*/ 506388 w 714380"/>
                <a:gd name="connsiteY5" fmla="*/ 1289980 h 1289980"/>
                <a:gd name="connsiteX6" fmla="*/ 476117 w 714380"/>
                <a:gd name="connsiteY6" fmla="*/ 1287061 h 1289980"/>
                <a:gd name="connsiteX7" fmla="*/ 476116 w 714380"/>
                <a:gd name="connsiteY7" fmla="*/ 1287100 h 1289980"/>
                <a:gd name="connsiteX8" fmla="*/ 356984 w 714380"/>
                <a:gd name="connsiteY8" fmla="*/ 1243318 h 1289980"/>
                <a:gd name="connsiteX9" fmla="*/ 237852 w 714380"/>
                <a:gd name="connsiteY9" fmla="*/ 1287100 h 1289980"/>
                <a:gd name="connsiteX10" fmla="*/ 237852 w 714380"/>
                <a:gd name="connsiteY10" fmla="*/ 1287061 h 1289980"/>
                <a:gd name="connsiteX11" fmla="*/ 206658 w 714380"/>
                <a:gd name="connsiteY11" fmla="*/ 1289980 h 1289980"/>
                <a:gd name="connsiteX12" fmla="*/ 57514 w 714380"/>
                <a:gd name="connsiteY12" fmla="*/ 1243281 h 1289980"/>
                <a:gd name="connsiteX13" fmla="*/ 0 w 714380"/>
                <a:gd name="connsiteY13" fmla="*/ 1256902 h 1289980"/>
                <a:gd name="connsiteX14" fmla="*/ 0 w 714380"/>
                <a:gd name="connsiteY14" fmla="*/ 0 h 1289980"/>
                <a:gd name="connsiteX0" fmla="*/ 0 w 714380"/>
                <a:gd name="connsiteY0" fmla="*/ 0 h 1289980"/>
                <a:gd name="connsiteX1" fmla="*/ 714380 w 714380"/>
                <a:gd name="connsiteY1" fmla="*/ 0 h 1289980"/>
                <a:gd name="connsiteX2" fmla="*/ 714380 w 714380"/>
                <a:gd name="connsiteY2" fmla="*/ 1254956 h 1289980"/>
                <a:gd name="connsiteX3" fmla="*/ 656767 w 714380"/>
                <a:gd name="connsiteY3" fmla="*/ 1243281 h 1289980"/>
                <a:gd name="connsiteX4" fmla="*/ 506388 w 714380"/>
                <a:gd name="connsiteY4" fmla="*/ 1289980 h 1289980"/>
                <a:gd name="connsiteX5" fmla="*/ 476117 w 714380"/>
                <a:gd name="connsiteY5" fmla="*/ 1287061 h 1289980"/>
                <a:gd name="connsiteX6" fmla="*/ 476116 w 714380"/>
                <a:gd name="connsiteY6" fmla="*/ 1287100 h 1289980"/>
                <a:gd name="connsiteX7" fmla="*/ 356984 w 714380"/>
                <a:gd name="connsiteY7" fmla="*/ 1243318 h 1289980"/>
                <a:gd name="connsiteX8" fmla="*/ 237852 w 714380"/>
                <a:gd name="connsiteY8" fmla="*/ 1287100 h 1289980"/>
                <a:gd name="connsiteX9" fmla="*/ 237852 w 714380"/>
                <a:gd name="connsiteY9" fmla="*/ 1287061 h 1289980"/>
                <a:gd name="connsiteX10" fmla="*/ 206658 w 714380"/>
                <a:gd name="connsiteY10" fmla="*/ 1289980 h 1289980"/>
                <a:gd name="connsiteX11" fmla="*/ 57514 w 714380"/>
                <a:gd name="connsiteY11" fmla="*/ 1243281 h 1289980"/>
                <a:gd name="connsiteX12" fmla="*/ 0 w 714380"/>
                <a:gd name="connsiteY12" fmla="*/ 1256902 h 1289980"/>
                <a:gd name="connsiteX13" fmla="*/ 0 w 714380"/>
                <a:gd name="connsiteY13" fmla="*/ 0 h 128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4380" h="1289980">
                  <a:moveTo>
                    <a:pt x="0" y="0"/>
                  </a:moveTo>
                  <a:lnTo>
                    <a:pt x="714380" y="0"/>
                  </a:lnTo>
                  <a:lnTo>
                    <a:pt x="714380" y="1254956"/>
                  </a:lnTo>
                  <a:cubicBezTo>
                    <a:pt x="699733" y="1248146"/>
                    <a:pt x="683133" y="1243281"/>
                    <a:pt x="656767" y="1243281"/>
                  </a:cubicBezTo>
                  <a:cubicBezTo>
                    <a:pt x="581578" y="1243281"/>
                    <a:pt x="581578" y="1289980"/>
                    <a:pt x="506388" y="1289980"/>
                  </a:cubicBezTo>
                  <a:cubicBezTo>
                    <a:pt x="494670" y="1289980"/>
                    <a:pt x="484905" y="1289007"/>
                    <a:pt x="476117" y="1287061"/>
                  </a:cubicBezTo>
                  <a:cubicBezTo>
                    <a:pt x="476117" y="1287074"/>
                    <a:pt x="476116" y="1287087"/>
                    <a:pt x="476116" y="1287100"/>
                  </a:cubicBezTo>
                  <a:cubicBezTo>
                    <a:pt x="430221" y="1276398"/>
                    <a:pt x="419480" y="1243318"/>
                    <a:pt x="356984" y="1243318"/>
                  </a:cubicBezTo>
                  <a:cubicBezTo>
                    <a:pt x="293512" y="1243318"/>
                    <a:pt x="283748" y="1276398"/>
                    <a:pt x="237852" y="1287100"/>
                  </a:cubicBezTo>
                  <a:lnTo>
                    <a:pt x="237852" y="1287061"/>
                  </a:lnTo>
                  <a:cubicBezTo>
                    <a:pt x="229080" y="1289007"/>
                    <a:pt x="218356" y="1289980"/>
                    <a:pt x="206658" y="1289980"/>
                  </a:cubicBezTo>
                  <a:cubicBezTo>
                    <a:pt x="131599" y="1289980"/>
                    <a:pt x="131599" y="1243281"/>
                    <a:pt x="57514" y="1243281"/>
                  </a:cubicBezTo>
                  <a:cubicBezTo>
                    <a:pt x="31194" y="1243281"/>
                    <a:pt x="13648" y="1249119"/>
                    <a:pt x="0" y="12569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C2A5A59B-D116-4EE4-A209-94F027CEF75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256427" y="2836010"/>
              <a:ext cx="291284" cy="1711756"/>
            </a:xfrm>
            <a:custGeom>
              <a:avLst/>
              <a:gdLst>
                <a:gd name="connsiteX0" fmla="*/ 0 w 238263"/>
                <a:gd name="connsiteY0" fmla="*/ 0 h 1289980"/>
                <a:gd name="connsiteX1" fmla="*/ 238263 w 238263"/>
                <a:gd name="connsiteY1" fmla="*/ 0 h 1289980"/>
                <a:gd name="connsiteX2" fmla="*/ 238263 w 238263"/>
                <a:gd name="connsiteY2" fmla="*/ 126842 h 1289980"/>
                <a:gd name="connsiteX3" fmla="*/ 238263 w 238263"/>
                <a:gd name="connsiteY3" fmla="*/ 240220 h 1289980"/>
                <a:gd name="connsiteX4" fmla="*/ 238263 w 238263"/>
                <a:gd name="connsiteY4" fmla="*/ 247738 h 1289980"/>
                <a:gd name="connsiteX5" fmla="*/ 238263 w 238263"/>
                <a:gd name="connsiteY5" fmla="*/ 256076 h 1289980"/>
                <a:gd name="connsiteX6" fmla="*/ 238263 w 238263"/>
                <a:gd name="connsiteY6" fmla="*/ 293732 h 1289980"/>
                <a:gd name="connsiteX7" fmla="*/ 238263 w 238263"/>
                <a:gd name="connsiteY7" fmla="*/ 367062 h 1289980"/>
                <a:gd name="connsiteX8" fmla="*/ 238263 w 238263"/>
                <a:gd name="connsiteY8" fmla="*/ 428092 h 1289980"/>
                <a:gd name="connsiteX9" fmla="*/ 238263 w 238263"/>
                <a:gd name="connsiteY9" fmla="*/ 487958 h 1289980"/>
                <a:gd name="connsiteX10" fmla="*/ 238263 w 238263"/>
                <a:gd name="connsiteY10" fmla="*/ 668312 h 1289980"/>
                <a:gd name="connsiteX11" fmla="*/ 238263 w 238263"/>
                <a:gd name="connsiteY11" fmla="*/ 679794 h 1289980"/>
                <a:gd name="connsiteX12" fmla="*/ 238263 w 238263"/>
                <a:gd name="connsiteY12" fmla="*/ 920014 h 1289980"/>
                <a:gd name="connsiteX13" fmla="*/ 238263 w 238263"/>
                <a:gd name="connsiteY13" fmla="*/ 1014736 h 1289980"/>
                <a:gd name="connsiteX14" fmla="*/ 238263 w 238263"/>
                <a:gd name="connsiteY14" fmla="*/ 1254956 h 1289980"/>
                <a:gd name="connsiteX15" fmla="*/ 180650 w 238263"/>
                <a:gd name="connsiteY15" fmla="*/ 1243281 h 1289980"/>
                <a:gd name="connsiteX16" fmla="*/ 30271 w 238263"/>
                <a:gd name="connsiteY16" fmla="*/ 1289980 h 1289980"/>
                <a:gd name="connsiteX17" fmla="*/ 0 w 238263"/>
                <a:gd name="connsiteY17" fmla="*/ 1287062 h 1289980"/>
                <a:gd name="connsiteX18" fmla="*/ 0 w 238263"/>
                <a:gd name="connsiteY18" fmla="*/ 1156207 h 1289980"/>
                <a:gd name="connsiteX19" fmla="*/ 0 w 238263"/>
                <a:gd name="connsiteY19" fmla="*/ 1046842 h 1289980"/>
                <a:gd name="connsiteX20" fmla="*/ 0 w 238263"/>
                <a:gd name="connsiteY20" fmla="*/ 1031485 h 1289980"/>
                <a:gd name="connsiteX21" fmla="*/ 0 w 238263"/>
                <a:gd name="connsiteY21" fmla="*/ 1030485 h 1289980"/>
                <a:gd name="connsiteX22" fmla="*/ 0 w 238263"/>
                <a:gd name="connsiteY22" fmla="*/ 915987 h 1289980"/>
                <a:gd name="connsiteX23" fmla="*/ 0 w 238263"/>
                <a:gd name="connsiteY23" fmla="*/ 845426 h 1289980"/>
                <a:gd name="connsiteX24" fmla="*/ 0 w 238263"/>
                <a:gd name="connsiteY24" fmla="*/ 791265 h 1289980"/>
                <a:gd name="connsiteX25" fmla="*/ 0 w 238263"/>
                <a:gd name="connsiteY25" fmla="*/ 605205 h 1289980"/>
                <a:gd name="connsiteX26" fmla="*/ 0 w 238263"/>
                <a:gd name="connsiteY26" fmla="*/ 585760 h 1289980"/>
                <a:gd name="connsiteX27" fmla="*/ 0 w 238263"/>
                <a:gd name="connsiteY27" fmla="*/ 345540 h 1289980"/>
                <a:gd name="connsiteX28" fmla="*/ 0 w 238263"/>
                <a:gd name="connsiteY28" fmla="*/ 240220 h 128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38263" h="1289980">
                  <a:moveTo>
                    <a:pt x="0" y="0"/>
                  </a:moveTo>
                  <a:lnTo>
                    <a:pt x="238263" y="0"/>
                  </a:lnTo>
                  <a:cubicBezTo>
                    <a:pt x="238263" y="0"/>
                    <a:pt x="238263" y="0"/>
                    <a:pt x="238263" y="126842"/>
                  </a:cubicBezTo>
                  <a:lnTo>
                    <a:pt x="238263" y="240220"/>
                  </a:lnTo>
                  <a:lnTo>
                    <a:pt x="238263" y="247738"/>
                  </a:lnTo>
                  <a:lnTo>
                    <a:pt x="238263" y="256076"/>
                  </a:lnTo>
                  <a:lnTo>
                    <a:pt x="238263" y="293732"/>
                  </a:lnTo>
                  <a:lnTo>
                    <a:pt x="238263" y="367062"/>
                  </a:lnTo>
                  <a:lnTo>
                    <a:pt x="238263" y="428092"/>
                  </a:lnTo>
                  <a:lnTo>
                    <a:pt x="238263" y="487958"/>
                  </a:lnTo>
                  <a:lnTo>
                    <a:pt x="238263" y="668312"/>
                  </a:lnTo>
                  <a:lnTo>
                    <a:pt x="238263" y="679794"/>
                  </a:lnTo>
                  <a:lnTo>
                    <a:pt x="238263" y="920014"/>
                  </a:lnTo>
                  <a:lnTo>
                    <a:pt x="238263" y="1014736"/>
                  </a:lnTo>
                  <a:lnTo>
                    <a:pt x="238263" y="1254956"/>
                  </a:lnTo>
                  <a:cubicBezTo>
                    <a:pt x="223616" y="1248145"/>
                    <a:pt x="207016" y="1243281"/>
                    <a:pt x="180650" y="1243281"/>
                  </a:cubicBezTo>
                  <a:cubicBezTo>
                    <a:pt x="105461" y="1243281"/>
                    <a:pt x="105461" y="1289980"/>
                    <a:pt x="30271" y="1289980"/>
                  </a:cubicBezTo>
                  <a:cubicBezTo>
                    <a:pt x="18553" y="1289980"/>
                    <a:pt x="8789" y="1289007"/>
                    <a:pt x="0" y="1287062"/>
                  </a:cubicBezTo>
                  <a:cubicBezTo>
                    <a:pt x="0" y="1287062"/>
                    <a:pt x="0" y="1287062"/>
                    <a:pt x="0" y="1156207"/>
                  </a:cubicBezTo>
                  <a:lnTo>
                    <a:pt x="0" y="1046842"/>
                  </a:lnTo>
                  <a:lnTo>
                    <a:pt x="0" y="1031485"/>
                  </a:lnTo>
                  <a:lnTo>
                    <a:pt x="0" y="1030485"/>
                  </a:lnTo>
                  <a:cubicBezTo>
                    <a:pt x="0" y="1014128"/>
                    <a:pt x="0" y="981414"/>
                    <a:pt x="0" y="915987"/>
                  </a:cubicBezTo>
                  <a:lnTo>
                    <a:pt x="0" y="845426"/>
                  </a:lnTo>
                  <a:lnTo>
                    <a:pt x="0" y="791265"/>
                  </a:lnTo>
                  <a:cubicBezTo>
                    <a:pt x="0" y="740150"/>
                    <a:pt x="0" y="678812"/>
                    <a:pt x="0" y="605205"/>
                  </a:cubicBezTo>
                  <a:lnTo>
                    <a:pt x="0" y="585760"/>
                  </a:lnTo>
                  <a:lnTo>
                    <a:pt x="0" y="345540"/>
                  </a:lnTo>
                  <a:lnTo>
                    <a:pt x="0" y="2402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49427726-95DE-42DF-8DF0-D558F4888D8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254516" y="3129208"/>
              <a:ext cx="291284" cy="1707933"/>
            </a:xfrm>
            <a:custGeom>
              <a:avLst/>
              <a:gdLst>
                <a:gd name="connsiteX0" fmla="*/ 0 w 238263"/>
                <a:gd name="connsiteY0" fmla="*/ 0 h 1287099"/>
                <a:gd name="connsiteX1" fmla="*/ 238263 w 238263"/>
                <a:gd name="connsiteY1" fmla="*/ 0 h 1287099"/>
                <a:gd name="connsiteX2" fmla="*/ 238263 w 238263"/>
                <a:gd name="connsiteY2" fmla="*/ 240220 h 1287099"/>
                <a:gd name="connsiteX3" fmla="*/ 238263 w 238263"/>
                <a:gd name="connsiteY3" fmla="*/ 1046878 h 1287099"/>
                <a:gd name="connsiteX4" fmla="*/ 238263 w 238263"/>
                <a:gd name="connsiteY4" fmla="*/ 1287099 h 1287099"/>
                <a:gd name="connsiteX5" fmla="*/ 119132 w 238263"/>
                <a:gd name="connsiteY5" fmla="*/ 1243317 h 1287099"/>
                <a:gd name="connsiteX6" fmla="*/ 0 w 238263"/>
                <a:gd name="connsiteY6" fmla="*/ 1287099 h 1287099"/>
                <a:gd name="connsiteX7" fmla="*/ 0 w 238263"/>
                <a:gd name="connsiteY7" fmla="*/ 1156239 h 1287099"/>
                <a:gd name="connsiteX8" fmla="*/ 0 w 238263"/>
                <a:gd name="connsiteY8" fmla="*/ 1046878 h 1287099"/>
                <a:gd name="connsiteX9" fmla="*/ 0 w 238263"/>
                <a:gd name="connsiteY9" fmla="*/ 1031514 h 1287099"/>
                <a:gd name="connsiteX10" fmla="*/ 0 w 238263"/>
                <a:gd name="connsiteY10" fmla="*/ 1030521 h 1287099"/>
                <a:gd name="connsiteX11" fmla="*/ 0 w 238263"/>
                <a:gd name="connsiteY11" fmla="*/ 916018 h 1287099"/>
                <a:gd name="connsiteX12" fmla="*/ 0 w 238263"/>
                <a:gd name="connsiteY12" fmla="*/ 845447 h 1287099"/>
                <a:gd name="connsiteX13" fmla="*/ 0 w 238263"/>
                <a:gd name="connsiteY13" fmla="*/ 791293 h 1287099"/>
                <a:gd name="connsiteX14" fmla="*/ 0 w 238263"/>
                <a:gd name="connsiteY14" fmla="*/ 605227 h 1287099"/>
                <a:gd name="connsiteX15" fmla="*/ 0 w 238263"/>
                <a:gd name="connsiteY15" fmla="*/ 585772 h 1287099"/>
                <a:gd name="connsiteX16" fmla="*/ 0 w 238263"/>
                <a:gd name="connsiteY16" fmla="*/ 345552 h 1287099"/>
                <a:gd name="connsiteX17" fmla="*/ 0 w 238263"/>
                <a:gd name="connsiteY17" fmla="*/ 240220 h 1287099"/>
                <a:gd name="connsiteX0" fmla="*/ 0 w 238263"/>
                <a:gd name="connsiteY0" fmla="*/ 0 h 1287099"/>
                <a:gd name="connsiteX1" fmla="*/ 238263 w 238263"/>
                <a:gd name="connsiteY1" fmla="*/ 0 h 1287099"/>
                <a:gd name="connsiteX2" fmla="*/ 238263 w 238263"/>
                <a:gd name="connsiteY2" fmla="*/ 240220 h 1287099"/>
                <a:gd name="connsiteX3" fmla="*/ 238263 w 238263"/>
                <a:gd name="connsiteY3" fmla="*/ 1046878 h 1287099"/>
                <a:gd name="connsiteX4" fmla="*/ 238263 w 238263"/>
                <a:gd name="connsiteY4" fmla="*/ 1287099 h 1287099"/>
                <a:gd name="connsiteX5" fmla="*/ 119132 w 238263"/>
                <a:gd name="connsiteY5" fmla="*/ 1243317 h 1287099"/>
                <a:gd name="connsiteX6" fmla="*/ 0 w 238263"/>
                <a:gd name="connsiteY6" fmla="*/ 1287099 h 1287099"/>
                <a:gd name="connsiteX7" fmla="*/ 0 w 238263"/>
                <a:gd name="connsiteY7" fmla="*/ 1156239 h 1287099"/>
                <a:gd name="connsiteX8" fmla="*/ 0 w 238263"/>
                <a:gd name="connsiteY8" fmla="*/ 1046878 h 1287099"/>
                <a:gd name="connsiteX9" fmla="*/ 0 w 238263"/>
                <a:gd name="connsiteY9" fmla="*/ 1031514 h 1287099"/>
                <a:gd name="connsiteX10" fmla="*/ 0 w 238263"/>
                <a:gd name="connsiteY10" fmla="*/ 1030521 h 1287099"/>
                <a:gd name="connsiteX11" fmla="*/ 0 w 238263"/>
                <a:gd name="connsiteY11" fmla="*/ 916018 h 1287099"/>
                <a:gd name="connsiteX12" fmla="*/ 0 w 238263"/>
                <a:gd name="connsiteY12" fmla="*/ 845447 h 1287099"/>
                <a:gd name="connsiteX13" fmla="*/ 0 w 238263"/>
                <a:gd name="connsiteY13" fmla="*/ 791293 h 1287099"/>
                <a:gd name="connsiteX14" fmla="*/ 0 w 238263"/>
                <a:gd name="connsiteY14" fmla="*/ 605227 h 1287099"/>
                <a:gd name="connsiteX15" fmla="*/ 0 w 238263"/>
                <a:gd name="connsiteY15" fmla="*/ 585772 h 1287099"/>
                <a:gd name="connsiteX16" fmla="*/ 0 w 238263"/>
                <a:gd name="connsiteY16" fmla="*/ 345552 h 1287099"/>
                <a:gd name="connsiteX17" fmla="*/ 0 w 238263"/>
                <a:gd name="connsiteY17" fmla="*/ 0 h 1287099"/>
                <a:gd name="connsiteX0" fmla="*/ 0 w 238263"/>
                <a:gd name="connsiteY0" fmla="*/ 0 h 1287099"/>
                <a:gd name="connsiteX1" fmla="*/ 238263 w 238263"/>
                <a:gd name="connsiteY1" fmla="*/ 0 h 1287099"/>
                <a:gd name="connsiteX2" fmla="*/ 238263 w 238263"/>
                <a:gd name="connsiteY2" fmla="*/ 240220 h 1287099"/>
                <a:gd name="connsiteX3" fmla="*/ 238263 w 238263"/>
                <a:gd name="connsiteY3" fmla="*/ 1046878 h 1287099"/>
                <a:gd name="connsiteX4" fmla="*/ 238263 w 238263"/>
                <a:gd name="connsiteY4" fmla="*/ 1287099 h 1287099"/>
                <a:gd name="connsiteX5" fmla="*/ 119132 w 238263"/>
                <a:gd name="connsiteY5" fmla="*/ 1243317 h 1287099"/>
                <a:gd name="connsiteX6" fmla="*/ 0 w 238263"/>
                <a:gd name="connsiteY6" fmla="*/ 1287099 h 1287099"/>
                <a:gd name="connsiteX7" fmla="*/ 0 w 238263"/>
                <a:gd name="connsiteY7" fmla="*/ 1156239 h 1287099"/>
                <a:gd name="connsiteX8" fmla="*/ 0 w 238263"/>
                <a:gd name="connsiteY8" fmla="*/ 1046878 h 1287099"/>
                <a:gd name="connsiteX9" fmla="*/ 0 w 238263"/>
                <a:gd name="connsiteY9" fmla="*/ 1031514 h 1287099"/>
                <a:gd name="connsiteX10" fmla="*/ 0 w 238263"/>
                <a:gd name="connsiteY10" fmla="*/ 1030521 h 1287099"/>
                <a:gd name="connsiteX11" fmla="*/ 0 w 238263"/>
                <a:gd name="connsiteY11" fmla="*/ 916018 h 1287099"/>
                <a:gd name="connsiteX12" fmla="*/ 0 w 238263"/>
                <a:gd name="connsiteY12" fmla="*/ 845447 h 1287099"/>
                <a:gd name="connsiteX13" fmla="*/ 0 w 238263"/>
                <a:gd name="connsiteY13" fmla="*/ 791293 h 1287099"/>
                <a:gd name="connsiteX14" fmla="*/ 0 w 238263"/>
                <a:gd name="connsiteY14" fmla="*/ 605227 h 1287099"/>
                <a:gd name="connsiteX15" fmla="*/ 0 w 238263"/>
                <a:gd name="connsiteY15" fmla="*/ 585772 h 1287099"/>
                <a:gd name="connsiteX16" fmla="*/ 0 w 238263"/>
                <a:gd name="connsiteY16" fmla="*/ 0 h 1287099"/>
                <a:gd name="connsiteX0" fmla="*/ 0 w 238263"/>
                <a:gd name="connsiteY0" fmla="*/ 0 h 1287099"/>
                <a:gd name="connsiteX1" fmla="*/ 238263 w 238263"/>
                <a:gd name="connsiteY1" fmla="*/ 0 h 1287099"/>
                <a:gd name="connsiteX2" fmla="*/ 238263 w 238263"/>
                <a:gd name="connsiteY2" fmla="*/ 240220 h 1287099"/>
                <a:gd name="connsiteX3" fmla="*/ 238263 w 238263"/>
                <a:gd name="connsiteY3" fmla="*/ 1046878 h 1287099"/>
                <a:gd name="connsiteX4" fmla="*/ 238263 w 238263"/>
                <a:gd name="connsiteY4" fmla="*/ 1287099 h 1287099"/>
                <a:gd name="connsiteX5" fmla="*/ 119132 w 238263"/>
                <a:gd name="connsiteY5" fmla="*/ 1243317 h 1287099"/>
                <a:gd name="connsiteX6" fmla="*/ 0 w 238263"/>
                <a:gd name="connsiteY6" fmla="*/ 1287099 h 1287099"/>
                <a:gd name="connsiteX7" fmla="*/ 0 w 238263"/>
                <a:gd name="connsiteY7" fmla="*/ 1156239 h 1287099"/>
                <a:gd name="connsiteX8" fmla="*/ 0 w 238263"/>
                <a:gd name="connsiteY8" fmla="*/ 1046878 h 1287099"/>
                <a:gd name="connsiteX9" fmla="*/ 0 w 238263"/>
                <a:gd name="connsiteY9" fmla="*/ 1031514 h 1287099"/>
                <a:gd name="connsiteX10" fmla="*/ 0 w 238263"/>
                <a:gd name="connsiteY10" fmla="*/ 1030521 h 1287099"/>
                <a:gd name="connsiteX11" fmla="*/ 0 w 238263"/>
                <a:gd name="connsiteY11" fmla="*/ 916018 h 1287099"/>
                <a:gd name="connsiteX12" fmla="*/ 0 w 238263"/>
                <a:gd name="connsiteY12" fmla="*/ 845447 h 1287099"/>
                <a:gd name="connsiteX13" fmla="*/ 0 w 238263"/>
                <a:gd name="connsiteY13" fmla="*/ 791293 h 1287099"/>
                <a:gd name="connsiteX14" fmla="*/ 0 w 238263"/>
                <a:gd name="connsiteY14" fmla="*/ 605227 h 1287099"/>
                <a:gd name="connsiteX15" fmla="*/ 0 w 238263"/>
                <a:gd name="connsiteY15" fmla="*/ 0 h 1287099"/>
                <a:gd name="connsiteX0" fmla="*/ 0 w 238263"/>
                <a:gd name="connsiteY0" fmla="*/ 0 h 1287099"/>
                <a:gd name="connsiteX1" fmla="*/ 238263 w 238263"/>
                <a:gd name="connsiteY1" fmla="*/ 0 h 1287099"/>
                <a:gd name="connsiteX2" fmla="*/ 238263 w 238263"/>
                <a:gd name="connsiteY2" fmla="*/ 240220 h 1287099"/>
                <a:gd name="connsiteX3" fmla="*/ 238263 w 238263"/>
                <a:gd name="connsiteY3" fmla="*/ 1046878 h 1287099"/>
                <a:gd name="connsiteX4" fmla="*/ 238263 w 238263"/>
                <a:gd name="connsiteY4" fmla="*/ 1287099 h 1287099"/>
                <a:gd name="connsiteX5" fmla="*/ 119132 w 238263"/>
                <a:gd name="connsiteY5" fmla="*/ 1243317 h 1287099"/>
                <a:gd name="connsiteX6" fmla="*/ 0 w 238263"/>
                <a:gd name="connsiteY6" fmla="*/ 1287099 h 1287099"/>
                <a:gd name="connsiteX7" fmla="*/ 0 w 238263"/>
                <a:gd name="connsiteY7" fmla="*/ 1156239 h 1287099"/>
                <a:gd name="connsiteX8" fmla="*/ 0 w 238263"/>
                <a:gd name="connsiteY8" fmla="*/ 1046878 h 1287099"/>
                <a:gd name="connsiteX9" fmla="*/ 0 w 238263"/>
                <a:gd name="connsiteY9" fmla="*/ 1031514 h 1287099"/>
                <a:gd name="connsiteX10" fmla="*/ 0 w 238263"/>
                <a:gd name="connsiteY10" fmla="*/ 1030521 h 1287099"/>
                <a:gd name="connsiteX11" fmla="*/ 0 w 238263"/>
                <a:gd name="connsiteY11" fmla="*/ 916018 h 1287099"/>
                <a:gd name="connsiteX12" fmla="*/ 0 w 238263"/>
                <a:gd name="connsiteY12" fmla="*/ 845447 h 1287099"/>
                <a:gd name="connsiteX13" fmla="*/ 0 w 238263"/>
                <a:gd name="connsiteY13" fmla="*/ 791293 h 1287099"/>
                <a:gd name="connsiteX14" fmla="*/ 0 w 238263"/>
                <a:gd name="connsiteY14" fmla="*/ 0 h 1287099"/>
                <a:gd name="connsiteX0" fmla="*/ 0 w 238263"/>
                <a:gd name="connsiteY0" fmla="*/ 0 h 1287099"/>
                <a:gd name="connsiteX1" fmla="*/ 238263 w 238263"/>
                <a:gd name="connsiteY1" fmla="*/ 0 h 1287099"/>
                <a:gd name="connsiteX2" fmla="*/ 238263 w 238263"/>
                <a:gd name="connsiteY2" fmla="*/ 240220 h 1287099"/>
                <a:gd name="connsiteX3" fmla="*/ 238263 w 238263"/>
                <a:gd name="connsiteY3" fmla="*/ 1046878 h 1287099"/>
                <a:gd name="connsiteX4" fmla="*/ 238263 w 238263"/>
                <a:gd name="connsiteY4" fmla="*/ 1287099 h 1287099"/>
                <a:gd name="connsiteX5" fmla="*/ 119132 w 238263"/>
                <a:gd name="connsiteY5" fmla="*/ 1243317 h 1287099"/>
                <a:gd name="connsiteX6" fmla="*/ 0 w 238263"/>
                <a:gd name="connsiteY6" fmla="*/ 1287099 h 1287099"/>
                <a:gd name="connsiteX7" fmla="*/ 0 w 238263"/>
                <a:gd name="connsiteY7" fmla="*/ 1156239 h 1287099"/>
                <a:gd name="connsiteX8" fmla="*/ 0 w 238263"/>
                <a:gd name="connsiteY8" fmla="*/ 1046878 h 1287099"/>
                <a:gd name="connsiteX9" fmla="*/ 0 w 238263"/>
                <a:gd name="connsiteY9" fmla="*/ 1031514 h 1287099"/>
                <a:gd name="connsiteX10" fmla="*/ 0 w 238263"/>
                <a:gd name="connsiteY10" fmla="*/ 1030521 h 1287099"/>
                <a:gd name="connsiteX11" fmla="*/ 0 w 238263"/>
                <a:gd name="connsiteY11" fmla="*/ 916018 h 1287099"/>
                <a:gd name="connsiteX12" fmla="*/ 0 w 238263"/>
                <a:gd name="connsiteY12" fmla="*/ 845447 h 1287099"/>
                <a:gd name="connsiteX13" fmla="*/ 0 w 238263"/>
                <a:gd name="connsiteY13" fmla="*/ 0 h 1287099"/>
                <a:gd name="connsiteX0" fmla="*/ 0 w 238263"/>
                <a:gd name="connsiteY0" fmla="*/ 0 h 1287099"/>
                <a:gd name="connsiteX1" fmla="*/ 238263 w 238263"/>
                <a:gd name="connsiteY1" fmla="*/ 0 h 1287099"/>
                <a:gd name="connsiteX2" fmla="*/ 238263 w 238263"/>
                <a:gd name="connsiteY2" fmla="*/ 240220 h 1287099"/>
                <a:gd name="connsiteX3" fmla="*/ 238263 w 238263"/>
                <a:gd name="connsiteY3" fmla="*/ 1046878 h 1287099"/>
                <a:gd name="connsiteX4" fmla="*/ 238263 w 238263"/>
                <a:gd name="connsiteY4" fmla="*/ 1287099 h 1287099"/>
                <a:gd name="connsiteX5" fmla="*/ 119132 w 238263"/>
                <a:gd name="connsiteY5" fmla="*/ 1243317 h 1287099"/>
                <a:gd name="connsiteX6" fmla="*/ 0 w 238263"/>
                <a:gd name="connsiteY6" fmla="*/ 1287099 h 1287099"/>
                <a:gd name="connsiteX7" fmla="*/ 0 w 238263"/>
                <a:gd name="connsiteY7" fmla="*/ 1156239 h 1287099"/>
                <a:gd name="connsiteX8" fmla="*/ 0 w 238263"/>
                <a:gd name="connsiteY8" fmla="*/ 1046878 h 1287099"/>
                <a:gd name="connsiteX9" fmla="*/ 0 w 238263"/>
                <a:gd name="connsiteY9" fmla="*/ 1031514 h 1287099"/>
                <a:gd name="connsiteX10" fmla="*/ 0 w 238263"/>
                <a:gd name="connsiteY10" fmla="*/ 1030521 h 1287099"/>
                <a:gd name="connsiteX11" fmla="*/ 0 w 238263"/>
                <a:gd name="connsiteY11" fmla="*/ 916018 h 1287099"/>
                <a:gd name="connsiteX12" fmla="*/ 0 w 238263"/>
                <a:gd name="connsiteY12" fmla="*/ 0 h 1287099"/>
                <a:gd name="connsiteX0" fmla="*/ 0 w 238263"/>
                <a:gd name="connsiteY0" fmla="*/ 0 h 1287099"/>
                <a:gd name="connsiteX1" fmla="*/ 238263 w 238263"/>
                <a:gd name="connsiteY1" fmla="*/ 0 h 1287099"/>
                <a:gd name="connsiteX2" fmla="*/ 238263 w 238263"/>
                <a:gd name="connsiteY2" fmla="*/ 240220 h 1287099"/>
                <a:gd name="connsiteX3" fmla="*/ 238263 w 238263"/>
                <a:gd name="connsiteY3" fmla="*/ 1046878 h 1287099"/>
                <a:gd name="connsiteX4" fmla="*/ 238263 w 238263"/>
                <a:gd name="connsiteY4" fmla="*/ 1287099 h 1287099"/>
                <a:gd name="connsiteX5" fmla="*/ 119132 w 238263"/>
                <a:gd name="connsiteY5" fmla="*/ 1243317 h 1287099"/>
                <a:gd name="connsiteX6" fmla="*/ 0 w 238263"/>
                <a:gd name="connsiteY6" fmla="*/ 1287099 h 1287099"/>
                <a:gd name="connsiteX7" fmla="*/ 0 w 238263"/>
                <a:gd name="connsiteY7" fmla="*/ 1156239 h 1287099"/>
                <a:gd name="connsiteX8" fmla="*/ 0 w 238263"/>
                <a:gd name="connsiteY8" fmla="*/ 1046878 h 1287099"/>
                <a:gd name="connsiteX9" fmla="*/ 0 w 238263"/>
                <a:gd name="connsiteY9" fmla="*/ 1031514 h 1287099"/>
                <a:gd name="connsiteX10" fmla="*/ 0 w 238263"/>
                <a:gd name="connsiteY10" fmla="*/ 1030521 h 1287099"/>
                <a:gd name="connsiteX11" fmla="*/ 0 w 238263"/>
                <a:gd name="connsiteY11" fmla="*/ 0 h 1287099"/>
                <a:gd name="connsiteX0" fmla="*/ 0 w 238263"/>
                <a:gd name="connsiteY0" fmla="*/ 0 h 1287099"/>
                <a:gd name="connsiteX1" fmla="*/ 238263 w 238263"/>
                <a:gd name="connsiteY1" fmla="*/ 0 h 1287099"/>
                <a:gd name="connsiteX2" fmla="*/ 238263 w 238263"/>
                <a:gd name="connsiteY2" fmla="*/ 240220 h 1287099"/>
                <a:gd name="connsiteX3" fmla="*/ 238263 w 238263"/>
                <a:gd name="connsiteY3" fmla="*/ 1046878 h 1287099"/>
                <a:gd name="connsiteX4" fmla="*/ 238263 w 238263"/>
                <a:gd name="connsiteY4" fmla="*/ 1287099 h 1287099"/>
                <a:gd name="connsiteX5" fmla="*/ 119132 w 238263"/>
                <a:gd name="connsiteY5" fmla="*/ 1243317 h 1287099"/>
                <a:gd name="connsiteX6" fmla="*/ 0 w 238263"/>
                <a:gd name="connsiteY6" fmla="*/ 1287099 h 1287099"/>
                <a:gd name="connsiteX7" fmla="*/ 0 w 238263"/>
                <a:gd name="connsiteY7" fmla="*/ 1156239 h 1287099"/>
                <a:gd name="connsiteX8" fmla="*/ 0 w 238263"/>
                <a:gd name="connsiteY8" fmla="*/ 1046878 h 1287099"/>
                <a:gd name="connsiteX9" fmla="*/ 0 w 238263"/>
                <a:gd name="connsiteY9" fmla="*/ 1031514 h 1287099"/>
                <a:gd name="connsiteX10" fmla="*/ 0 w 238263"/>
                <a:gd name="connsiteY10" fmla="*/ 0 h 1287099"/>
                <a:gd name="connsiteX0" fmla="*/ 0 w 238263"/>
                <a:gd name="connsiteY0" fmla="*/ 0 h 1287099"/>
                <a:gd name="connsiteX1" fmla="*/ 238263 w 238263"/>
                <a:gd name="connsiteY1" fmla="*/ 0 h 1287099"/>
                <a:gd name="connsiteX2" fmla="*/ 238263 w 238263"/>
                <a:gd name="connsiteY2" fmla="*/ 240220 h 1287099"/>
                <a:gd name="connsiteX3" fmla="*/ 238263 w 238263"/>
                <a:gd name="connsiteY3" fmla="*/ 1046878 h 1287099"/>
                <a:gd name="connsiteX4" fmla="*/ 238263 w 238263"/>
                <a:gd name="connsiteY4" fmla="*/ 1287099 h 1287099"/>
                <a:gd name="connsiteX5" fmla="*/ 119132 w 238263"/>
                <a:gd name="connsiteY5" fmla="*/ 1243317 h 1287099"/>
                <a:gd name="connsiteX6" fmla="*/ 0 w 238263"/>
                <a:gd name="connsiteY6" fmla="*/ 1287099 h 1287099"/>
                <a:gd name="connsiteX7" fmla="*/ 0 w 238263"/>
                <a:gd name="connsiteY7" fmla="*/ 1156239 h 1287099"/>
                <a:gd name="connsiteX8" fmla="*/ 0 w 238263"/>
                <a:gd name="connsiteY8" fmla="*/ 1046878 h 1287099"/>
                <a:gd name="connsiteX9" fmla="*/ 0 w 238263"/>
                <a:gd name="connsiteY9" fmla="*/ 0 h 1287099"/>
                <a:gd name="connsiteX0" fmla="*/ 0 w 238263"/>
                <a:gd name="connsiteY0" fmla="*/ 0 h 1287099"/>
                <a:gd name="connsiteX1" fmla="*/ 238263 w 238263"/>
                <a:gd name="connsiteY1" fmla="*/ 0 h 1287099"/>
                <a:gd name="connsiteX2" fmla="*/ 238263 w 238263"/>
                <a:gd name="connsiteY2" fmla="*/ 240220 h 1287099"/>
                <a:gd name="connsiteX3" fmla="*/ 238263 w 238263"/>
                <a:gd name="connsiteY3" fmla="*/ 1046878 h 1287099"/>
                <a:gd name="connsiteX4" fmla="*/ 238263 w 238263"/>
                <a:gd name="connsiteY4" fmla="*/ 1287099 h 1287099"/>
                <a:gd name="connsiteX5" fmla="*/ 119132 w 238263"/>
                <a:gd name="connsiteY5" fmla="*/ 1243317 h 1287099"/>
                <a:gd name="connsiteX6" fmla="*/ 0 w 238263"/>
                <a:gd name="connsiteY6" fmla="*/ 1287099 h 1287099"/>
                <a:gd name="connsiteX7" fmla="*/ 0 w 238263"/>
                <a:gd name="connsiteY7" fmla="*/ 1156239 h 1287099"/>
                <a:gd name="connsiteX8" fmla="*/ 0 w 238263"/>
                <a:gd name="connsiteY8" fmla="*/ 0 h 1287099"/>
                <a:gd name="connsiteX0" fmla="*/ 0 w 238263"/>
                <a:gd name="connsiteY0" fmla="*/ 0 h 1287099"/>
                <a:gd name="connsiteX1" fmla="*/ 238263 w 238263"/>
                <a:gd name="connsiteY1" fmla="*/ 0 h 1287099"/>
                <a:gd name="connsiteX2" fmla="*/ 238263 w 238263"/>
                <a:gd name="connsiteY2" fmla="*/ 240220 h 1287099"/>
                <a:gd name="connsiteX3" fmla="*/ 238263 w 238263"/>
                <a:gd name="connsiteY3" fmla="*/ 1046878 h 1287099"/>
                <a:gd name="connsiteX4" fmla="*/ 238263 w 238263"/>
                <a:gd name="connsiteY4" fmla="*/ 1287099 h 1287099"/>
                <a:gd name="connsiteX5" fmla="*/ 119132 w 238263"/>
                <a:gd name="connsiteY5" fmla="*/ 1243317 h 1287099"/>
                <a:gd name="connsiteX6" fmla="*/ 0 w 238263"/>
                <a:gd name="connsiteY6" fmla="*/ 1287099 h 1287099"/>
                <a:gd name="connsiteX7" fmla="*/ 0 w 238263"/>
                <a:gd name="connsiteY7" fmla="*/ 0 h 1287099"/>
                <a:gd name="connsiteX0" fmla="*/ 0 w 238263"/>
                <a:gd name="connsiteY0" fmla="*/ 0 h 1287099"/>
                <a:gd name="connsiteX1" fmla="*/ 238263 w 238263"/>
                <a:gd name="connsiteY1" fmla="*/ 0 h 1287099"/>
                <a:gd name="connsiteX2" fmla="*/ 238263 w 238263"/>
                <a:gd name="connsiteY2" fmla="*/ 240220 h 1287099"/>
                <a:gd name="connsiteX3" fmla="*/ 238263 w 238263"/>
                <a:gd name="connsiteY3" fmla="*/ 1287099 h 1287099"/>
                <a:gd name="connsiteX4" fmla="*/ 119132 w 238263"/>
                <a:gd name="connsiteY4" fmla="*/ 1243317 h 1287099"/>
                <a:gd name="connsiteX5" fmla="*/ 0 w 238263"/>
                <a:gd name="connsiteY5" fmla="*/ 1287099 h 1287099"/>
                <a:gd name="connsiteX6" fmla="*/ 0 w 238263"/>
                <a:gd name="connsiteY6" fmla="*/ 0 h 1287099"/>
                <a:gd name="connsiteX0" fmla="*/ 0 w 238263"/>
                <a:gd name="connsiteY0" fmla="*/ 0 h 1287099"/>
                <a:gd name="connsiteX1" fmla="*/ 238263 w 238263"/>
                <a:gd name="connsiteY1" fmla="*/ 0 h 1287099"/>
                <a:gd name="connsiteX2" fmla="*/ 238263 w 238263"/>
                <a:gd name="connsiteY2" fmla="*/ 1287099 h 1287099"/>
                <a:gd name="connsiteX3" fmla="*/ 119132 w 238263"/>
                <a:gd name="connsiteY3" fmla="*/ 1243317 h 1287099"/>
                <a:gd name="connsiteX4" fmla="*/ 0 w 238263"/>
                <a:gd name="connsiteY4" fmla="*/ 1287099 h 1287099"/>
                <a:gd name="connsiteX5" fmla="*/ 0 w 238263"/>
                <a:gd name="connsiteY5" fmla="*/ 0 h 128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263" h="1287099">
                  <a:moveTo>
                    <a:pt x="0" y="0"/>
                  </a:moveTo>
                  <a:lnTo>
                    <a:pt x="238263" y="0"/>
                  </a:lnTo>
                  <a:lnTo>
                    <a:pt x="238263" y="1287099"/>
                  </a:lnTo>
                  <a:cubicBezTo>
                    <a:pt x="192368" y="1276397"/>
                    <a:pt x="181627" y="1243317"/>
                    <a:pt x="119132" y="1243317"/>
                  </a:cubicBezTo>
                  <a:cubicBezTo>
                    <a:pt x="55660" y="1243317"/>
                    <a:pt x="45895" y="1276397"/>
                    <a:pt x="0" y="12870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7E3B70E2-EE26-4F8E-9EFE-8E5ED46958DB}"/>
                </a:ext>
              </a:extLst>
            </p:cNvPr>
            <p:cNvGrpSpPr/>
            <p:nvPr/>
          </p:nvGrpSpPr>
          <p:grpSpPr>
            <a:xfrm>
              <a:off x="3614970" y="3546242"/>
              <a:ext cx="3726947" cy="873355"/>
              <a:chOff x="4188766" y="3546242"/>
              <a:chExt cx="3153150" cy="873355"/>
            </a:xfrm>
          </p:grpSpPr>
          <p:sp>
            <p:nvSpPr>
              <p:cNvPr id="112" name="Freeform 18">
                <a:extLst>
                  <a:ext uri="{FF2B5EF4-FFF2-40B4-BE49-F238E27FC236}">
                    <a16:creationId xmlns:a16="http://schemas.microsoft.com/office/drawing/2014/main" id="{18780BB0-E6D6-4444-93EC-9A86E1D944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328663" y="2406345"/>
                <a:ext cx="873355" cy="3153150"/>
              </a:xfrm>
              <a:custGeom>
                <a:avLst/>
                <a:gdLst>
                  <a:gd name="connsiteX0" fmla="*/ 0 w 802507"/>
                  <a:gd name="connsiteY0" fmla="*/ 0 h 1137193"/>
                  <a:gd name="connsiteX1" fmla="*/ 802507 w 802507"/>
                  <a:gd name="connsiteY1" fmla="*/ 0 h 1137193"/>
                  <a:gd name="connsiteX2" fmla="*/ 802507 w 802507"/>
                  <a:gd name="connsiteY2" fmla="*/ 1137193 h 1137193"/>
                  <a:gd name="connsiteX3" fmla="*/ 0 w 802507"/>
                  <a:gd name="connsiteY3" fmla="*/ 1137193 h 1137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2507" h="1137193">
                    <a:moveTo>
                      <a:pt x="0" y="0"/>
                    </a:moveTo>
                    <a:lnTo>
                      <a:pt x="802507" y="0"/>
                    </a:lnTo>
                    <a:lnTo>
                      <a:pt x="802507" y="1137193"/>
                    </a:lnTo>
                    <a:lnTo>
                      <a:pt x="0" y="1137193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latin typeface="Montserrat" panose="00000500000000000000" pitchFamily="2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CEEE9746-863A-484F-9E44-A496E2AAB8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619698" y="2115310"/>
                <a:ext cx="291285" cy="315315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Montserrat" panose="00000500000000000000" pitchFamily="2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3916C955-F761-4E9C-97E8-7F59FFEA9A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619698" y="2406585"/>
                <a:ext cx="291285" cy="3153150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Montserrat" panose="00000500000000000000" pitchFamily="2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AA8D9640-C493-482A-A91D-4A06806FCF30}"/>
                </a:ext>
              </a:extLst>
            </p:cNvPr>
            <p:cNvGrpSpPr/>
            <p:nvPr/>
          </p:nvGrpSpPr>
          <p:grpSpPr>
            <a:xfrm>
              <a:off x="3343682" y="3546243"/>
              <a:ext cx="283076" cy="872567"/>
              <a:chOff x="3809137" y="3393843"/>
              <a:chExt cx="1188452" cy="873353"/>
            </a:xfrm>
          </p:grpSpPr>
          <p:sp>
            <p:nvSpPr>
              <p:cNvPr id="109" name="Freeform 22">
                <a:extLst>
                  <a:ext uri="{FF2B5EF4-FFF2-40B4-BE49-F238E27FC236}">
                    <a16:creationId xmlns:a16="http://schemas.microsoft.com/office/drawing/2014/main" id="{1E6DC7DD-7D69-465A-B8DE-E9A3252F4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966687" y="3236294"/>
                <a:ext cx="873353" cy="1188451"/>
              </a:xfrm>
              <a:custGeom>
                <a:avLst/>
                <a:gdLst>
                  <a:gd name="connsiteX0" fmla="*/ 802507 w 802507"/>
                  <a:gd name="connsiteY0" fmla="*/ 0 h 1138580"/>
                  <a:gd name="connsiteX1" fmla="*/ 802507 w 802507"/>
                  <a:gd name="connsiteY1" fmla="*/ 1138580 h 1138580"/>
                  <a:gd name="connsiteX2" fmla="*/ 0 w 802507"/>
                  <a:gd name="connsiteY2" fmla="*/ 1138580 h 1138580"/>
                  <a:gd name="connsiteX3" fmla="*/ 0 w 802507"/>
                  <a:gd name="connsiteY3" fmla="*/ 1 h 1138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2507" h="1138580">
                    <a:moveTo>
                      <a:pt x="802507" y="0"/>
                    </a:moveTo>
                    <a:lnTo>
                      <a:pt x="802507" y="1138580"/>
                    </a:lnTo>
                    <a:lnTo>
                      <a:pt x="0" y="113858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latin typeface="Montserrat" panose="00000500000000000000" pitchFamily="2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DD127BEE-7DA1-4CBE-AF71-B76FF7168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257722" y="2945261"/>
                <a:ext cx="291284" cy="118845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Montserrat" panose="00000500000000000000" pitchFamily="2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744816E4-ADDC-4611-93C9-C0DC471519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257721" y="3236548"/>
                <a:ext cx="291284" cy="118845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Montserrat" panose="00000500000000000000" pitchFamily="2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106" name="Freeform 25">
              <a:extLst>
                <a:ext uri="{FF2B5EF4-FFF2-40B4-BE49-F238E27FC236}">
                  <a16:creationId xmlns:a16="http://schemas.microsoft.com/office/drawing/2014/main" id="{6917A83B-0DD8-4C00-ADCA-7991C7B670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032381" y="2427805"/>
              <a:ext cx="291308" cy="3692279"/>
            </a:xfrm>
            <a:custGeom>
              <a:avLst/>
              <a:gdLst>
                <a:gd name="connsiteX0" fmla="*/ 802507 w 802507"/>
                <a:gd name="connsiteY0" fmla="*/ 0 h 1138580"/>
                <a:gd name="connsiteX1" fmla="*/ 802507 w 802507"/>
                <a:gd name="connsiteY1" fmla="*/ 1138580 h 1138580"/>
                <a:gd name="connsiteX2" fmla="*/ 0 w 802507"/>
                <a:gd name="connsiteY2" fmla="*/ 1138580 h 1138580"/>
                <a:gd name="connsiteX3" fmla="*/ 0 w 802507"/>
                <a:gd name="connsiteY3" fmla="*/ 1 h 113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2507" h="1138580">
                  <a:moveTo>
                    <a:pt x="802507" y="0"/>
                  </a:moveTo>
                  <a:lnTo>
                    <a:pt x="802507" y="1138580"/>
                  </a:lnTo>
                  <a:lnTo>
                    <a:pt x="0" y="113858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F931A34-FB4D-486A-A291-A4C354C647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251600" y="2626539"/>
              <a:ext cx="291285" cy="21306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61FC3687-2A9F-40DE-80AE-61459945F6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592523" y="3576905"/>
              <a:ext cx="290757" cy="8120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39E1F6D-C6F2-47E9-8A17-417909565322}"/>
              </a:ext>
            </a:extLst>
          </p:cNvPr>
          <p:cNvCxnSpPr/>
          <p:nvPr/>
        </p:nvCxnSpPr>
        <p:spPr>
          <a:xfrm rot="5400000">
            <a:off x="7046659" y="4838049"/>
            <a:ext cx="707638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  <a:prstDash val="sysDash"/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BCACD536-E62B-491D-A4BD-1AF8ECC0A743}"/>
              </a:ext>
            </a:extLst>
          </p:cNvPr>
          <p:cNvCxnSpPr/>
          <p:nvPr/>
        </p:nvCxnSpPr>
        <p:spPr>
          <a:xfrm rot="16200000" flipV="1">
            <a:off x="4662283" y="2696087"/>
            <a:ext cx="1169991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  <a:prstDash val="sysDash"/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6DAFB2BD-EE48-4849-92CD-312F0AA46AE2}"/>
              </a:ext>
            </a:extLst>
          </p:cNvPr>
          <p:cNvCxnSpPr/>
          <p:nvPr/>
        </p:nvCxnSpPr>
        <p:spPr>
          <a:xfrm>
            <a:off x="3426380" y="4083643"/>
            <a:ext cx="0" cy="1801162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  <a:prstDash val="sysDash"/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>
            <a:extLst>
              <a:ext uri="{FF2B5EF4-FFF2-40B4-BE49-F238E27FC236}">
                <a16:creationId xmlns:a16="http://schemas.microsoft.com/office/drawing/2014/main" id="{06777807-EC5F-4CDF-830E-73AE0BB552CC}"/>
              </a:ext>
            </a:extLst>
          </p:cNvPr>
          <p:cNvSpPr/>
          <p:nvPr/>
        </p:nvSpPr>
        <p:spPr>
          <a:xfrm>
            <a:off x="4983957" y="1912631"/>
            <a:ext cx="526644" cy="5266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Montserrat" panose="00000500000000000000" pitchFamily="2" charset="0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DCD5B418-785B-4D9D-A475-F56C3218F05C}"/>
              </a:ext>
            </a:extLst>
          </p:cNvPr>
          <p:cNvSpPr/>
          <p:nvPr/>
        </p:nvSpPr>
        <p:spPr>
          <a:xfrm>
            <a:off x="7137156" y="4984224"/>
            <a:ext cx="526644" cy="5266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Montserrat" panose="00000500000000000000" pitchFamily="2" charset="0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BA092B61-5B6D-43AD-AAAC-6E2694C0C1AC}"/>
              </a:ext>
            </a:extLst>
          </p:cNvPr>
          <p:cNvSpPr/>
          <p:nvPr/>
        </p:nvSpPr>
        <p:spPr>
          <a:xfrm>
            <a:off x="3163058" y="5621484"/>
            <a:ext cx="526644" cy="5266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Montserrat" panose="00000500000000000000" pitchFamily="2" charset="0"/>
            </a:endParaRPr>
          </a:p>
        </p:txBody>
      </p:sp>
      <p:sp>
        <p:nvSpPr>
          <p:cNvPr id="127" name="Shape 2019">
            <a:extLst>
              <a:ext uri="{FF2B5EF4-FFF2-40B4-BE49-F238E27FC236}">
                <a16:creationId xmlns:a16="http://schemas.microsoft.com/office/drawing/2014/main" id="{F47AF2D6-8F89-48E0-986E-5AE5B7E8B1F8}"/>
              </a:ext>
            </a:extLst>
          </p:cNvPr>
          <p:cNvSpPr txBox="1"/>
          <p:nvPr/>
        </p:nvSpPr>
        <p:spPr>
          <a:xfrm>
            <a:off x="5773820" y="1818923"/>
            <a:ext cx="1876526" cy="5826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d-ID" sz="1400" b="1" dirty="0">
                <a:solidFill>
                  <a:schemeClr val="accent1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  <a:sym typeface="Lato Black"/>
              </a:rPr>
              <a:t>85%</a:t>
            </a:r>
            <a:endParaRPr lang="en-US" sz="1400" b="1" dirty="0">
              <a:solidFill>
                <a:schemeClr val="accent1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  <a:sym typeface="Lato Black"/>
            </a:endParaRPr>
          </a:p>
        </p:txBody>
      </p:sp>
      <p:sp>
        <p:nvSpPr>
          <p:cNvPr id="128" name="Shape 2020">
            <a:extLst>
              <a:ext uri="{FF2B5EF4-FFF2-40B4-BE49-F238E27FC236}">
                <a16:creationId xmlns:a16="http://schemas.microsoft.com/office/drawing/2014/main" id="{999B7CD2-44D8-43A7-9C7F-3F7AECFF1DB5}"/>
              </a:ext>
            </a:extLst>
          </p:cNvPr>
          <p:cNvSpPr/>
          <p:nvPr/>
        </p:nvSpPr>
        <p:spPr>
          <a:xfrm>
            <a:off x="5783285" y="2092255"/>
            <a:ext cx="2769868" cy="4827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This is a sample text. You simply add your own text and description here. </a:t>
            </a:r>
          </a:p>
        </p:txBody>
      </p:sp>
      <p:sp>
        <p:nvSpPr>
          <p:cNvPr id="129" name="Shape 2019">
            <a:extLst>
              <a:ext uri="{FF2B5EF4-FFF2-40B4-BE49-F238E27FC236}">
                <a16:creationId xmlns:a16="http://schemas.microsoft.com/office/drawing/2014/main" id="{30CACBC3-5B5C-4944-8518-E1C05B1DB007}"/>
              </a:ext>
            </a:extLst>
          </p:cNvPr>
          <p:cNvSpPr txBox="1"/>
          <p:nvPr/>
        </p:nvSpPr>
        <p:spPr>
          <a:xfrm>
            <a:off x="7912778" y="4886958"/>
            <a:ext cx="1876526" cy="5826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d-ID" sz="1400" b="1" dirty="0">
                <a:solidFill>
                  <a:schemeClr val="accent3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  <a:sym typeface="Lato Black"/>
              </a:rPr>
              <a:t>56%</a:t>
            </a:r>
            <a:endParaRPr lang="en-US" sz="1400" b="1" dirty="0">
              <a:solidFill>
                <a:schemeClr val="accent3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  <a:sym typeface="Lato Black"/>
            </a:endParaRPr>
          </a:p>
        </p:txBody>
      </p:sp>
      <p:sp>
        <p:nvSpPr>
          <p:cNvPr id="130" name="Shape 2020">
            <a:extLst>
              <a:ext uri="{FF2B5EF4-FFF2-40B4-BE49-F238E27FC236}">
                <a16:creationId xmlns:a16="http://schemas.microsoft.com/office/drawing/2014/main" id="{490F3880-0DE5-4472-B54E-6B35C207FC72}"/>
              </a:ext>
            </a:extLst>
          </p:cNvPr>
          <p:cNvSpPr/>
          <p:nvPr/>
        </p:nvSpPr>
        <p:spPr>
          <a:xfrm>
            <a:off x="7922243" y="5160290"/>
            <a:ext cx="2769868" cy="4827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This is a sample text. You simply add your own text and description here. </a:t>
            </a:r>
          </a:p>
        </p:txBody>
      </p:sp>
      <p:sp>
        <p:nvSpPr>
          <p:cNvPr id="131" name="Shape 2019">
            <a:extLst>
              <a:ext uri="{FF2B5EF4-FFF2-40B4-BE49-F238E27FC236}">
                <a16:creationId xmlns:a16="http://schemas.microsoft.com/office/drawing/2014/main" id="{273E6E13-480D-4E98-AAFF-46EFE2BDEE80}"/>
              </a:ext>
            </a:extLst>
          </p:cNvPr>
          <p:cNvSpPr txBox="1"/>
          <p:nvPr/>
        </p:nvSpPr>
        <p:spPr>
          <a:xfrm>
            <a:off x="3948145" y="5535108"/>
            <a:ext cx="1876526" cy="5826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d-ID" sz="1400" b="1" dirty="0">
                <a:solidFill>
                  <a:schemeClr val="accent2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  <a:sym typeface="Lato Black"/>
              </a:rPr>
              <a:t>33%</a:t>
            </a:r>
            <a:endParaRPr lang="en-US" sz="1400" b="1" dirty="0">
              <a:solidFill>
                <a:schemeClr val="accent2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  <a:sym typeface="Lato Black"/>
            </a:endParaRPr>
          </a:p>
        </p:txBody>
      </p:sp>
      <p:sp>
        <p:nvSpPr>
          <p:cNvPr id="132" name="Shape 2020">
            <a:extLst>
              <a:ext uri="{FF2B5EF4-FFF2-40B4-BE49-F238E27FC236}">
                <a16:creationId xmlns:a16="http://schemas.microsoft.com/office/drawing/2014/main" id="{7CFF8800-E02B-4E3C-8AD9-4F34B6C1DA15}"/>
              </a:ext>
            </a:extLst>
          </p:cNvPr>
          <p:cNvSpPr/>
          <p:nvPr/>
        </p:nvSpPr>
        <p:spPr>
          <a:xfrm>
            <a:off x="3957610" y="5808440"/>
            <a:ext cx="2769868" cy="4827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This is a sample text. You simply add your own text and description here. </a:t>
            </a:r>
          </a:p>
        </p:txBody>
      </p:sp>
      <p:pic>
        <p:nvPicPr>
          <p:cNvPr id="133" name="Graphic 132">
            <a:extLst>
              <a:ext uri="{FF2B5EF4-FFF2-40B4-BE49-F238E27FC236}">
                <a16:creationId xmlns:a16="http://schemas.microsoft.com/office/drawing/2014/main" id="{74D36B68-3736-45AC-A010-7AE6DCA7D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65" y="2063110"/>
            <a:ext cx="201026" cy="201026"/>
          </a:xfrm>
          <a:prstGeom prst="rect">
            <a:avLst/>
          </a:prstGeom>
        </p:spPr>
      </p:pic>
      <p:pic>
        <p:nvPicPr>
          <p:cNvPr id="134" name="Graphic 133">
            <a:extLst>
              <a:ext uri="{FF2B5EF4-FFF2-40B4-BE49-F238E27FC236}">
                <a16:creationId xmlns:a16="http://schemas.microsoft.com/office/drawing/2014/main" id="{832E0574-90C2-4C62-99D2-1C3CBF9D46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98949" y="5146843"/>
            <a:ext cx="203057" cy="203057"/>
          </a:xfrm>
          <a:prstGeom prst="rect">
            <a:avLst/>
          </a:prstGeom>
        </p:spPr>
      </p:pic>
      <p:pic>
        <p:nvPicPr>
          <p:cNvPr id="135" name="Graphic 134">
            <a:extLst>
              <a:ext uri="{FF2B5EF4-FFF2-40B4-BE49-F238E27FC236}">
                <a16:creationId xmlns:a16="http://schemas.microsoft.com/office/drawing/2014/main" id="{D52A02DD-AB5E-41A1-9C05-1214B28D3A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21889" y="5784292"/>
            <a:ext cx="201026" cy="20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19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4649019-F00E-49BB-90D5-9661042104F1}"/>
              </a:ext>
            </a:extLst>
          </p:cNvPr>
          <p:cNvSpPr/>
          <p:nvPr/>
        </p:nvSpPr>
        <p:spPr>
          <a:xfrm>
            <a:off x="580571" y="708592"/>
            <a:ext cx="108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Montserrat" panose="00000500000000000000" pitchFamily="2" charset="0"/>
            </a:endParaRPr>
          </a:p>
        </p:txBody>
      </p:sp>
      <p:sp>
        <p:nvSpPr>
          <p:cNvPr id="26" name="Freeform 103">
            <a:extLst>
              <a:ext uri="{FF2B5EF4-FFF2-40B4-BE49-F238E27FC236}">
                <a16:creationId xmlns:a16="http://schemas.microsoft.com/office/drawing/2014/main" id="{A0C62D9C-AD1F-42CE-B3C5-B15B55585533}"/>
              </a:ext>
            </a:extLst>
          </p:cNvPr>
          <p:cNvSpPr>
            <a:spLocks noEditPoints="1"/>
          </p:cNvSpPr>
          <p:nvPr/>
        </p:nvSpPr>
        <p:spPr bwMode="auto">
          <a:xfrm>
            <a:off x="890132" y="1018153"/>
            <a:ext cx="460878" cy="460878"/>
          </a:xfrm>
          <a:custGeom>
            <a:avLst/>
            <a:gdLst>
              <a:gd name="T0" fmla="*/ 176 w 176"/>
              <a:gd name="T1" fmla="*/ 68 h 176"/>
              <a:gd name="T2" fmla="*/ 174 w 176"/>
              <a:gd name="T3" fmla="*/ 49 h 176"/>
              <a:gd name="T4" fmla="*/ 90 w 176"/>
              <a:gd name="T5" fmla="*/ 1 h 176"/>
              <a:gd name="T6" fmla="*/ 88 w 176"/>
              <a:gd name="T7" fmla="*/ 0 h 176"/>
              <a:gd name="T8" fmla="*/ 86 w 176"/>
              <a:gd name="T9" fmla="*/ 1 h 176"/>
              <a:gd name="T10" fmla="*/ 2 w 176"/>
              <a:gd name="T11" fmla="*/ 49 h 176"/>
              <a:gd name="T12" fmla="*/ 0 w 176"/>
              <a:gd name="T13" fmla="*/ 68 h 176"/>
              <a:gd name="T14" fmla="*/ 16 w 176"/>
              <a:gd name="T15" fmla="*/ 72 h 176"/>
              <a:gd name="T16" fmla="*/ 12 w 176"/>
              <a:gd name="T17" fmla="*/ 144 h 176"/>
              <a:gd name="T18" fmla="*/ 8 w 176"/>
              <a:gd name="T19" fmla="*/ 147 h 176"/>
              <a:gd name="T20" fmla="*/ 0 w 176"/>
              <a:gd name="T21" fmla="*/ 171 h 176"/>
              <a:gd name="T22" fmla="*/ 4 w 176"/>
              <a:gd name="T23" fmla="*/ 176 h 176"/>
              <a:gd name="T24" fmla="*/ 176 w 176"/>
              <a:gd name="T25" fmla="*/ 172 h 176"/>
              <a:gd name="T26" fmla="*/ 176 w 176"/>
              <a:gd name="T27" fmla="*/ 171 h 176"/>
              <a:gd name="T28" fmla="*/ 168 w 176"/>
              <a:gd name="T29" fmla="*/ 147 h 176"/>
              <a:gd name="T30" fmla="*/ 160 w 176"/>
              <a:gd name="T31" fmla="*/ 144 h 176"/>
              <a:gd name="T32" fmla="*/ 172 w 176"/>
              <a:gd name="T33" fmla="*/ 72 h 176"/>
              <a:gd name="T34" fmla="*/ 157 w 176"/>
              <a:gd name="T35" fmla="*/ 48 h 176"/>
              <a:gd name="T36" fmla="*/ 88 w 176"/>
              <a:gd name="T37" fmla="*/ 9 h 176"/>
              <a:gd name="T38" fmla="*/ 166 w 176"/>
              <a:gd name="T39" fmla="*/ 168 h 176"/>
              <a:gd name="T40" fmla="*/ 15 w 176"/>
              <a:gd name="T41" fmla="*/ 152 h 176"/>
              <a:gd name="T42" fmla="*/ 24 w 176"/>
              <a:gd name="T43" fmla="*/ 72 h 176"/>
              <a:gd name="T44" fmla="*/ 40 w 176"/>
              <a:gd name="T45" fmla="*/ 144 h 176"/>
              <a:gd name="T46" fmla="*/ 24 w 176"/>
              <a:gd name="T47" fmla="*/ 72 h 176"/>
              <a:gd name="T48" fmla="*/ 64 w 176"/>
              <a:gd name="T49" fmla="*/ 72 h 176"/>
              <a:gd name="T50" fmla="*/ 48 w 176"/>
              <a:gd name="T51" fmla="*/ 144 h 176"/>
              <a:gd name="T52" fmla="*/ 72 w 176"/>
              <a:gd name="T53" fmla="*/ 72 h 176"/>
              <a:gd name="T54" fmla="*/ 104 w 176"/>
              <a:gd name="T55" fmla="*/ 144 h 176"/>
              <a:gd name="T56" fmla="*/ 72 w 176"/>
              <a:gd name="T57" fmla="*/ 72 h 176"/>
              <a:gd name="T58" fmla="*/ 128 w 176"/>
              <a:gd name="T59" fmla="*/ 72 h 176"/>
              <a:gd name="T60" fmla="*/ 112 w 176"/>
              <a:gd name="T61" fmla="*/ 144 h 176"/>
              <a:gd name="T62" fmla="*/ 136 w 176"/>
              <a:gd name="T63" fmla="*/ 72 h 176"/>
              <a:gd name="T64" fmla="*/ 152 w 176"/>
              <a:gd name="T65" fmla="*/ 144 h 176"/>
              <a:gd name="T66" fmla="*/ 136 w 176"/>
              <a:gd name="T67" fmla="*/ 72 h 176"/>
              <a:gd name="T68" fmla="*/ 168 w 176"/>
              <a:gd name="T69" fmla="*/ 56 h 176"/>
              <a:gd name="T70" fmla="*/ 8 w 176"/>
              <a:gd name="T7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72" y="72"/>
                </a:moveTo>
                <a:cubicBezTo>
                  <a:pt x="174" y="72"/>
                  <a:pt x="176" y="70"/>
                  <a:pt x="176" y="68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6" y="51"/>
                  <a:pt x="175" y="49"/>
                  <a:pt x="174" y="49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1"/>
                  <a:pt x="90" y="1"/>
                  <a:pt x="90" y="1"/>
                </a:cubicBezTo>
                <a:cubicBezTo>
                  <a:pt x="89" y="0"/>
                  <a:pt x="89" y="0"/>
                  <a:pt x="88" y="0"/>
                </a:cubicBezTo>
                <a:cubicBezTo>
                  <a:pt x="87" y="0"/>
                  <a:pt x="87" y="0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51"/>
                  <a:pt x="0" y="52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2"/>
                  <a:pt x="4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0" y="144"/>
                  <a:pt x="9" y="145"/>
                  <a:pt x="8" y="147"/>
                </a:cubicBezTo>
                <a:cubicBezTo>
                  <a:pt x="8" y="147"/>
                  <a:pt x="8" y="147"/>
                  <a:pt x="8" y="147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2"/>
                  <a:pt x="176" y="171"/>
                  <a:pt x="176" y="171"/>
                </a:cubicBezTo>
                <a:cubicBezTo>
                  <a:pt x="176" y="171"/>
                  <a:pt x="176" y="171"/>
                  <a:pt x="176" y="171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7" y="145"/>
                  <a:pt x="166" y="144"/>
                  <a:pt x="164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0" y="72"/>
                  <a:pt x="160" y="72"/>
                  <a:pt x="160" y="72"/>
                </a:cubicBezTo>
                <a:lnTo>
                  <a:pt x="172" y="72"/>
                </a:lnTo>
                <a:close/>
                <a:moveTo>
                  <a:pt x="88" y="9"/>
                </a:moveTo>
                <a:cubicBezTo>
                  <a:pt x="157" y="48"/>
                  <a:pt x="157" y="48"/>
                  <a:pt x="157" y="48"/>
                </a:cubicBezTo>
                <a:cubicBezTo>
                  <a:pt x="19" y="48"/>
                  <a:pt x="19" y="48"/>
                  <a:pt x="19" y="48"/>
                </a:cubicBezTo>
                <a:lnTo>
                  <a:pt x="88" y="9"/>
                </a:lnTo>
                <a:close/>
                <a:moveTo>
                  <a:pt x="161" y="152"/>
                </a:moveTo>
                <a:cubicBezTo>
                  <a:pt x="166" y="168"/>
                  <a:pt x="166" y="168"/>
                  <a:pt x="166" y="168"/>
                </a:cubicBezTo>
                <a:cubicBezTo>
                  <a:pt x="10" y="168"/>
                  <a:pt x="10" y="168"/>
                  <a:pt x="10" y="168"/>
                </a:cubicBezTo>
                <a:cubicBezTo>
                  <a:pt x="15" y="152"/>
                  <a:pt x="15" y="152"/>
                  <a:pt x="15" y="152"/>
                </a:cubicBezTo>
                <a:lnTo>
                  <a:pt x="161" y="152"/>
                </a:lnTo>
                <a:close/>
                <a:moveTo>
                  <a:pt x="24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72"/>
                </a:lnTo>
                <a:close/>
                <a:moveTo>
                  <a:pt x="48" y="72"/>
                </a:moveTo>
                <a:cubicBezTo>
                  <a:pt x="64" y="72"/>
                  <a:pt x="64" y="72"/>
                  <a:pt x="64" y="72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48" y="144"/>
                  <a:pt x="48" y="144"/>
                  <a:pt x="48" y="144"/>
                </a:cubicBezTo>
                <a:lnTo>
                  <a:pt x="48" y="72"/>
                </a:lnTo>
                <a:close/>
                <a:moveTo>
                  <a:pt x="72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72" y="144"/>
                  <a:pt x="72" y="144"/>
                  <a:pt x="72" y="144"/>
                </a:cubicBezTo>
                <a:lnTo>
                  <a:pt x="72" y="72"/>
                </a:lnTo>
                <a:close/>
                <a:moveTo>
                  <a:pt x="112" y="72"/>
                </a:moveTo>
                <a:cubicBezTo>
                  <a:pt x="128" y="72"/>
                  <a:pt x="128" y="72"/>
                  <a:pt x="128" y="72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12" y="144"/>
                  <a:pt x="112" y="144"/>
                  <a:pt x="112" y="144"/>
                </a:cubicBezTo>
                <a:lnTo>
                  <a:pt x="112" y="72"/>
                </a:lnTo>
                <a:close/>
                <a:moveTo>
                  <a:pt x="136" y="72"/>
                </a:moveTo>
                <a:cubicBezTo>
                  <a:pt x="152" y="72"/>
                  <a:pt x="152" y="72"/>
                  <a:pt x="152" y="72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36" y="144"/>
                  <a:pt x="136" y="144"/>
                  <a:pt x="136" y="144"/>
                </a:cubicBezTo>
                <a:lnTo>
                  <a:pt x="136" y="72"/>
                </a:lnTo>
                <a:close/>
                <a:moveTo>
                  <a:pt x="8" y="56"/>
                </a:moveTo>
                <a:cubicBezTo>
                  <a:pt x="168" y="56"/>
                  <a:pt x="168" y="56"/>
                  <a:pt x="168" y="56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8" y="64"/>
                  <a:pt x="8" y="64"/>
                  <a:pt x="8" y="64"/>
                </a:cubicBezTo>
                <a:lnTo>
                  <a:pt x="8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anose="000005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2B39A7-DB03-440F-9D61-C993A6937191}"/>
              </a:ext>
            </a:extLst>
          </p:cNvPr>
          <p:cNvGrpSpPr/>
          <p:nvPr/>
        </p:nvGrpSpPr>
        <p:grpSpPr>
          <a:xfrm>
            <a:off x="3595009" y="1533071"/>
            <a:ext cx="4947408" cy="4947406"/>
            <a:chOff x="3622296" y="1709058"/>
            <a:chExt cx="4947408" cy="4947406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C98D2E88-A285-4EA3-8376-06324F4BB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288" y="2589882"/>
              <a:ext cx="3968416" cy="4055824"/>
            </a:xfrm>
            <a:custGeom>
              <a:avLst/>
              <a:gdLst>
                <a:gd name="T0" fmla="*/ 0 w 2097"/>
                <a:gd name="T1" fmla="*/ 1521 h 2143"/>
                <a:gd name="T2" fmla="*/ 1463 w 2097"/>
                <a:gd name="T3" fmla="*/ 1637 h 2143"/>
                <a:gd name="T4" fmla="*/ 523 w 2097"/>
                <a:gd name="T5" fmla="*/ 526 h 2143"/>
                <a:gd name="T6" fmla="*/ 1105 w 2097"/>
                <a:gd name="T7" fmla="*/ 575 h 2143"/>
                <a:gd name="T8" fmla="*/ 0 w 2097"/>
                <a:gd name="T9" fmla="*/ 1521 h 2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7" h="2143">
                  <a:moveTo>
                    <a:pt x="0" y="1521"/>
                  </a:moveTo>
                  <a:cubicBezTo>
                    <a:pt x="373" y="1955"/>
                    <a:pt x="1026" y="2007"/>
                    <a:pt x="1463" y="1637"/>
                  </a:cubicBezTo>
                  <a:cubicBezTo>
                    <a:pt x="2097" y="1101"/>
                    <a:pt x="1144" y="0"/>
                    <a:pt x="523" y="526"/>
                  </a:cubicBezTo>
                  <a:cubicBezTo>
                    <a:pt x="697" y="379"/>
                    <a:pt x="958" y="400"/>
                    <a:pt x="1105" y="575"/>
                  </a:cubicBezTo>
                  <a:cubicBezTo>
                    <a:pt x="1630" y="1194"/>
                    <a:pt x="539" y="2143"/>
                    <a:pt x="0" y="15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6120E2F-15D7-4CCB-968D-AB16EDD62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121" y="1709058"/>
              <a:ext cx="4053136" cy="3968414"/>
            </a:xfrm>
            <a:custGeom>
              <a:avLst/>
              <a:gdLst>
                <a:gd name="T0" fmla="*/ 1521 w 2142"/>
                <a:gd name="T1" fmla="*/ 2097 h 2097"/>
                <a:gd name="T2" fmla="*/ 1637 w 2142"/>
                <a:gd name="T3" fmla="*/ 634 h 2097"/>
                <a:gd name="T4" fmla="*/ 526 w 2142"/>
                <a:gd name="T5" fmla="*/ 1574 h 2097"/>
                <a:gd name="T6" fmla="*/ 575 w 2142"/>
                <a:gd name="T7" fmla="*/ 991 h 2097"/>
                <a:gd name="T8" fmla="*/ 1521 w 2142"/>
                <a:gd name="T9" fmla="*/ 2097 h 2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2" h="2097">
                  <a:moveTo>
                    <a:pt x="1521" y="2097"/>
                  </a:moveTo>
                  <a:cubicBezTo>
                    <a:pt x="1954" y="1724"/>
                    <a:pt x="2007" y="1071"/>
                    <a:pt x="1637" y="634"/>
                  </a:cubicBezTo>
                  <a:cubicBezTo>
                    <a:pt x="1100" y="0"/>
                    <a:pt x="0" y="953"/>
                    <a:pt x="526" y="1574"/>
                  </a:cubicBezTo>
                  <a:cubicBezTo>
                    <a:pt x="378" y="1400"/>
                    <a:pt x="400" y="1139"/>
                    <a:pt x="575" y="991"/>
                  </a:cubicBezTo>
                  <a:cubicBezTo>
                    <a:pt x="1194" y="467"/>
                    <a:pt x="2142" y="1558"/>
                    <a:pt x="1521" y="2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2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C824CEE-337F-4893-B670-A5B3819C62A2}"/>
                </a:ext>
              </a:extLst>
            </p:cNvPr>
            <p:cNvGrpSpPr/>
            <p:nvPr/>
          </p:nvGrpSpPr>
          <p:grpSpPr>
            <a:xfrm>
              <a:off x="3622296" y="1713093"/>
              <a:ext cx="4516026" cy="4943371"/>
              <a:chOff x="3622296" y="1713093"/>
              <a:chExt cx="4516026" cy="4943371"/>
            </a:xfrm>
          </p:grpSpPr>
          <p:sp>
            <p:nvSpPr>
              <p:cNvPr id="8" name="Freeform 11">
                <a:extLst>
                  <a:ext uri="{FF2B5EF4-FFF2-40B4-BE49-F238E27FC236}">
                    <a16:creationId xmlns:a16="http://schemas.microsoft.com/office/drawing/2014/main" id="{6B0A3FCC-A45A-43F1-8C87-3CCCDA46A7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8178" y="5846913"/>
                <a:ext cx="566148" cy="215163"/>
              </a:xfrm>
              <a:custGeom>
                <a:avLst/>
                <a:gdLst>
                  <a:gd name="T0" fmla="*/ 0 w 299"/>
                  <a:gd name="T1" fmla="*/ 67 h 114"/>
                  <a:gd name="T2" fmla="*/ 299 w 299"/>
                  <a:gd name="T3" fmla="*/ 105 h 114"/>
                  <a:gd name="T4" fmla="*/ 266 w 299"/>
                  <a:gd name="T5" fmla="*/ 0 h 114"/>
                  <a:gd name="T6" fmla="*/ 0 w 299"/>
                  <a:gd name="T7" fmla="*/ 6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9" h="114">
                    <a:moveTo>
                      <a:pt x="0" y="67"/>
                    </a:moveTo>
                    <a:cubicBezTo>
                      <a:pt x="67" y="91"/>
                      <a:pt x="175" y="114"/>
                      <a:pt x="299" y="105"/>
                    </a:cubicBezTo>
                    <a:cubicBezTo>
                      <a:pt x="266" y="0"/>
                      <a:pt x="266" y="0"/>
                      <a:pt x="266" y="0"/>
                    </a:cubicBezTo>
                    <a:cubicBezTo>
                      <a:pt x="200" y="32"/>
                      <a:pt x="124" y="52"/>
                      <a:pt x="0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42D69E65-E3FB-481D-B57C-09A6FE016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2296" y="2678637"/>
                <a:ext cx="4065239" cy="3977827"/>
              </a:xfrm>
              <a:custGeom>
                <a:avLst/>
                <a:gdLst>
                  <a:gd name="T0" fmla="*/ 633 w 2148"/>
                  <a:gd name="T1" fmla="*/ 0 h 2102"/>
                  <a:gd name="T2" fmla="*/ 512 w 2148"/>
                  <a:gd name="T3" fmla="*/ 1468 h 2102"/>
                  <a:gd name="T4" fmla="*/ 1622 w 2148"/>
                  <a:gd name="T5" fmla="*/ 528 h 2102"/>
                  <a:gd name="T6" fmla="*/ 1574 w 2148"/>
                  <a:gd name="T7" fmla="*/ 1111 h 2102"/>
                  <a:gd name="T8" fmla="*/ 633 w 2148"/>
                  <a:gd name="T9" fmla="*/ 0 h 2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8" h="2102">
                    <a:moveTo>
                      <a:pt x="633" y="0"/>
                    </a:moveTo>
                    <a:cubicBezTo>
                      <a:pt x="195" y="372"/>
                      <a:pt x="140" y="1029"/>
                      <a:pt x="512" y="1468"/>
                    </a:cubicBezTo>
                    <a:cubicBezTo>
                      <a:pt x="1048" y="2102"/>
                      <a:pt x="2148" y="1149"/>
                      <a:pt x="1622" y="528"/>
                    </a:cubicBezTo>
                    <a:cubicBezTo>
                      <a:pt x="1770" y="702"/>
                      <a:pt x="1748" y="963"/>
                      <a:pt x="1574" y="1111"/>
                    </a:cubicBezTo>
                    <a:cubicBezTo>
                      <a:pt x="953" y="1637"/>
                      <a:pt x="0" y="537"/>
                      <a:pt x="633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0" name="Freeform 12">
                <a:extLst>
                  <a:ext uri="{FF2B5EF4-FFF2-40B4-BE49-F238E27FC236}">
                    <a16:creationId xmlns:a16="http://schemas.microsoft.com/office/drawing/2014/main" id="{3333FBAA-1321-42A7-B4E4-98EBEC201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6684" y="3654939"/>
                <a:ext cx="216508" cy="566148"/>
              </a:xfrm>
              <a:custGeom>
                <a:avLst/>
                <a:gdLst>
                  <a:gd name="T0" fmla="*/ 47 w 114"/>
                  <a:gd name="T1" fmla="*/ 0 h 299"/>
                  <a:gd name="T2" fmla="*/ 9 w 114"/>
                  <a:gd name="T3" fmla="*/ 299 h 299"/>
                  <a:gd name="T4" fmla="*/ 114 w 114"/>
                  <a:gd name="T5" fmla="*/ 267 h 299"/>
                  <a:gd name="T6" fmla="*/ 47 w 114"/>
                  <a:gd name="T7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299">
                    <a:moveTo>
                      <a:pt x="47" y="0"/>
                    </a:moveTo>
                    <a:cubicBezTo>
                      <a:pt x="23" y="67"/>
                      <a:pt x="0" y="175"/>
                      <a:pt x="9" y="299"/>
                    </a:cubicBezTo>
                    <a:cubicBezTo>
                      <a:pt x="114" y="267"/>
                      <a:pt x="114" y="267"/>
                      <a:pt x="114" y="267"/>
                    </a:cubicBezTo>
                    <a:cubicBezTo>
                      <a:pt x="82" y="200"/>
                      <a:pt x="62" y="124"/>
                      <a:pt x="4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6C26F148-D8AB-42FA-A78C-CC484AB11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7463" y="4144435"/>
                <a:ext cx="216508" cy="566148"/>
              </a:xfrm>
              <a:custGeom>
                <a:avLst/>
                <a:gdLst>
                  <a:gd name="T0" fmla="*/ 67 w 114"/>
                  <a:gd name="T1" fmla="*/ 299 h 299"/>
                  <a:gd name="T2" fmla="*/ 105 w 114"/>
                  <a:gd name="T3" fmla="*/ 0 h 299"/>
                  <a:gd name="T4" fmla="*/ 0 w 114"/>
                  <a:gd name="T5" fmla="*/ 32 h 299"/>
                  <a:gd name="T6" fmla="*/ 67 w 114"/>
                  <a:gd name="T7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299">
                    <a:moveTo>
                      <a:pt x="67" y="299"/>
                    </a:moveTo>
                    <a:cubicBezTo>
                      <a:pt x="92" y="232"/>
                      <a:pt x="114" y="124"/>
                      <a:pt x="105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33" y="99"/>
                      <a:pt x="53" y="175"/>
                      <a:pt x="67" y="2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Montserrat" panose="00000500000000000000" pitchFamily="2" charset="0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A19FE78-EE22-49C9-BA86-E479B93B4AB3}"/>
                  </a:ext>
                </a:extLst>
              </p:cNvPr>
              <p:cNvGrpSpPr/>
              <p:nvPr/>
            </p:nvGrpSpPr>
            <p:grpSpPr>
              <a:xfrm>
                <a:off x="3622296" y="1713093"/>
                <a:ext cx="3975139" cy="4063892"/>
                <a:chOff x="3622296" y="1713093"/>
                <a:chExt cx="3975139" cy="4063892"/>
              </a:xfrm>
            </p:grpSpPr>
            <p:sp>
              <p:nvSpPr>
                <p:cNvPr id="17" name="Freeform 5">
                  <a:extLst>
                    <a:ext uri="{FF2B5EF4-FFF2-40B4-BE49-F238E27FC236}">
                      <a16:creationId xmlns:a16="http://schemas.microsoft.com/office/drawing/2014/main" id="{235D0E11-2DF2-4404-9951-1B97D798DF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2296" y="1713093"/>
                  <a:ext cx="3975139" cy="4063892"/>
                </a:xfrm>
                <a:custGeom>
                  <a:avLst/>
                  <a:gdLst>
                    <a:gd name="T0" fmla="*/ 2100 w 2100"/>
                    <a:gd name="T1" fmla="*/ 630 h 2147"/>
                    <a:gd name="T2" fmla="*/ 634 w 2100"/>
                    <a:gd name="T3" fmla="*/ 510 h 2147"/>
                    <a:gd name="T4" fmla="*/ 1574 w 2100"/>
                    <a:gd name="T5" fmla="*/ 1621 h 2147"/>
                    <a:gd name="T6" fmla="*/ 991 w 2100"/>
                    <a:gd name="T7" fmla="*/ 1572 h 2147"/>
                    <a:gd name="T8" fmla="*/ 2100 w 2100"/>
                    <a:gd name="T9" fmla="*/ 630 h 2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00" h="2147">
                      <a:moveTo>
                        <a:pt x="2100" y="630"/>
                      </a:moveTo>
                      <a:cubicBezTo>
                        <a:pt x="1728" y="193"/>
                        <a:pt x="1072" y="139"/>
                        <a:pt x="634" y="510"/>
                      </a:cubicBezTo>
                      <a:cubicBezTo>
                        <a:pt x="0" y="1047"/>
                        <a:pt x="953" y="2147"/>
                        <a:pt x="1574" y="1621"/>
                      </a:cubicBezTo>
                      <a:cubicBezTo>
                        <a:pt x="1400" y="1768"/>
                        <a:pt x="1139" y="1747"/>
                        <a:pt x="991" y="1572"/>
                      </a:cubicBezTo>
                      <a:cubicBezTo>
                        <a:pt x="466" y="952"/>
                        <a:pt x="1563" y="0"/>
                        <a:pt x="2100" y="63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8" name="Freeform 9">
                  <a:extLst>
                    <a:ext uri="{FF2B5EF4-FFF2-40B4-BE49-F238E27FC236}">
                      <a16:creationId xmlns:a16="http://schemas.microsoft.com/office/drawing/2014/main" id="{9283984E-60DB-438E-BC38-30CE33E969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9019" y="2306135"/>
                  <a:ext cx="564803" cy="213819"/>
                </a:xfrm>
                <a:custGeom>
                  <a:avLst/>
                  <a:gdLst>
                    <a:gd name="T0" fmla="*/ 299 w 299"/>
                    <a:gd name="T1" fmla="*/ 46 h 113"/>
                    <a:gd name="T2" fmla="*/ 0 w 299"/>
                    <a:gd name="T3" fmla="*/ 8 h 113"/>
                    <a:gd name="T4" fmla="*/ 32 w 299"/>
                    <a:gd name="T5" fmla="*/ 113 h 113"/>
                    <a:gd name="T6" fmla="*/ 299 w 299"/>
                    <a:gd name="T7" fmla="*/ 46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9" h="113">
                      <a:moveTo>
                        <a:pt x="299" y="46"/>
                      </a:moveTo>
                      <a:cubicBezTo>
                        <a:pt x="232" y="22"/>
                        <a:pt x="124" y="0"/>
                        <a:pt x="0" y="8"/>
                      </a:cubicBezTo>
                      <a:cubicBezTo>
                        <a:pt x="32" y="113"/>
                        <a:pt x="32" y="113"/>
                        <a:pt x="32" y="113"/>
                      </a:cubicBezTo>
                      <a:cubicBezTo>
                        <a:pt x="99" y="81"/>
                        <a:pt x="174" y="61"/>
                        <a:pt x="299" y="4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Montserrat" panose="00000500000000000000" pitchFamily="2" charset="0"/>
                  </a:endParaRPr>
                </a:p>
              </p:txBody>
            </p:sp>
          </p:grpSp>
          <p:sp>
            <p:nvSpPr>
              <p:cNvPr id="13" name="Inhaltsplatzhalter 4">
                <a:extLst>
                  <a:ext uri="{FF2B5EF4-FFF2-40B4-BE49-F238E27FC236}">
                    <a16:creationId xmlns:a16="http://schemas.microsoft.com/office/drawing/2014/main" id="{AC29DE21-F591-47B9-95AE-B034DAE299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57363" y="2403539"/>
                <a:ext cx="885242" cy="276999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>
                <a:lvl1pPr marL="272967" indent="-272967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§"/>
                  <a:defRPr sz="23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807798" indent="-272967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20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1080764" indent="-177748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9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436256" indent="-177748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793335" indent="-179335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513847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0910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972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034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US" sz="1800" b="1" dirty="0">
                    <a:latin typeface="Montserrat" panose="00000500000000000000" pitchFamily="2" charset="0"/>
                    <a:ea typeface="Lato" panose="020F0502020204030203" pitchFamily="34" charset="0"/>
                    <a:cs typeface="Lato" panose="020F0502020204030203" pitchFamily="34" charset="0"/>
                  </a:rPr>
                  <a:t>01</a:t>
                </a:r>
                <a:endParaRPr lang="en-US" sz="1400" dirty="0">
                  <a:latin typeface="Montserrat" panose="00000500000000000000" pitchFamily="2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4" name="Inhaltsplatzhalter 4">
                <a:extLst>
                  <a:ext uri="{FF2B5EF4-FFF2-40B4-BE49-F238E27FC236}">
                    <a16:creationId xmlns:a16="http://schemas.microsoft.com/office/drawing/2014/main" id="{F0DC7060-BEAC-48B5-889B-841400E144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11417" y="4369331"/>
                <a:ext cx="885242" cy="276999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>
                <a:lvl1pPr marL="272967" indent="-272967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§"/>
                  <a:defRPr sz="23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807798" indent="-272967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20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1080764" indent="-177748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9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436256" indent="-177748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793335" indent="-179335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513847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0910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972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034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US" sz="1800" b="1" dirty="0">
                    <a:latin typeface="Montserrat" panose="00000500000000000000" pitchFamily="2" charset="0"/>
                    <a:ea typeface="Lato" panose="020F0502020204030203" pitchFamily="34" charset="0"/>
                    <a:cs typeface="Lato" panose="020F0502020204030203" pitchFamily="34" charset="0"/>
                  </a:rPr>
                  <a:t>04</a:t>
                </a:r>
                <a:endParaRPr lang="en-US" sz="1400" dirty="0">
                  <a:latin typeface="Montserrat" panose="00000500000000000000" pitchFamily="2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5" name="Inhaltsplatzhalter 4">
                <a:extLst>
                  <a:ext uri="{FF2B5EF4-FFF2-40B4-BE49-F238E27FC236}">
                    <a16:creationId xmlns:a16="http://schemas.microsoft.com/office/drawing/2014/main" id="{278183AD-D099-4B05-A63A-2B047C59D2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53080" y="3671808"/>
                <a:ext cx="885242" cy="276999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>
                <a:lvl1pPr marL="272967" indent="-272967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§"/>
                  <a:defRPr sz="23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807798" indent="-272967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20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1080764" indent="-177748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9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436256" indent="-177748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793335" indent="-179335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513847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0910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972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034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US" sz="1800" b="1" dirty="0">
                    <a:latin typeface="Montserrat" panose="00000500000000000000" pitchFamily="2" charset="0"/>
                    <a:ea typeface="Lato" panose="020F0502020204030203" pitchFamily="34" charset="0"/>
                    <a:cs typeface="Lato" panose="020F0502020204030203" pitchFamily="34" charset="0"/>
                  </a:rPr>
                  <a:t>02</a:t>
                </a:r>
                <a:endParaRPr lang="en-US" sz="1400" dirty="0">
                  <a:latin typeface="Montserrat" panose="00000500000000000000" pitchFamily="2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6" name="Inhaltsplatzhalter 4">
                <a:extLst>
                  <a:ext uri="{FF2B5EF4-FFF2-40B4-BE49-F238E27FC236}">
                    <a16:creationId xmlns:a16="http://schemas.microsoft.com/office/drawing/2014/main" id="{60151041-B773-4E60-BE8D-D9A0E27927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30367" y="5695533"/>
                <a:ext cx="885242" cy="276999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>
                <a:lvl1pPr marL="272967" indent="-272967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§"/>
                  <a:defRPr sz="23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807798" indent="-272967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20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1080764" indent="-177748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9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436256" indent="-177748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793335" indent="-179335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513847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0910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972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034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US" sz="1800" b="1" dirty="0">
                    <a:latin typeface="Montserrat" panose="00000500000000000000" pitchFamily="2" charset="0"/>
                    <a:ea typeface="Lato" panose="020F0502020204030203" pitchFamily="34" charset="0"/>
                    <a:cs typeface="Lato" panose="020F0502020204030203" pitchFamily="34" charset="0"/>
                  </a:rPr>
                  <a:t>03</a:t>
                </a:r>
                <a:endParaRPr lang="en-US" sz="1400" dirty="0">
                  <a:latin typeface="Montserrat" panose="00000500000000000000" pitchFamily="2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77DD5E1D-FB97-4BC4-A242-FDF386DF74EC}"/>
              </a:ext>
            </a:extLst>
          </p:cNvPr>
          <p:cNvSpPr/>
          <p:nvPr/>
        </p:nvSpPr>
        <p:spPr>
          <a:xfrm>
            <a:off x="6107458" y="2674858"/>
            <a:ext cx="284623" cy="284623"/>
          </a:xfrm>
          <a:prstGeom prst="ellipse">
            <a:avLst/>
          </a:prstGeom>
          <a:solidFill>
            <a:schemeClr val="accent2">
              <a:lumMod val="40000"/>
              <a:lumOff val="60000"/>
              <a:alpha val="46000"/>
            </a:schemeClr>
          </a:solidFill>
          <a:ln>
            <a:noFill/>
          </a:ln>
          <a:effectLst>
            <a:outerShdw blurRad="1397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Montserrat" panose="00000500000000000000" pitchFamily="2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212569-FFE3-4E2F-86F7-A9F8DC20B4BF}"/>
              </a:ext>
            </a:extLst>
          </p:cNvPr>
          <p:cNvCxnSpPr/>
          <p:nvPr/>
        </p:nvCxnSpPr>
        <p:spPr>
          <a:xfrm rot="10800000" flipH="1">
            <a:off x="6252916" y="2167989"/>
            <a:ext cx="982042" cy="63530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CA1BA9A-168E-4D14-BA13-3FBE56D40CEA}"/>
              </a:ext>
            </a:extLst>
          </p:cNvPr>
          <p:cNvCxnSpPr/>
          <p:nvPr/>
        </p:nvCxnSpPr>
        <p:spPr>
          <a:xfrm rot="10800000" flipH="1" flipV="1">
            <a:off x="7234958" y="2167989"/>
            <a:ext cx="198118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D7B873E-7749-4CAC-9C3E-4BF77F2C3A6C}"/>
              </a:ext>
            </a:extLst>
          </p:cNvPr>
          <p:cNvSpPr/>
          <p:nvPr/>
        </p:nvSpPr>
        <p:spPr>
          <a:xfrm>
            <a:off x="7080335" y="3998311"/>
            <a:ext cx="284623" cy="284623"/>
          </a:xfrm>
          <a:prstGeom prst="ellipse">
            <a:avLst/>
          </a:prstGeom>
          <a:solidFill>
            <a:schemeClr val="accent3">
              <a:lumMod val="40000"/>
              <a:lumOff val="60000"/>
              <a:alpha val="46000"/>
            </a:schemeClr>
          </a:solidFill>
          <a:ln>
            <a:noFill/>
          </a:ln>
          <a:effectLst>
            <a:outerShdw blurRad="1397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Montserrat" panose="00000500000000000000" pitchFamily="2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1779AFD-525F-40FC-8197-BF0FD0A91B6B}"/>
              </a:ext>
            </a:extLst>
          </p:cNvPr>
          <p:cNvCxnSpPr/>
          <p:nvPr/>
        </p:nvCxnSpPr>
        <p:spPr>
          <a:xfrm rot="10800000" flipH="1" flipV="1">
            <a:off x="7225789" y="4126745"/>
            <a:ext cx="659623" cy="9346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67AB832-B4D7-462B-A595-A7428E8AAEE1}"/>
              </a:ext>
            </a:extLst>
          </p:cNvPr>
          <p:cNvCxnSpPr/>
          <p:nvPr/>
        </p:nvCxnSpPr>
        <p:spPr>
          <a:xfrm rot="10800000" flipH="1">
            <a:off x="7885412" y="5061397"/>
            <a:ext cx="133073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1E6D24B2-509F-479F-B47C-114714AED24C}"/>
              </a:ext>
            </a:extLst>
          </p:cNvPr>
          <p:cNvSpPr/>
          <p:nvPr/>
        </p:nvSpPr>
        <p:spPr>
          <a:xfrm flipH="1">
            <a:off x="5671700" y="5021454"/>
            <a:ext cx="284623" cy="284623"/>
          </a:xfrm>
          <a:prstGeom prst="ellipse">
            <a:avLst/>
          </a:prstGeom>
          <a:solidFill>
            <a:schemeClr val="accent3">
              <a:lumMod val="20000"/>
              <a:lumOff val="80000"/>
              <a:alpha val="46000"/>
            </a:schemeClr>
          </a:solidFill>
          <a:ln>
            <a:noFill/>
          </a:ln>
          <a:effectLst>
            <a:outerShdw blurRad="1397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Montserrat" panose="00000500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4D3B26F-071C-4192-999D-47E1BB744ABA}"/>
              </a:ext>
            </a:extLst>
          </p:cNvPr>
          <p:cNvCxnSpPr/>
          <p:nvPr/>
        </p:nvCxnSpPr>
        <p:spPr>
          <a:xfrm rot="10800000" flipV="1">
            <a:off x="4927118" y="5149888"/>
            <a:ext cx="883753" cy="73620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3A2E1F-D619-49BC-AA72-8D7C4097C72F}"/>
              </a:ext>
            </a:extLst>
          </p:cNvPr>
          <p:cNvCxnSpPr/>
          <p:nvPr/>
        </p:nvCxnSpPr>
        <p:spPr>
          <a:xfrm rot="10800000">
            <a:off x="3144223" y="5886089"/>
            <a:ext cx="178289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AC16AD97-C690-41FB-ADF5-E8D67768931F}"/>
              </a:ext>
            </a:extLst>
          </p:cNvPr>
          <p:cNvSpPr/>
          <p:nvPr/>
        </p:nvSpPr>
        <p:spPr>
          <a:xfrm flipH="1">
            <a:off x="4754768" y="3568376"/>
            <a:ext cx="284623" cy="284623"/>
          </a:xfrm>
          <a:prstGeom prst="ellipse">
            <a:avLst/>
          </a:prstGeom>
          <a:solidFill>
            <a:schemeClr val="accent3">
              <a:lumMod val="20000"/>
              <a:lumOff val="80000"/>
              <a:alpha val="46000"/>
            </a:schemeClr>
          </a:solidFill>
          <a:ln>
            <a:noFill/>
          </a:ln>
          <a:effectLst>
            <a:outerShdw blurRad="1397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Montserrat" panose="00000500000000000000" pitchFamily="2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F76C668-010D-4521-87E7-46B88F59D5A6}"/>
              </a:ext>
            </a:extLst>
          </p:cNvPr>
          <p:cNvCxnSpPr/>
          <p:nvPr/>
        </p:nvCxnSpPr>
        <p:spPr>
          <a:xfrm rot="10800000">
            <a:off x="4314066" y="2884562"/>
            <a:ext cx="579873" cy="81224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D7E6DB2-857E-428E-8C1E-AA7CBDE1502C}"/>
              </a:ext>
            </a:extLst>
          </p:cNvPr>
          <p:cNvCxnSpPr/>
          <p:nvPr/>
        </p:nvCxnSpPr>
        <p:spPr>
          <a:xfrm rot="10800000" flipV="1">
            <a:off x="3144222" y="2884562"/>
            <a:ext cx="11698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hape 1246">
            <a:extLst>
              <a:ext uri="{FF2B5EF4-FFF2-40B4-BE49-F238E27FC236}">
                <a16:creationId xmlns:a16="http://schemas.microsoft.com/office/drawing/2014/main" id="{7E2C2E71-2E19-441A-ACF1-81BC19502257}"/>
              </a:ext>
            </a:extLst>
          </p:cNvPr>
          <p:cNvSpPr/>
          <p:nvPr/>
        </p:nvSpPr>
        <p:spPr>
          <a:xfrm>
            <a:off x="9003393" y="2069904"/>
            <a:ext cx="2265622" cy="8789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r">
              <a:lnSpc>
                <a:spcPct val="150000"/>
              </a:lnSpc>
              <a:buSzPct val="25000"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This is a sample text. Y simply d your own text a description</a:t>
            </a:r>
          </a:p>
        </p:txBody>
      </p:sp>
      <p:sp>
        <p:nvSpPr>
          <p:cNvPr id="43" name="Shape 1247">
            <a:extLst>
              <a:ext uri="{FF2B5EF4-FFF2-40B4-BE49-F238E27FC236}">
                <a16:creationId xmlns:a16="http://schemas.microsoft.com/office/drawing/2014/main" id="{CC210C79-F1CD-4427-9A2B-F08A0C1742DB}"/>
              </a:ext>
            </a:extLst>
          </p:cNvPr>
          <p:cNvSpPr txBox="1"/>
          <p:nvPr/>
        </p:nvSpPr>
        <p:spPr>
          <a:xfrm>
            <a:off x="9429316" y="1790804"/>
            <a:ext cx="1628664" cy="5022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d-ID" sz="1400" b="1" dirty="0">
                <a:solidFill>
                  <a:schemeClr val="accent1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Description</a:t>
            </a:r>
            <a:endParaRPr lang="en-US" sz="1400" b="1" dirty="0">
              <a:solidFill>
                <a:schemeClr val="accent1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45" name="Shape 1246">
            <a:extLst>
              <a:ext uri="{FF2B5EF4-FFF2-40B4-BE49-F238E27FC236}">
                <a16:creationId xmlns:a16="http://schemas.microsoft.com/office/drawing/2014/main" id="{719E5359-C171-4669-BCCA-40C840319C92}"/>
              </a:ext>
            </a:extLst>
          </p:cNvPr>
          <p:cNvSpPr/>
          <p:nvPr/>
        </p:nvSpPr>
        <p:spPr>
          <a:xfrm>
            <a:off x="9003393" y="4982026"/>
            <a:ext cx="2265622" cy="8789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r">
              <a:lnSpc>
                <a:spcPct val="150000"/>
              </a:lnSpc>
              <a:buSzPct val="25000"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This is a sample text. Y simply d your own text a description</a:t>
            </a:r>
          </a:p>
        </p:txBody>
      </p:sp>
      <p:sp>
        <p:nvSpPr>
          <p:cNvPr id="46" name="Shape 1247">
            <a:extLst>
              <a:ext uri="{FF2B5EF4-FFF2-40B4-BE49-F238E27FC236}">
                <a16:creationId xmlns:a16="http://schemas.microsoft.com/office/drawing/2014/main" id="{9D5568E8-63B2-4E7C-986A-54C91BF32902}"/>
              </a:ext>
            </a:extLst>
          </p:cNvPr>
          <p:cNvSpPr txBox="1"/>
          <p:nvPr/>
        </p:nvSpPr>
        <p:spPr>
          <a:xfrm>
            <a:off x="9429316" y="4702926"/>
            <a:ext cx="1628664" cy="5022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d-ID" sz="1400" b="1" dirty="0">
                <a:solidFill>
                  <a:schemeClr val="accent3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Description</a:t>
            </a:r>
            <a:endParaRPr lang="en-US" sz="1400" b="1" dirty="0">
              <a:solidFill>
                <a:schemeClr val="accent3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48" name="Shape 1246">
            <a:extLst>
              <a:ext uri="{FF2B5EF4-FFF2-40B4-BE49-F238E27FC236}">
                <a16:creationId xmlns:a16="http://schemas.microsoft.com/office/drawing/2014/main" id="{56880D29-4ACC-420F-BBC3-CF6F4A3E4A05}"/>
              </a:ext>
            </a:extLst>
          </p:cNvPr>
          <p:cNvSpPr/>
          <p:nvPr/>
        </p:nvSpPr>
        <p:spPr>
          <a:xfrm flipH="1">
            <a:off x="696026" y="5802824"/>
            <a:ext cx="2265622" cy="8789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r">
              <a:lnSpc>
                <a:spcPct val="150000"/>
              </a:lnSpc>
              <a:buSzPct val="25000"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This is a sample text. Y simply d your own text a description</a:t>
            </a:r>
          </a:p>
        </p:txBody>
      </p:sp>
      <p:sp>
        <p:nvSpPr>
          <p:cNvPr id="49" name="Shape 1247">
            <a:extLst>
              <a:ext uri="{FF2B5EF4-FFF2-40B4-BE49-F238E27FC236}">
                <a16:creationId xmlns:a16="http://schemas.microsoft.com/office/drawing/2014/main" id="{F5473AB2-ACCB-4C70-8E48-7644E16BD89D}"/>
              </a:ext>
            </a:extLst>
          </p:cNvPr>
          <p:cNvSpPr txBox="1"/>
          <p:nvPr/>
        </p:nvSpPr>
        <p:spPr>
          <a:xfrm flipH="1">
            <a:off x="1332985" y="5523724"/>
            <a:ext cx="1628664" cy="5022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id-ID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Description</a:t>
            </a:r>
            <a:endParaRPr lang="en-US" sz="1400" b="1" dirty="0">
              <a:solidFill>
                <a:schemeClr val="accent3">
                  <a:lumMod val="60000"/>
                  <a:lumOff val="40000"/>
                </a:schemeClr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51" name="Shape 1246">
            <a:extLst>
              <a:ext uri="{FF2B5EF4-FFF2-40B4-BE49-F238E27FC236}">
                <a16:creationId xmlns:a16="http://schemas.microsoft.com/office/drawing/2014/main" id="{78DC6FBA-02C0-4218-88A4-E50D55D2C53E}"/>
              </a:ext>
            </a:extLst>
          </p:cNvPr>
          <p:cNvSpPr/>
          <p:nvPr/>
        </p:nvSpPr>
        <p:spPr>
          <a:xfrm flipH="1">
            <a:off x="692427" y="2804703"/>
            <a:ext cx="2265622" cy="8789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r">
              <a:lnSpc>
                <a:spcPct val="150000"/>
              </a:lnSpc>
              <a:buSzPct val="25000"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This is a sample text. Y simply d your own text a description</a:t>
            </a:r>
          </a:p>
        </p:txBody>
      </p:sp>
      <p:sp>
        <p:nvSpPr>
          <p:cNvPr id="52" name="Shape 1247">
            <a:extLst>
              <a:ext uri="{FF2B5EF4-FFF2-40B4-BE49-F238E27FC236}">
                <a16:creationId xmlns:a16="http://schemas.microsoft.com/office/drawing/2014/main" id="{B145141B-31D3-4E12-A57C-518C7D6893B2}"/>
              </a:ext>
            </a:extLst>
          </p:cNvPr>
          <p:cNvSpPr txBox="1"/>
          <p:nvPr/>
        </p:nvSpPr>
        <p:spPr>
          <a:xfrm flipH="1">
            <a:off x="1329386" y="2525603"/>
            <a:ext cx="1628664" cy="5022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id-ID" sz="1400" b="1" dirty="0">
                <a:solidFill>
                  <a:schemeClr val="accent1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Description</a:t>
            </a:r>
            <a:endParaRPr lang="en-US" sz="1400" b="1" dirty="0">
              <a:solidFill>
                <a:schemeClr val="accent1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538158-7427-49B0-ADB8-D4FFF41F01C1}"/>
              </a:ext>
            </a:extLst>
          </p:cNvPr>
          <p:cNvSpPr txBox="1"/>
          <p:nvPr/>
        </p:nvSpPr>
        <p:spPr>
          <a:xfrm>
            <a:off x="1970132" y="949438"/>
            <a:ext cx="8471236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dirty="0">
                <a:latin typeface="Montserrat" panose="00000500000000000000" pitchFamily="2" charset="0"/>
                <a:ea typeface="Roboto Slab" pitchFamily="2" charset="0"/>
              </a:rPr>
              <a:t>INFOGRAPHIC</a:t>
            </a:r>
            <a:endParaRPr lang="id-ID" sz="3600" dirty="0">
              <a:latin typeface="Montserrat" panose="00000500000000000000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214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7F60B5-2517-4F43-969B-D518F3B5A461}"/>
              </a:ext>
            </a:extLst>
          </p:cNvPr>
          <p:cNvSpPr/>
          <p:nvPr/>
        </p:nvSpPr>
        <p:spPr>
          <a:xfrm>
            <a:off x="580571" y="708592"/>
            <a:ext cx="108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Freeform 103">
            <a:extLst>
              <a:ext uri="{FF2B5EF4-FFF2-40B4-BE49-F238E27FC236}">
                <a16:creationId xmlns:a16="http://schemas.microsoft.com/office/drawing/2014/main" id="{0A8A8E83-F911-4AC3-9EF0-A7B18ABAF3E4}"/>
              </a:ext>
            </a:extLst>
          </p:cNvPr>
          <p:cNvSpPr>
            <a:spLocks noEditPoints="1"/>
          </p:cNvSpPr>
          <p:nvPr/>
        </p:nvSpPr>
        <p:spPr bwMode="auto">
          <a:xfrm>
            <a:off x="890132" y="1018153"/>
            <a:ext cx="460878" cy="460878"/>
          </a:xfrm>
          <a:custGeom>
            <a:avLst/>
            <a:gdLst>
              <a:gd name="T0" fmla="*/ 176 w 176"/>
              <a:gd name="T1" fmla="*/ 68 h 176"/>
              <a:gd name="T2" fmla="*/ 174 w 176"/>
              <a:gd name="T3" fmla="*/ 49 h 176"/>
              <a:gd name="T4" fmla="*/ 90 w 176"/>
              <a:gd name="T5" fmla="*/ 1 h 176"/>
              <a:gd name="T6" fmla="*/ 88 w 176"/>
              <a:gd name="T7" fmla="*/ 0 h 176"/>
              <a:gd name="T8" fmla="*/ 86 w 176"/>
              <a:gd name="T9" fmla="*/ 1 h 176"/>
              <a:gd name="T10" fmla="*/ 2 w 176"/>
              <a:gd name="T11" fmla="*/ 49 h 176"/>
              <a:gd name="T12" fmla="*/ 0 w 176"/>
              <a:gd name="T13" fmla="*/ 68 h 176"/>
              <a:gd name="T14" fmla="*/ 16 w 176"/>
              <a:gd name="T15" fmla="*/ 72 h 176"/>
              <a:gd name="T16" fmla="*/ 12 w 176"/>
              <a:gd name="T17" fmla="*/ 144 h 176"/>
              <a:gd name="T18" fmla="*/ 8 w 176"/>
              <a:gd name="T19" fmla="*/ 147 h 176"/>
              <a:gd name="T20" fmla="*/ 0 w 176"/>
              <a:gd name="T21" fmla="*/ 171 h 176"/>
              <a:gd name="T22" fmla="*/ 4 w 176"/>
              <a:gd name="T23" fmla="*/ 176 h 176"/>
              <a:gd name="T24" fmla="*/ 176 w 176"/>
              <a:gd name="T25" fmla="*/ 172 h 176"/>
              <a:gd name="T26" fmla="*/ 176 w 176"/>
              <a:gd name="T27" fmla="*/ 171 h 176"/>
              <a:gd name="T28" fmla="*/ 168 w 176"/>
              <a:gd name="T29" fmla="*/ 147 h 176"/>
              <a:gd name="T30" fmla="*/ 160 w 176"/>
              <a:gd name="T31" fmla="*/ 144 h 176"/>
              <a:gd name="T32" fmla="*/ 172 w 176"/>
              <a:gd name="T33" fmla="*/ 72 h 176"/>
              <a:gd name="T34" fmla="*/ 157 w 176"/>
              <a:gd name="T35" fmla="*/ 48 h 176"/>
              <a:gd name="T36" fmla="*/ 88 w 176"/>
              <a:gd name="T37" fmla="*/ 9 h 176"/>
              <a:gd name="T38" fmla="*/ 166 w 176"/>
              <a:gd name="T39" fmla="*/ 168 h 176"/>
              <a:gd name="T40" fmla="*/ 15 w 176"/>
              <a:gd name="T41" fmla="*/ 152 h 176"/>
              <a:gd name="T42" fmla="*/ 24 w 176"/>
              <a:gd name="T43" fmla="*/ 72 h 176"/>
              <a:gd name="T44" fmla="*/ 40 w 176"/>
              <a:gd name="T45" fmla="*/ 144 h 176"/>
              <a:gd name="T46" fmla="*/ 24 w 176"/>
              <a:gd name="T47" fmla="*/ 72 h 176"/>
              <a:gd name="T48" fmla="*/ 64 w 176"/>
              <a:gd name="T49" fmla="*/ 72 h 176"/>
              <a:gd name="T50" fmla="*/ 48 w 176"/>
              <a:gd name="T51" fmla="*/ 144 h 176"/>
              <a:gd name="T52" fmla="*/ 72 w 176"/>
              <a:gd name="T53" fmla="*/ 72 h 176"/>
              <a:gd name="T54" fmla="*/ 104 w 176"/>
              <a:gd name="T55" fmla="*/ 144 h 176"/>
              <a:gd name="T56" fmla="*/ 72 w 176"/>
              <a:gd name="T57" fmla="*/ 72 h 176"/>
              <a:gd name="T58" fmla="*/ 128 w 176"/>
              <a:gd name="T59" fmla="*/ 72 h 176"/>
              <a:gd name="T60" fmla="*/ 112 w 176"/>
              <a:gd name="T61" fmla="*/ 144 h 176"/>
              <a:gd name="T62" fmla="*/ 136 w 176"/>
              <a:gd name="T63" fmla="*/ 72 h 176"/>
              <a:gd name="T64" fmla="*/ 152 w 176"/>
              <a:gd name="T65" fmla="*/ 144 h 176"/>
              <a:gd name="T66" fmla="*/ 136 w 176"/>
              <a:gd name="T67" fmla="*/ 72 h 176"/>
              <a:gd name="T68" fmla="*/ 168 w 176"/>
              <a:gd name="T69" fmla="*/ 56 h 176"/>
              <a:gd name="T70" fmla="*/ 8 w 176"/>
              <a:gd name="T7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72" y="72"/>
                </a:moveTo>
                <a:cubicBezTo>
                  <a:pt x="174" y="72"/>
                  <a:pt x="176" y="70"/>
                  <a:pt x="176" y="68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6" y="51"/>
                  <a:pt x="175" y="49"/>
                  <a:pt x="174" y="49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1"/>
                  <a:pt x="90" y="1"/>
                  <a:pt x="90" y="1"/>
                </a:cubicBezTo>
                <a:cubicBezTo>
                  <a:pt x="89" y="0"/>
                  <a:pt x="89" y="0"/>
                  <a:pt x="88" y="0"/>
                </a:cubicBezTo>
                <a:cubicBezTo>
                  <a:pt x="87" y="0"/>
                  <a:pt x="87" y="0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51"/>
                  <a:pt x="0" y="52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2"/>
                  <a:pt x="4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0" y="144"/>
                  <a:pt x="9" y="145"/>
                  <a:pt x="8" y="147"/>
                </a:cubicBezTo>
                <a:cubicBezTo>
                  <a:pt x="8" y="147"/>
                  <a:pt x="8" y="147"/>
                  <a:pt x="8" y="147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2"/>
                  <a:pt x="176" y="171"/>
                  <a:pt x="176" y="171"/>
                </a:cubicBezTo>
                <a:cubicBezTo>
                  <a:pt x="176" y="171"/>
                  <a:pt x="176" y="171"/>
                  <a:pt x="176" y="171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7" y="145"/>
                  <a:pt x="166" y="144"/>
                  <a:pt x="164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0" y="72"/>
                  <a:pt x="160" y="72"/>
                  <a:pt x="160" y="72"/>
                </a:cubicBezTo>
                <a:lnTo>
                  <a:pt x="172" y="72"/>
                </a:lnTo>
                <a:close/>
                <a:moveTo>
                  <a:pt x="88" y="9"/>
                </a:moveTo>
                <a:cubicBezTo>
                  <a:pt x="157" y="48"/>
                  <a:pt x="157" y="48"/>
                  <a:pt x="157" y="48"/>
                </a:cubicBezTo>
                <a:cubicBezTo>
                  <a:pt x="19" y="48"/>
                  <a:pt x="19" y="48"/>
                  <a:pt x="19" y="48"/>
                </a:cubicBezTo>
                <a:lnTo>
                  <a:pt x="88" y="9"/>
                </a:lnTo>
                <a:close/>
                <a:moveTo>
                  <a:pt x="161" y="152"/>
                </a:moveTo>
                <a:cubicBezTo>
                  <a:pt x="166" y="168"/>
                  <a:pt x="166" y="168"/>
                  <a:pt x="166" y="168"/>
                </a:cubicBezTo>
                <a:cubicBezTo>
                  <a:pt x="10" y="168"/>
                  <a:pt x="10" y="168"/>
                  <a:pt x="10" y="168"/>
                </a:cubicBezTo>
                <a:cubicBezTo>
                  <a:pt x="15" y="152"/>
                  <a:pt x="15" y="152"/>
                  <a:pt x="15" y="152"/>
                </a:cubicBezTo>
                <a:lnTo>
                  <a:pt x="161" y="152"/>
                </a:lnTo>
                <a:close/>
                <a:moveTo>
                  <a:pt x="24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72"/>
                </a:lnTo>
                <a:close/>
                <a:moveTo>
                  <a:pt x="48" y="72"/>
                </a:moveTo>
                <a:cubicBezTo>
                  <a:pt x="64" y="72"/>
                  <a:pt x="64" y="72"/>
                  <a:pt x="64" y="72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48" y="144"/>
                  <a:pt x="48" y="144"/>
                  <a:pt x="48" y="144"/>
                </a:cubicBezTo>
                <a:lnTo>
                  <a:pt x="48" y="72"/>
                </a:lnTo>
                <a:close/>
                <a:moveTo>
                  <a:pt x="72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72" y="144"/>
                  <a:pt x="72" y="144"/>
                  <a:pt x="72" y="144"/>
                </a:cubicBezTo>
                <a:lnTo>
                  <a:pt x="72" y="72"/>
                </a:lnTo>
                <a:close/>
                <a:moveTo>
                  <a:pt x="112" y="72"/>
                </a:moveTo>
                <a:cubicBezTo>
                  <a:pt x="128" y="72"/>
                  <a:pt x="128" y="72"/>
                  <a:pt x="128" y="72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12" y="144"/>
                  <a:pt x="112" y="144"/>
                  <a:pt x="112" y="144"/>
                </a:cubicBezTo>
                <a:lnTo>
                  <a:pt x="112" y="72"/>
                </a:lnTo>
                <a:close/>
                <a:moveTo>
                  <a:pt x="136" y="72"/>
                </a:moveTo>
                <a:cubicBezTo>
                  <a:pt x="152" y="72"/>
                  <a:pt x="152" y="72"/>
                  <a:pt x="152" y="72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36" y="144"/>
                  <a:pt x="136" y="144"/>
                  <a:pt x="136" y="144"/>
                </a:cubicBezTo>
                <a:lnTo>
                  <a:pt x="136" y="72"/>
                </a:lnTo>
                <a:close/>
                <a:moveTo>
                  <a:pt x="8" y="56"/>
                </a:moveTo>
                <a:cubicBezTo>
                  <a:pt x="168" y="56"/>
                  <a:pt x="168" y="56"/>
                  <a:pt x="168" y="56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8" y="64"/>
                  <a:pt x="8" y="64"/>
                  <a:pt x="8" y="64"/>
                </a:cubicBezTo>
                <a:lnTo>
                  <a:pt x="8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A37D35-FDD7-4F78-9AB6-D04E7F208E9D}"/>
              </a:ext>
            </a:extLst>
          </p:cNvPr>
          <p:cNvSpPr txBox="1"/>
          <p:nvPr/>
        </p:nvSpPr>
        <p:spPr>
          <a:xfrm>
            <a:off x="1970132" y="949438"/>
            <a:ext cx="8471236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dirty="0">
                <a:latin typeface="Montserrat" panose="00000500000000000000" pitchFamily="2" charset="0"/>
                <a:ea typeface="Roboto Slab" pitchFamily="2" charset="0"/>
              </a:rPr>
              <a:t>INFOGRAPHIC</a:t>
            </a:r>
            <a:endParaRPr lang="id-ID" sz="3600" dirty="0">
              <a:latin typeface="Montserrat" panose="00000500000000000000" pitchFamily="2" charset="0"/>
              <a:ea typeface="Roboto Slab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273761C-B1CD-4B34-8678-E66A1C323952}"/>
              </a:ext>
            </a:extLst>
          </p:cNvPr>
          <p:cNvGrpSpPr/>
          <p:nvPr/>
        </p:nvGrpSpPr>
        <p:grpSpPr>
          <a:xfrm>
            <a:off x="2014839" y="1645620"/>
            <a:ext cx="7721279" cy="4442696"/>
            <a:chOff x="2659850" y="1943266"/>
            <a:chExt cx="6799590" cy="3912371"/>
          </a:xfrm>
        </p:grpSpPr>
        <p:sp>
          <p:nvSpPr>
            <p:cNvPr id="7" name="Freeform 104">
              <a:extLst>
                <a:ext uri="{FF2B5EF4-FFF2-40B4-BE49-F238E27FC236}">
                  <a16:creationId xmlns:a16="http://schemas.microsoft.com/office/drawing/2014/main" id="{FEED6253-B2E8-4281-A732-FAEBD1F31C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672554" y="3395949"/>
              <a:ext cx="1191108" cy="1659099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4" y="266"/>
                </a:cxn>
                <a:cxn ang="0">
                  <a:pos x="19" y="301"/>
                </a:cxn>
                <a:cxn ang="0">
                  <a:pos x="106" y="301"/>
                </a:cxn>
                <a:cxn ang="0">
                  <a:pos x="168" y="62"/>
                </a:cxn>
                <a:cxn ang="0">
                  <a:pos x="142" y="0"/>
                </a:cxn>
                <a:cxn ang="0">
                  <a:pos x="73" y="0"/>
                </a:cxn>
              </a:cxnLst>
              <a:rect l="0" t="0" r="r" b="b"/>
              <a:pathLst>
                <a:path w="175" h="301">
                  <a:moveTo>
                    <a:pt x="73" y="0"/>
                  </a:moveTo>
                  <a:cubicBezTo>
                    <a:pt x="4" y="266"/>
                    <a:pt x="4" y="266"/>
                    <a:pt x="4" y="266"/>
                  </a:cubicBezTo>
                  <a:cubicBezTo>
                    <a:pt x="0" y="283"/>
                    <a:pt x="8" y="301"/>
                    <a:pt x="19" y="301"/>
                  </a:cubicBezTo>
                  <a:cubicBezTo>
                    <a:pt x="106" y="301"/>
                    <a:pt x="106" y="301"/>
                    <a:pt x="106" y="301"/>
                  </a:cubicBezTo>
                  <a:cubicBezTo>
                    <a:pt x="168" y="62"/>
                    <a:pt x="168" y="62"/>
                    <a:pt x="168" y="62"/>
                  </a:cubicBezTo>
                  <a:cubicBezTo>
                    <a:pt x="175" y="33"/>
                    <a:pt x="162" y="0"/>
                    <a:pt x="142" y="0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Montserrat" panose="00000500000000000000" pitchFamily="2" charset="0"/>
              </a:endParaRPr>
            </a:p>
          </p:txBody>
        </p:sp>
        <p:sp>
          <p:nvSpPr>
            <p:cNvPr id="8" name="Freeform 98">
              <a:extLst>
                <a:ext uri="{FF2B5EF4-FFF2-40B4-BE49-F238E27FC236}">
                  <a16:creationId xmlns:a16="http://schemas.microsoft.com/office/drawing/2014/main" id="{88C24DCB-7AEC-4AFF-8A0F-9A12196A72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80702" y="3023330"/>
              <a:ext cx="1096576" cy="160557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" y="244"/>
                </a:cxn>
                <a:cxn ang="0">
                  <a:pos x="26" y="291"/>
                </a:cxn>
                <a:cxn ang="0">
                  <a:pos x="105" y="291"/>
                </a:cxn>
                <a:cxn ang="0">
                  <a:pos x="155" y="54"/>
                </a:cxn>
                <a:cxn ang="0">
                  <a:pos x="130" y="0"/>
                </a:cxn>
                <a:cxn ang="0">
                  <a:pos x="56" y="0"/>
                </a:cxn>
              </a:cxnLst>
              <a:rect l="0" t="0" r="r" b="b"/>
              <a:pathLst>
                <a:path w="161" h="291">
                  <a:moveTo>
                    <a:pt x="56" y="0"/>
                  </a:moveTo>
                  <a:cubicBezTo>
                    <a:pt x="5" y="244"/>
                    <a:pt x="5" y="244"/>
                    <a:pt x="5" y="244"/>
                  </a:cubicBezTo>
                  <a:cubicBezTo>
                    <a:pt x="0" y="267"/>
                    <a:pt x="11" y="291"/>
                    <a:pt x="26" y="291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55" y="54"/>
                    <a:pt x="155" y="54"/>
                    <a:pt x="155" y="54"/>
                  </a:cubicBezTo>
                  <a:cubicBezTo>
                    <a:pt x="161" y="28"/>
                    <a:pt x="148" y="0"/>
                    <a:pt x="130" y="0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9" name="Freeform 101">
              <a:extLst>
                <a:ext uri="{FF2B5EF4-FFF2-40B4-BE49-F238E27FC236}">
                  <a16:creationId xmlns:a16="http://schemas.microsoft.com/office/drawing/2014/main" id="{70A578BC-8A7D-4173-838E-0CFBA98A9D3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659850" y="4601753"/>
              <a:ext cx="1124940" cy="1253879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4" y="193"/>
                </a:cxn>
                <a:cxn ang="0">
                  <a:pos x="19" y="227"/>
                </a:cxn>
                <a:cxn ang="0">
                  <a:pos x="106" y="227"/>
                </a:cxn>
                <a:cxn ang="0">
                  <a:pos x="165" y="0"/>
                </a:cxn>
                <a:cxn ang="0">
                  <a:pos x="54" y="0"/>
                </a:cxn>
              </a:cxnLst>
              <a:rect l="0" t="0" r="r" b="b"/>
              <a:pathLst>
                <a:path w="165" h="227">
                  <a:moveTo>
                    <a:pt x="54" y="0"/>
                  </a:moveTo>
                  <a:cubicBezTo>
                    <a:pt x="4" y="193"/>
                    <a:pt x="4" y="193"/>
                    <a:pt x="4" y="193"/>
                  </a:cubicBezTo>
                  <a:cubicBezTo>
                    <a:pt x="0" y="209"/>
                    <a:pt x="8" y="227"/>
                    <a:pt x="19" y="227"/>
                  </a:cubicBezTo>
                  <a:cubicBezTo>
                    <a:pt x="106" y="227"/>
                    <a:pt x="106" y="227"/>
                    <a:pt x="106" y="227"/>
                  </a:cubicBezTo>
                  <a:cubicBezTo>
                    <a:pt x="165" y="0"/>
                    <a:pt x="165" y="0"/>
                    <a:pt x="165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Montserrat" panose="00000500000000000000" pitchFamily="2" charset="0"/>
              </a:endParaRPr>
            </a:p>
          </p:txBody>
        </p:sp>
        <p:sp>
          <p:nvSpPr>
            <p:cNvPr id="11" name="Freeform 104">
              <a:extLst>
                <a:ext uri="{FF2B5EF4-FFF2-40B4-BE49-F238E27FC236}">
                  <a16:creationId xmlns:a16="http://schemas.microsoft.com/office/drawing/2014/main" id="{4C47F374-B5F0-44C1-816C-DF7A42AFAA5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44014" y="3768384"/>
              <a:ext cx="1191108" cy="1659099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4" y="266"/>
                </a:cxn>
                <a:cxn ang="0">
                  <a:pos x="19" y="301"/>
                </a:cxn>
                <a:cxn ang="0">
                  <a:pos x="106" y="301"/>
                </a:cxn>
                <a:cxn ang="0">
                  <a:pos x="168" y="62"/>
                </a:cxn>
                <a:cxn ang="0">
                  <a:pos x="142" y="0"/>
                </a:cxn>
                <a:cxn ang="0">
                  <a:pos x="73" y="0"/>
                </a:cxn>
              </a:cxnLst>
              <a:rect l="0" t="0" r="r" b="b"/>
              <a:pathLst>
                <a:path w="175" h="301">
                  <a:moveTo>
                    <a:pt x="73" y="0"/>
                  </a:moveTo>
                  <a:cubicBezTo>
                    <a:pt x="4" y="266"/>
                    <a:pt x="4" y="266"/>
                    <a:pt x="4" y="266"/>
                  </a:cubicBezTo>
                  <a:cubicBezTo>
                    <a:pt x="0" y="283"/>
                    <a:pt x="8" y="301"/>
                    <a:pt x="19" y="301"/>
                  </a:cubicBezTo>
                  <a:cubicBezTo>
                    <a:pt x="106" y="301"/>
                    <a:pt x="106" y="301"/>
                    <a:pt x="106" y="301"/>
                  </a:cubicBezTo>
                  <a:cubicBezTo>
                    <a:pt x="168" y="62"/>
                    <a:pt x="168" y="62"/>
                    <a:pt x="168" y="62"/>
                  </a:cubicBezTo>
                  <a:cubicBezTo>
                    <a:pt x="175" y="33"/>
                    <a:pt x="162" y="0"/>
                    <a:pt x="142" y="0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Montserrat" panose="00000500000000000000" pitchFamily="2" charset="0"/>
              </a:endParaRPr>
            </a:p>
          </p:txBody>
        </p:sp>
        <p:sp>
          <p:nvSpPr>
            <p:cNvPr id="13" name="Freeform 105">
              <a:extLst>
                <a:ext uri="{FF2B5EF4-FFF2-40B4-BE49-F238E27FC236}">
                  <a16:creationId xmlns:a16="http://schemas.microsoft.com/office/drawing/2014/main" id="{CC4480C9-B2C6-467A-A94B-BC27B192BF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7219" y="3393747"/>
              <a:ext cx="1758304" cy="2033731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0"/>
                </a:cxn>
                <a:cxn ang="0">
                  <a:pos x="142" y="357"/>
                </a:cxn>
                <a:cxn ang="0">
                  <a:pos x="155" y="369"/>
                </a:cxn>
                <a:cxn ang="0">
                  <a:pos x="258" y="369"/>
                </a:cxn>
                <a:cxn ang="0">
                  <a:pos x="119" y="19"/>
                </a:cxn>
                <a:cxn ang="0">
                  <a:pos x="98" y="0"/>
                </a:cxn>
              </a:cxnLst>
              <a:rect l="0" t="0" r="r" b="b"/>
              <a:pathLst>
                <a:path w="258" h="369">
                  <a:moveTo>
                    <a:pt x="9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2" y="357"/>
                    <a:pt x="142" y="357"/>
                    <a:pt x="142" y="357"/>
                  </a:cubicBezTo>
                  <a:cubicBezTo>
                    <a:pt x="145" y="364"/>
                    <a:pt x="150" y="369"/>
                    <a:pt x="155" y="369"/>
                  </a:cubicBezTo>
                  <a:cubicBezTo>
                    <a:pt x="258" y="369"/>
                    <a:pt x="258" y="369"/>
                    <a:pt x="258" y="36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5" y="7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Montserrat" panose="00000500000000000000" pitchFamily="2" charset="0"/>
              </a:endParaRPr>
            </a:p>
          </p:txBody>
        </p:sp>
        <p:sp>
          <p:nvSpPr>
            <p:cNvPr id="14" name="Freeform 107">
              <a:extLst>
                <a:ext uri="{FF2B5EF4-FFF2-40B4-BE49-F238E27FC236}">
                  <a16:creationId xmlns:a16="http://schemas.microsoft.com/office/drawing/2014/main" id="{23C421B1-BCE2-4A79-83F4-F0983CD519C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066336" y="3768385"/>
              <a:ext cx="1767760" cy="208725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142" y="365"/>
                </a:cxn>
                <a:cxn ang="0">
                  <a:pos x="163" y="379"/>
                </a:cxn>
                <a:cxn ang="0">
                  <a:pos x="259" y="379"/>
                </a:cxn>
                <a:cxn ang="0">
                  <a:pos x="120" y="21"/>
                </a:cxn>
                <a:cxn ang="0">
                  <a:pos x="96" y="0"/>
                </a:cxn>
              </a:cxnLst>
              <a:rect l="0" t="0" r="r" b="b"/>
              <a:pathLst>
                <a:path w="259" h="379">
                  <a:moveTo>
                    <a:pt x="9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2" y="365"/>
                    <a:pt x="142" y="365"/>
                    <a:pt x="142" y="365"/>
                  </a:cubicBezTo>
                  <a:cubicBezTo>
                    <a:pt x="145" y="374"/>
                    <a:pt x="154" y="379"/>
                    <a:pt x="163" y="379"/>
                  </a:cubicBezTo>
                  <a:cubicBezTo>
                    <a:pt x="259" y="379"/>
                    <a:pt x="259" y="379"/>
                    <a:pt x="259" y="379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14" y="8"/>
                    <a:pt x="105" y="0"/>
                    <a:pt x="96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Montserrat" panose="00000500000000000000" pitchFamily="2" charset="0"/>
              </a:endParaRPr>
            </a:p>
          </p:txBody>
        </p:sp>
        <p:sp>
          <p:nvSpPr>
            <p:cNvPr id="15" name="Freeform 105">
              <a:extLst>
                <a:ext uri="{FF2B5EF4-FFF2-40B4-BE49-F238E27FC236}">
                  <a16:creationId xmlns:a16="http://schemas.microsoft.com/office/drawing/2014/main" id="{78B3F6F4-BEFD-4909-AC92-EB9BB615BE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135759" y="3021312"/>
              <a:ext cx="1758304" cy="2033731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0"/>
                </a:cxn>
                <a:cxn ang="0">
                  <a:pos x="142" y="357"/>
                </a:cxn>
                <a:cxn ang="0">
                  <a:pos x="155" y="369"/>
                </a:cxn>
                <a:cxn ang="0">
                  <a:pos x="258" y="369"/>
                </a:cxn>
                <a:cxn ang="0">
                  <a:pos x="119" y="19"/>
                </a:cxn>
                <a:cxn ang="0">
                  <a:pos x="98" y="0"/>
                </a:cxn>
              </a:cxnLst>
              <a:rect l="0" t="0" r="r" b="b"/>
              <a:pathLst>
                <a:path w="258" h="369">
                  <a:moveTo>
                    <a:pt x="9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2" y="357"/>
                    <a:pt x="142" y="357"/>
                    <a:pt x="142" y="357"/>
                  </a:cubicBezTo>
                  <a:cubicBezTo>
                    <a:pt x="145" y="364"/>
                    <a:pt x="150" y="369"/>
                    <a:pt x="155" y="369"/>
                  </a:cubicBezTo>
                  <a:cubicBezTo>
                    <a:pt x="258" y="369"/>
                    <a:pt x="258" y="369"/>
                    <a:pt x="258" y="36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5" y="7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Montserrat" panose="00000500000000000000" pitchFamily="2" charset="0"/>
              </a:endParaRPr>
            </a:p>
          </p:txBody>
        </p:sp>
        <p:grpSp>
          <p:nvGrpSpPr>
            <p:cNvPr id="16" name="Group 42">
              <a:extLst>
                <a:ext uri="{FF2B5EF4-FFF2-40B4-BE49-F238E27FC236}">
                  <a16:creationId xmlns:a16="http://schemas.microsoft.com/office/drawing/2014/main" id="{D95705FF-D64F-4BB8-BBCF-4604BC95E4A3}"/>
                </a:ext>
              </a:extLst>
            </p:cNvPr>
            <p:cNvGrpSpPr/>
            <p:nvPr/>
          </p:nvGrpSpPr>
          <p:grpSpPr>
            <a:xfrm flipH="1">
              <a:off x="7568280" y="1943266"/>
              <a:ext cx="1891160" cy="2685645"/>
              <a:chOff x="2022154" y="1461590"/>
              <a:chExt cx="1418370" cy="2014234"/>
            </a:xfrm>
          </p:grpSpPr>
          <p:sp>
            <p:nvSpPr>
              <p:cNvPr id="25" name="Freeform 100">
                <a:extLst>
                  <a:ext uri="{FF2B5EF4-FFF2-40B4-BE49-F238E27FC236}">
                    <a16:creationId xmlns:a16="http://schemas.microsoft.com/office/drawing/2014/main" id="{F9C71080-0A4D-41B2-90C5-848286EBA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7243" y="1749827"/>
                <a:ext cx="1283281" cy="1725997"/>
              </a:xfrm>
              <a:custGeom>
                <a:avLst/>
                <a:gdLst/>
                <a:ahLst/>
                <a:cxnLst>
                  <a:cxn ang="0">
                    <a:pos x="252" y="417"/>
                  </a:cxn>
                  <a:cxn ang="0">
                    <a:pos x="87" y="0"/>
                  </a:cxn>
                  <a:cxn ang="0">
                    <a:pos x="0" y="63"/>
                  </a:cxn>
                  <a:cxn ang="0">
                    <a:pos x="134" y="400"/>
                  </a:cxn>
                  <a:cxn ang="0">
                    <a:pos x="152" y="417"/>
                  </a:cxn>
                  <a:cxn ang="0">
                    <a:pos x="252" y="417"/>
                  </a:cxn>
                </a:cxnLst>
                <a:rect l="0" t="0" r="r" b="b"/>
                <a:pathLst>
                  <a:path w="252" h="417">
                    <a:moveTo>
                      <a:pt x="252" y="417"/>
                    </a:moveTo>
                    <a:cubicBezTo>
                      <a:pt x="87" y="0"/>
                      <a:pt x="87" y="0"/>
                      <a:pt x="87" y="0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34" y="400"/>
                      <a:pt x="134" y="400"/>
                      <a:pt x="134" y="400"/>
                    </a:cubicBezTo>
                    <a:cubicBezTo>
                      <a:pt x="138" y="411"/>
                      <a:pt x="145" y="417"/>
                      <a:pt x="152" y="417"/>
                    </a:cubicBezTo>
                    <a:lnTo>
                      <a:pt x="252" y="417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Montserrat" panose="00000500000000000000" pitchFamily="2" charset="0"/>
                </a:endParaRPr>
              </a:p>
            </p:txBody>
          </p:sp>
          <p:sp>
            <p:nvSpPr>
              <p:cNvPr id="26" name="Freeform 99">
                <a:extLst>
                  <a:ext uri="{FF2B5EF4-FFF2-40B4-BE49-F238E27FC236}">
                    <a16:creationId xmlns:a16="http://schemas.microsoft.com/office/drawing/2014/main" id="{8868BF72-73A3-4FA0-9B94-5AE4B0F6D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2154" y="1461590"/>
                <a:ext cx="737238" cy="625532"/>
              </a:xfrm>
              <a:custGeom>
                <a:avLst/>
                <a:gdLst/>
                <a:ahLst/>
                <a:cxnLst>
                  <a:cxn ang="0">
                    <a:pos x="46" y="3"/>
                  </a:cxn>
                  <a:cxn ang="0">
                    <a:pos x="130" y="54"/>
                  </a:cxn>
                  <a:cxn ang="0">
                    <a:pos x="128" y="70"/>
                  </a:cxn>
                  <a:cxn ang="0">
                    <a:pos x="14" y="113"/>
                  </a:cxn>
                  <a:cxn ang="0">
                    <a:pos x="2" y="103"/>
                  </a:cxn>
                  <a:cxn ang="0">
                    <a:pos x="32" y="9"/>
                  </a:cxn>
                  <a:cxn ang="0">
                    <a:pos x="46" y="3"/>
                  </a:cxn>
                </a:cxnLst>
                <a:rect l="0" t="0" r="r" b="b"/>
                <a:pathLst>
                  <a:path w="137" h="116">
                    <a:moveTo>
                      <a:pt x="46" y="3"/>
                    </a:moveTo>
                    <a:cubicBezTo>
                      <a:pt x="130" y="54"/>
                      <a:pt x="130" y="54"/>
                      <a:pt x="130" y="54"/>
                    </a:cubicBezTo>
                    <a:cubicBezTo>
                      <a:pt x="137" y="58"/>
                      <a:pt x="135" y="68"/>
                      <a:pt x="128" y="70"/>
                    </a:cubicBezTo>
                    <a:cubicBezTo>
                      <a:pt x="14" y="113"/>
                      <a:pt x="14" y="113"/>
                      <a:pt x="14" y="113"/>
                    </a:cubicBezTo>
                    <a:cubicBezTo>
                      <a:pt x="7" y="116"/>
                      <a:pt x="0" y="110"/>
                      <a:pt x="2" y="103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3" y="3"/>
                      <a:pt x="41" y="0"/>
                      <a:pt x="46" y="3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592FC0-D4C0-40E2-A090-D4A31E754157}"/>
                </a:ext>
              </a:extLst>
            </p:cNvPr>
            <p:cNvSpPr/>
            <p:nvPr/>
          </p:nvSpPr>
          <p:spPr bwMode="auto">
            <a:xfrm flipH="1">
              <a:off x="3810791" y="3591515"/>
              <a:ext cx="527047" cy="52704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058AE7-946A-47A2-A645-D5DB55E74F5A}"/>
                </a:ext>
              </a:extLst>
            </p:cNvPr>
            <p:cNvSpPr txBox="1"/>
            <p:nvPr/>
          </p:nvSpPr>
          <p:spPr>
            <a:xfrm rot="17790339" flipH="1">
              <a:off x="3473593" y="4772861"/>
              <a:ext cx="823276" cy="243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b="1" dirty="0">
                  <a:solidFill>
                    <a:schemeClr val="bg1"/>
                  </a:solidFill>
                  <a:latin typeface="Montserrat" panose="00000500000000000000" pitchFamily="2" charset="0"/>
                  <a:ea typeface="Lato" panose="020F0502020204030203" pitchFamily="34" charset="0"/>
                  <a:cs typeface="Lato" panose="020F0502020204030203" pitchFamily="34" charset="0"/>
                </a:rPr>
                <a:t>Option 01</a:t>
              </a:r>
              <a:endParaRPr lang="en-US" sz="1200" b="1" dirty="0">
                <a:solidFill>
                  <a:schemeClr val="bg1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36B043C-56AF-4EDB-8B2E-F0A29C9973D9}"/>
                </a:ext>
              </a:extLst>
            </p:cNvPr>
            <p:cNvSpPr txBox="1"/>
            <p:nvPr/>
          </p:nvSpPr>
          <p:spPr>
            <a:xfrm rot="17790339" flipH="1">
              <a:off x="5061323" y="4277306"/>
              <a:ext cx="850098" cy="243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b="1" dirty="0">
                  <a:solidFill>
                    <a:schemeClr val="bg1"/>
                  </a:solidFill>
                  <a:latin typeface="Montserrat" panose="00000500000000000000" pitchFamily="2" charset="0"/>
                  <a:ea typeface="Lato" panose="020F0502020204030203" pitchFamily="34" charset="0"/>
                  <a:cs typeface="Lato" panose="020F0502020204030203" pitchFamily="34" charset="0"/>
                </a:rPr>
                <a:t>Option 02</a:t>
              </a:r>
              <a:endParaRPr lang="en-US" sz="1200" b="1" dirty="0">
                <a:solidFill>
                  <a:schemeClr val="bg1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3FFB3F0-F075-47ED-A78B-5E9D3833826F}"/>
                </a:ext>
              </a:extLst>
            </p:cNvPr>
            <p:cNvSpPr txBox="1"/>
            <p:nvPr/>
          </p:nvSpPr>
          <p:spPr>
            <a:xfrm rot="17790339" flipH="1">
              <a:off x="6518176" y="4019208"/>
              <a:ext cx="850098" cy="243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b="1" dirty="0">
                  <a:solidFill>
                    <a:schemeClr val="bg1"/>
                  </a:solidFill>
                  <a:latin typeface="Montserrat" panose="00000500000000000000" pitchFamily="2" charset="0"/>
                  <a:ea typeface="Lato" panose="020F0502020204030203" pitchFamily="34" charset="0"/>
                  <a:cs typeface="Lato" panose="020F0502020204030203" pitchFamily="34" charset="0"/>
                </a:rPr>
                <a:t>Option 03</a:t>
              </a:r>
              <a:endParaRPr lang="en-US" sz="1200" b="1" dirty="0">
                <a:solidFill>
                  <a:schemeClr val="bg1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370F2D9-E563-4056-86D3-0ABE2F5E8EF1}"/>
                </a:ext>
              </a:extLst>
            </p:cNvPr>
            <p:cNvSpPr txBox="1"/>
            <p:nvPr/>
          </p:nvSpPr>
          <p:spPr>
            <a:xfrm rot="17790339" flipH="1">
              <a:off x="8051408" y="3427317"/>
              <a:ext cx="850098" cy="243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b="1" dirty="0">
                  <a:solidFill>
                    <a:schemeClr val="bg1"/>
                  </a:solidFill>
                  <a:latin typeface="Montserrat" panose="00000500000000000000" pitchFamily="2" charset="0"/>
                  <a:ea typeface="Lato" panose="020F0502020204030203" pitchFamily="34" charset="0"/>
                  <a:cs typeface="Lato" panose="020F0502020204030203" pitchFamily="34" charset="0"/>
                </a:rPr>
                <a:t>Option 04</a:t>
              </a:r>
              <a:endParaRPr lang="en-US" sz="1200" b="1" dirty="0">
                <a:solidFill>
                  <a:schemeClr val="bg1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D70176A-17DC-48C2-B061-2F453D23B1FF}"/>
                </a:ext>
              </a:extLst>
            </p:cNvPr>
            <p:cNvSpPr/>
            <p:nvPr/>
          </p:nvSpPr>
          <p:spPr bwMode="auto">
            <a:xfrm flipH="1">
              <a:off x="5142925" y="5155270"/>
              <a:ext cx="527047" cy="527047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905C2D2-B068-4E55-B901-4B76E23657A3}"/>
                </a:ext>
              </a:extLst>
            </p:cNvPr>
            <p:cNvSpPr/>
            <p:nvPr/>
          </p:nvSpPr>
          <p:spPr bwMode="auto">
            <a:xfrm flipH="1">
              <a:off x="6867616" y="2777309"/>
              <a:ext cx="527047" cy="527047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2966BDA-6551-4CAB-BA70-5549813E279E}"/>
                </a:ext>
              </a:extLst>
            </p:cNvPr>
            <p:cNvSpPr/>
            <p:nvPr/>
          </p:nvSpPr>
          <p:spPr bwMode="auto">
            <a:xfrm flipH="1">
              <a:off x="8119115" y="4334409"/>
              <a:ext cx="527047" cy="527047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27" name="Shape 2019">
            <a:extLst>
              <a:ext uri="{FF2B5EF4-FFF2-40B4-BE49-F238E27FC236}">
                <a16:creationId xmlns:a16="http://schemas.microsoft.com/office/drawing/2014/main" id="{C8FD487E-1FC4-4E8A-B95E-7ECFD06BD1B4}"/>
              </a:ext>
            </a:extLst>
          </p:cNvPr>
          <p:cNvSpPr txBox="1"/>
          <p:nvPr/>
        </p:nvSpPr>
        <p:spPr>
          <a:xfrm>
            <a:off x="8932954" y="4667960"/>
            <a:ext cx="2150421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id-ID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  <a:sym typeface="Lato Black"/>
              </a:rPr>
              <a:t>72%</a:t>
            </a:r>
            <a:endParaRPr lang="en-US" sz="1600" b="1" dirty="0">
              <a:solidFill>
                <a:schemeClr val="accent3">
                  <a:lumMod val="60000"/>
                  <a:lumOff val="40000"/>
                </a:schemeClr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  <a:sym typeface="Lato Black"/>
            </a:endParaRPr>
          </a:p>
        </p:txBody>
      </p:sp>
      <p:sp>
        <p:nvSpPr>
          <p:cNvPr id="28" name="Shape 2020">
            <a:extLst>
              <a:ext uri="{FF2B5EF4-FFF2-40B4-BE49-F238E27FC236}">
                <a16:creationId xmlns:a16="http://schemas.microsoft.com/office/drawing/2014/main" id="{9B1184E8-86CA-4BFC-AFB3-0BE2B9B475A2}"/>
              </a:ext>
            </a:extLst>
          </p:cNvPr>
          <p:cNvSpPr/>
          <p:nvPr/>
        </p:nvSpPr>
        <p:spPr>
          <a:xfrm>
            <a:off x="8940418" y="4957718"/>
            <a:ext cx="2582318" cy="47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This is a sample text. You simply add your own text and description</a:t>
            </a:r>
          </a:p>
        </p:txBody>
      </p:sp>
      <p:sp>
        <p:nvSpPr>
          <p:cNvPr id="29" name="Shape 2019">
            <a:extLst>
              <a:ext uri="{FF2B5EF4-FFF2-40B4-BE49-F238E27FC236}">
                <a16:creationId xmlns:a16="http://schemas.microsoft.com/office/drawing/2014/main" id="{422786A4-3466-4A99-ADE1-192C6595A325}"/>
              </a:ext>
            </a:extLst>
          </p:cNvPr>
          <p:cNvSpPr txBox="1"/>
          <p:nvPr/>
        </p:nvSpPr>
        <p:spPr>
          <a:xfrm>
            <a:off x="5722189" y="5569446"/>
            <a:ext cx="2150421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id-ID" sz="1600" b="1" dirty="0">
                <a:solidFill>
                  <a:schemeClr val="accent2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  <a:sym typeface="Lato Black"/>
              </a:rPr>
              <a:t>94%</a:t>
            </a:r>
            <a:endParaRPr lang="en-US" sz="1600" b="1" dirty="0">
              <a:solidFill>
                <a:schemeClr val="accent2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  <a:sym typeface="Lato Black"/>
            </a:endParaRPr>
          </a:p>
        </p:txBody>
      </p:sp>
      <p:sp>
        <p:nvSpPr>
          <p:cNvPr id="30" name="Shape 2020">
            <a:extLst>
              <a:ext uri="{FF2B5EF4-FFF2-40B4-BE49-F238E27FC236}">
                <a16:creationId xmlns:a16="http://schemas.microsoft.com/office/drawing/2014/main" id="{E57D794A-8867-41CF-8A69-AA3AFCCB39D0}"/>
              </a:ext>
            </a:extLst>
          </p:cNvPr>
          <p:cNvSpPr/>
          <p:nvPr/>
        </p:nvSpPr>
        <p:spPr>
          <a:xfrm>
            <a:off x="5185897" y="5859204"/>
            <a:ext cx="2686714" cy="47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This is a sample text. You simply add your own text and description</a:t>
            </a:r>
          </a:p>
        </p:txBody>
      </p:sp>
      <p:sp>
        <p:nvSpPr>
          <p:cNvPr id="31" name="Shape 2019">
            <a:extLst>
              <a:ext uri="{FF2B5EF4-FFF2-40B4-BE49-F238E27FC236}">
                <a16:creationId xmlns:a16="http://schemas.microsoft.com/office/drawing/2014/main" id="{FE78734E-A40D-45EF-99C5-B10604B1AF9F}"/>
              </a:ext>
            </a:extLst>
          </p:cNvPr>
          <p:cNvSpPr txBox="1"/>
          <p:nvPr/>
        </p:nvSpPr>
        <p:spPr>
          <a:xfrm>
            <a:off x="4601855" y="2052834"/>
            <a:ext cx="2150421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id-ID" sz="1600" b="1" dirty="0">
                <a:solidFill>
                  <a:schemeClr val="accent3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  <a:sym typeface="Lato Black"/>
              </a:rPr>
              <a:t>53%</a:t>
            </a:r>
            <a:endParaRPr lang="en-US" sz="1600" b="1" dirty="0">
              <a:solidFill>
                <a:schemeClr val="accent3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  <a:sym typeface="Lato Black"/>
            </a:endParaRPr>
          </a:p>
        </p:txBody>
      </p:sp>
      <p:sp>
        <p:nvSpPr>
          <p:cNvPr id="32" name="Shape 2020">
            <a:extLst>
              <a:ext uri="{FF2B5EF4-FFF2-40B4-BE49-F238E27FC236}">
                <a16:creationId xmlns:a16="http://schemas.microsoft.com/office/drawing/2014/main" id="{D8D34BD7-E748-4E69-A690-17D3CECD4DE8}"/>
              </a:ext>
            </a:extLst>
          </p:cNvPr>
          <p:cNvSpPr/>
          <p:nvPr/>
        </p:nvSpPr>
        <p:spPr>
          <a:xfrm>
            <a:off x="4065563" y="2342592"/>
            <a:ext cx="2686714" cy="47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r">
              <a:lnSpc>
                <a:spcPct val="150000"/>
              </a:lnSpc>
              <a:spcAft>
                <a:spcPts val="12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This is a sample text. You simply add your own text and description</a:t>
            </a:r>
          </a:p>
        </p:txBody>
      </p:sp>
      <p:sp>
        <p:nvSpPr>
          <p:cNvPr id="33" name="Shape 2019">
            <a:extLst>
              <a:ext uri="{FF2B5EF4-FFF2-40B4-BE49-F238E27FC236}">
                <a16:creationId xmlns:a16="http://schemas.microsoft.com/office/drawing/2014/main" id="{CDDF58C6-8D75-456D-BE64-D499206B7C3E}"/>
              </a:ext>
            </a:extLst>
          </p:cNvPr>
          <p:cNvSpPr txBox="1"/>
          <p:nvPr/>
        </p:nvSpPr>
        <p:spPr>
          <a:xfrm>
            <a:off x="1279983" y="2787326"/>
            <a:ext cx="2150421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id-ID" sz="1600" b="1" dirty="0">
                <a:solidFill>
                  <a:schemeClr val="accent1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  <a:sym typeface="Lato Black"/>
              </a:rPr>
              <a:t>12%</a:t>
            </a:r>
            <a:endParaRPr lang="en-US" sz="1600" b="1" dirty="0">
              <a:solidFill>
                <a:schemeClr val="accent1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  <a:sym typeface="Lato Black"/>
            </a:endParaRPr>
          </a:p>
        </p:txBody>
      </p:sp>
      <p:sp>
        <p:nvSpPr>
          <p:cNvPr id="34" name="Shape 2020">
            <a:extLst>
              <a:ext uri="{FF2B5EF4-FFF2-40B4-BE49-F238E27FC236}">
                <a16:creationId xmlns:a16="http://schemas.microsoft.com/office/drawing/2014/main" id="{27A23F89-6322-4CF4-928C-CF40C3604D14}"/>
              </a:ext>
            </a:extLst>
          </p:cNvPr>
          <p:cNvSpPr/>
          <p:nvPr/>
        </p:nvSpPr>
        <p:spPr>
          <a:xfrm>
            <a:off x="743691" y="3077084"/>
            <a:ext cx="2686714" cy="47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r">
              <a:lnSpc>
                <a:spcPct val="150000"/>
              </a:lnSpc>
              <a:spcAft>
                <a:spcPts val="12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This is a sample text. You simply add your own text and description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740EBE5F-D6DE-40EA-A700-30CD48FCF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3245" y="5482339"/>
            <a:ext cx="219837" cy="219837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463A0D28-58F2-403E-A192-C718D31150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5710" y="4549099"/>
            <a:ext cx="222057" cy="222057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39A6B1DF-9B7E-4B83-BA38-A040D302DF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77029" y="2776803"/>
            <a:ext cx="234652" cy="234652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7FE93FEF-758A-422A-9501-2D454061EC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21395" y="3702815"/>
            <a:ext cx="219837" cy="21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85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7F60B5-2517-4F43-969B-D518F3B5A461}"/>
              </a:ext>
            </a:extLst>
          </p:cNvPr>
          <p:cNvSpPr/>
          <p:nvPr/>
        </p:nvSpPr>
        <p:spPr>
          <a:xfrm>
            <a:off x="580571" y="708592"/>
            <a:ext cx="108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Freeform 103">
            <a:extLst>
              <a:ext uri="{FF2B5EF4-FFF2-40B4-BE49-F238E27FC236}">
                <a16:creationId xmlns:a16="http://schemas.microsoft.com/office/drawing/2014/main" id="{0A8A8E83-F911-4AC3-9EF0-A7B18ABAF3E4}"/>
              </a:ext>
            </a:extLst>
          </p:cNvPr>
          <p:cNvSpPr>
            <a:spLocks noEditPoints="1"/>
          </p:cNvSpPr>
          <p:nvPr/>
        </p:nvSpPr>
        <p:spPr bwMode="auto">
          <a:xfrm>
            <a:off x="890132" y="1018153"/>
            <a:ext cx="460878" cy="460878"/>
          </a:xfrm>
          <a:custGeom>
            <a:avLst/>
            <a:gdLst>
              <a:gd name="T0" fmla="*/ 176 w 176"/>
              <a:gd name="T1" fmla="*/ 68 h 176"/>
              <a:gd name="T2" fmla="*/ 174 w 176"/>
              <a:gd name="T3" fmla="*/ 49 h 176"/>
              <a:gd name="T4" fmla="*/ 90 w 176"/>
              <a:gd name="T5" fmla="*/ 1 h 176"/>
              <a:gd name="T6" fmla="*/ 88 w 176"/>
              <a:gd name="T7" fmla="*/ 0 h 176"/>
              <a:gd name="T8" fmla="*/ 86 w 176"/>
              <a:gd name="T9" fmla="*/ 1 h 176"/>
              <a:gd name="T10" fmla="*/ 2 w 176"/>
              <a:gd name="T11" fmla="*/ 49 h 176"/>
              <a:gd name="T12" fmla="*/ 0 w 176"/>
              <a:gd name="T13" fmla="*/ 68 h 176"/>
              <a:gd name="T14" fmla="*/ 16 w 176"/>
              <a:gd name="T15" fmla="*/ 72 h 176"/>
              <a:gd name="T16" fmla="*/ 12 w 176"/>
              <a:gd name="T17" fmla="*/ 144 h 176"/>
              <a:gd name="T18" fmla="*/ 8 w 176"/>
              <a:gd name="T19" fmla="*/ 147 h 176"/>
              <a:gd name="T20" fmla="*/ 0 w 176"/>
              <a:gd name="T21" fmla="*/ 171 h 176"/>
              <a:gd name="T22" fmla="*/ 4 w 176"/>
              <a:gd name="T23" fmla="*/ 176 h 176"/>
              <a:gd name="T24" fmla="*/ 176 w 176"/>
              <a:gd name="T25" fmla="*/ 172 h 176"/>
              <a:gd name="T26" fmla="*/ 176 w 176"/>
              <a:gd name="T27" fmla="*/ 171 h 176"/>
              <a:gd name="T28" fmla="*/ 168 w 176"/>
              <a:gd name="T29" fmla="*/ 147 h 176"/>
              <a:gd name="T30" fmla="*/ 160 w 176"/>
              <a:gd name="T31" fmla="*/ 144 h 176"/>
              <a:gd name="T32" fmla="*/ 172 w 176"/>
              <a:gd name="T33" fmla="*/ 72 h 176"/>
              <a:gd name="T34" fmla="*/ 157 w 176"/>
              <a:gd name="T35" fmla="*/ 48 h 176"/>
              <a:gd name="T36" fmla="*/ 88 w 176"/>
              <a:gd name="T37" fmla="*/ 9 h 176"/>
              <a:gd name="T38" fmla="*/ 166 w 176"/>
              <a:gd name="T39" fmla="*/ 168 h 176"/>
              <a:gd name="T40" fmla="*/ 15 w 176"/>
              <a:gd name="T41" fmla="*/ 152 h 176"/>
              <a:gd name="T42" fmla="*/ 24 w 176"/>
              <a:gd name="T43" fmla="*/ 72 h 176"/>
              <a:gd name="T44" fmla="*/ 40 w 176"/>
              <a:gd name="T45" fmla="*/ 144 h 176"/>
              <a:gd name="T46" fmla="*/ 24 w 176"/>
              <a:gd name="T47" fmla="*/ 72 h 176"/>
              <a:gd name="T48" fmla="*/ 64 w 176"/>
              <a:gd name="T49" fmla="*/ 72 h 176"/>
              <a:gd name="T50" fmla="*/ 48 w 176"/>
              <a:gd name="T51" fmla="*/ 144 h 176"/>
              <a:gd name="T52" fmla="*/ 72 w 176"/>
              <a:gd name="T53" fmla="*/ 72 h 176"/>
              <a:gd name="T54" fmla="*/ 104 w 176"/>
              <a:gd name="T55" fmla="*/ 144 h 176"/>
              <a:gd name="T56" fmla="*/ 72 w 176"/>
              <a:gd name="T57" fmla="*/ 72 h 176"/>
              <a:gd name="T58" fmla="*/ 128 w 176"/>
              <a:gd name="T59" fmla="*/ 72 h 176"/>
              <a:gd name="T60" fmla="*/ 112 w 176"/>
              <a:gd name="T61" fmla="*/ 144 h 176"/>
              <a:gd name="T62" fmla="*/ 136 w 176"/>
              <a:gd name="T63" fmla="*/ 72 h 176"/>
              <a:gd name="T64" fmla="*/ 152 w 176"/>
              <a:gd name="T65" fmla="*/ 144 h 176"/>
              <a:gd name="T66" fmla="*/ 136 w 176"/>
              <a:gd name="T67" fmla="*/ 72 h 176"/>
              <a:gd name="T68" fmla="*/ 168 w 176"/>
              <a:gd name="T69" fmla="*/ 56 h 176"/>
              <a:gd name="T70" fmla="*/ 8 w 176"/>
              <a:gd name="T7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72" y="72"/>
                </a:moveTo>
                <a:cubicBezTo>
                  <a:pt x="174" y="72"/>
                  <a:pt x="176" y="70"/>
                  <a:pt x="176" y="68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6" y="51"/>
                  <a:pt x="175" y="49"/>
                  <a:pt x="174" y="49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1"/>
                  <a:pt x="90" y="1"/>
                  <a:pt x="90" y="1"/>
                </a:cubicBezTo>
                <a:cubicBezTo>
                  <a:pt x="89" y="0"/>
                  <a:pt x="89" y="0"/>
                  <a:pt x="88" y="0"/>
                </a:cubicBezTo>
                <a:cubicBezTo>
                  <a:pt x="87" y="0"/>
                  <a:pt x="87" y="0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51"/>
                  <a:pt x="0" y="52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2"/>
                  <a:pt x="4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0" y="144"/>
                  <a:pt x="9" y="145"/>
                  <a:pt x="8" y="147"/>
                </a:cubicBezTo>
                <a:cubicBezTo>
                  <a:pt x="8" y="147"/>
                  <a:pt x="8" y="147"/>
                  <a:pt x="8" y="147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2"/>
                  <a:pt x="176" y="171"/>
                  <a:pt x="176" y="171"/>
                </a:cubicBezTo>
                <a:cubicBezTo>
                  <a:pt x="176" y="171"/>
                  <a:pt x="176" y="171"/>
                  <a:pt x="176" y="171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7" y="145"/>
                  <a:pt x="166" y="144"/>
                  <a:pt x="164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0" y="72"/>
                  <a:pt x="160" y="72"/>
                  <a:pt x="160" y="72"/>
                </a:cubicBezTo>
                <a:lnTo>
                  <a:pt x="172" y="72"/>
                </a:lnTo>
                <a:close/>
                <a:moveTo>
                  <a:pt x="88" y="9"/>
                </a:moveTo>
                <a:cubicBezTo>
                  <a:pt x="157" y="48"/>
                  <a:pt x="157" y="48"/>
                  <a:pt x="157" y="48"/>
                </a:cubicBezTo>
                <a:cubicBezTo>
                  <a:pt x="19" y="48"/>
                  <a:pt x="19" y="48"/>
                  <a:pt x="19" y="48"/>
                </a:cubicBezTo>
                <a:lnTo>
                  <a:pt x="88" y="9"/>
                </a:lnTo>
                <a:close/>
                <a:moveTo>
                  <a:pt x="161" y="152"/>
                </a:moveTo>
                <a:cubicBezTo>
                  <a:pt x="166" y="168"/>
                  <a:pt x="166" y="168"/>
                  <a:pt x="166" y="168"/>
                </a:cubicBezTo>
                <a:cubicBezTo>
                  <a:pt x="10" y="168"/>
                  <a:pt x="10" y="168"/>
                  <a:pt x="10" y="168"/>
                </a:cubicBezTo>
                <a:cubicBezTo>
                  <a:pt x="15" y="152"/>
                  <a:pt x="15" y="152"/>
                  <a:pt x="15" y="152"/>
                </a:cubicBezTo>
                <a:lnTo>
                  <a:pt x="161" y="152"/>
                </a:lnTo>
                <a:close/>
                <a:moveTo>
                  <a:pt x="24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72"/>
                </a:lnTo>
                <a:close/>
                <a:moveTo>
                  <a:pt x="48" y="72"/>
                </a:moveTo>
                <a:cubicBezTo>
                  <a:pt x="64" y="72"/>
                  <a:pt x="64" y="72"/>
                  <a:pt x="64" y="72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48" y="144"/>
                  <a:pt x="48" y="144"/>
                  <a:pt x="48" y="144"/>
                </a:cubicBezTo>
                <a:lnTo>
                  <a:pt x="48" y="72"/>
                </a:lnTo>
                <a:close/>
                <a:moveTo>
                  <a:pt x="72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72" y="144"/>
                  <a:pt x="72" y="144"/>
                  <a:pt x="72" y="144"/>
                </a:cubicBezTo>
                <a:lnTo>
                  <a:pt x="72" y="72"/>
                </a:lnTo>
                <a:close/>
                <a:moveTo>
                  <a:pt x="112" y="72"/>
                </a:moveTo>
                <a:cubicBezTo>
                  <a:pt x="128" y="72"/>
                  <a:pt x="128" y="72"/>
                  <a:pt x="128" y="72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12" y="144"/>
                  <a:pt x="112" y="144"/>
                  <a:pt x="112" y="144"/>
                </a:cubicBezTo>
                <a:lnTo>
                  <a:pt x="112" y="72"/>
                </a:lnTo>
                <a:close/>
                <a:moveTo>
                  <a:pt x="136" y="72"/>
                </a:moveTo>
                <a:cubicBezTo>
                  <a:pt x="152" y="72"/>
                  <a:pt x="152" y="72"/>
                  <a:pt x="152" y="72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36" y="144"/>
                  <a:pt x="136" y="144"/>
                  <a:pt x="136" y="144"/>
                </a:cubicBezTo>
                <a:lnTo>
                  <a:pt x="136" y="72"/>
                </a:lnTo>
                <a:close/>
                <a:moveTo>
                  <a:pt x="8" y="56"/>
                </a:moveTo>
                <a:cubicBezTo>
                  <a:pt x="168" y="56"/>
                  <a:pt x="168" y="56"/>
                  <a:pt x="168" y="56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8" y="64"/>
                  <a:pt x="8" y="64"/>
                  <a:pt x="8" y="64"/>
                </a:cubicBezTo>
                <a:lnTo>
                  <a:pt x="8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E481EC-47FF-4299-B005-42FD69D7C633}"/>
              </a:ext>
            </a:extLst>
          </p:cNvPr>
          <p:cNvSpPr txBox="1"/>
          <p:nvPr/>
        </p:nvSpPr>
        <p:spPr>
          <a:xfrm>
            <a:off x="1970132" y="949438"/>
            <a:ext cx="8471236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dirty="0">
                <a:latin typeface="Montserrat" panose="00000500000000000000" pitchFamily="2" charset="0"/>
                <a:ea typeface="Roboto Slab" pitchFamily="2" charset="0"/>
              </a:rPr>
              <a:t>INFOGRAPHIC</a:t>
            </a:r>
            <a:endParaRPr lang="id-ID" sz="3600" dirty="0">
              <a:latin typeface="Montserrat" panose="00000500000000000000" pitchFamily="2" charset="0"/>
              <a:ea typeface="Roboto Slab" pitchFamily="2" charset="0"/>
            </a:endParaRP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69637C8E-B4BE-482C-9BDD-9048ACC466B9}"/>
              </a:ext>
            </a:extLst>
          </p:cNvPr>
          <p:cNvGrpSpPr/>
          <p:nvPr/>
        </p:nvGrpSpPr>
        <p:grpSpPr>
          <a:xfrm>
            <a:off x="4509080" y="2471357"/>
            <a:ext cx="3424790" cy="3469767"/>
            <a:chOff x="323814" y="0"/>
            <a:chExt cx="4419133" cy="4477168"/>
          </a:xfrm>
        </p:grpSpPr>
        <p:sp>
          <p:nvSpPr>
            <p:cNvPr id="7" name="未知">
              <a:extLst>
                <a:ext uri="{FF2B5EF4-FFF2-40B4-BE49-F238E27FC236}">
                  <a16:creationId xmlns:a16="http://schemas.microsoft.com/office/drawing/2014/main" id="{4520025B-920E-4364-80E0-03FA6B70C300}"/>
                </a:ext>
              </a:extLst>
            </p:cNvPr>
            <p:cNvSpPr/>
            <p:nvPr/>
          </p:nvSpPr>
          <p:spPr>
            <a:xfrm rot="900000">
              <a:off x="800631" y="287203"/>
              <a:ext cx="867353" cy="266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21374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="1" i="1">
                  <a:solidFill>
                    <a:srgbClr val="000000"/>
                  </a:solidFill>
                </a:defRPr>
              </a:pPr>
              <a:endParaRPr>
                <a:latin typeface="Montserrat" panose="00000500000000000000" pitchFamily="2" charset="0"/>
              </a:endParaRPr>
            </a:p>
          </p:txBody>
        </p:sp>
        <p:sp>
          <p:nvSpPr>
            <p:cNvPr id="8" name="未知">
              <a:extLst>
                <a:ext uri="{FF2B5EF4-FFF2-40B4-BE49-F238E27FC236}">
                  <a16:creationId xmlns:a16="http://schemas.microsoft.com/office/drawing/2014/main" id="{E6311A5F-27F5-4A4D-80E3-F029825ADFC4}"/>
                </a:ext>
              </a:extLst>
            </p:cNvPr>
            <p:cNvSpPr/>
            <p:nvPr/>
          </p:nvSpPr>
          <p:spPr>
            <a:xfrm rot="900000">
              <a:off x="1557985" y="793909"/>
              <a:ext cx="1067510" cy="33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92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="1" i="1">
                  <a:solidFill>
                    <a:srgbClr val="000000"/>
                  </a:solidFill>
                </a:defRPr>
              </a:pPr>
              <a:endParaRPr>
                <a:latin typeface="Montserrat" panose="00000500000000000000" pitchFamily="2" charset="0"/>
              </a:endParaRPr>
            </a:p>
          </p:txBody>
        </p:sp>
        <p:sp>
          <p:nvSpPr>
            <p:cNvPr id="9" name="未知">
              <a:extLst>
                <a:ext uri="{FF2B5EF4-FFF2-40B4-BE49-F238E27FC236}">
                  <a16:creationId xmlns:a16="http://schemas.microsoft.com/office/drawing/2014/main" id="{A1A23F99-15B9-4AD9-8B8E-F7230746469B}"/>
                </a:ext>
              </a:extLst>
            </p:cNvPr>
            <p:cNvSpPr/>
            <p:nvPr/>
          </p:nvSpPr>
          <p:spPr>
            <a:xfrm rot="900000">
              <a:off x="1982208" y="366626"/>
              <a:ext cx="1752541" cy="353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600" extrusionOk="0">
                  <a:moveTo>
                    <a:pt x="6061" y="11354"/>
                  </a:moveTo>
                  <a:cubicBezTo>
                    <a:pt x="6502" y="12738"/>
                    <a:pt x="5455" y="14400"/>
                    <a:pt x="4684" y="15231"/>
                  </a:cubicBezTo>
                  <a:cubicBezTo>
                    <a:pt x="10139" y="21600"/>
                    <a:pt x="10139" y="21600"/>
                    <a:pt x="10139" y="21600"/>
                  </a:cubicBezTo>
                  <a:cubicBezTo>
                    <a:pt x="16255" y="14400"/>
                    <a:pt x="16255" y="14400"/>
                    <a:pt x="16255" y="14400"/>
                  </a:cubicBezTo>
                  <a:cubicBezTo>
                    <a:pt x="16861" y="18554"/>
                    <a:pt x="19176" y="21323"/>
                    <a:pt x="20498" y="18000"/>
                  </a:cubicBezTo>
                  <a:cubicBezTo>
                    <a:pt x="21600" y="15231"/>
                    <a:pt x="19837" y="13015"/>
                    <a:pt x="18624" y="11908"/>
                  </a:cubicBezTo>
                  <a:cubicBezTo>
                    <a:pt x="21269" y="8862"/>
                    <a:pt x="21269" y="8862"/>
                    <a:pt x="21269" y="8862"/>
                  </a:cubicBezTo>
                  <a:cubicBezTo>
                    <a:pt x="11682" y="0"/>
                    <a:pt x="11682" y="0"/>
                    <a:pt x="11682" y="0"/>
                  </a:cubicBezTo>
                  <a:cubicBezTo>
                    <a:pt x="0" y="9692"/>
                    <a:pt x="0" y="9692"/>
                    <a:pt x="0" y="9692"/>
                  </a:cubicBezTo>
                  <a:cubicBezTo>
                    <a:pt x="2920" y="13015"/>
                    <a:pt x="2920" y="13015"/>
                    <a:pt x="2920" y="13015"/>
                  </a:cubicBezTo>
                  <a:cubicBezTo>
                    <a:pt x="3527" y="11908"/>
                    <a:pt x="5180" y="8862"/>
                    <a:pt x="6061" y="1135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="1" i="1">
                  <a:solidFill>
                    <a:srgbClr val="000000"/>
                  </a:solidFill>
                </a:defRPr>
              </a:pPr>
              <a:endParaRPr>
                <a:latin typeface="Montserrat" panose="00000500000000000000" pitchFamily="2" charset="0"/>
              </a:endParaRPr>
            </a:p>
          </p:txBody>
        </p:sp>
        <p:grpSp>
          <p:nvGrpSpPr>
            <p:cNvPr id="11" name="未知">
              <a:extLst>
                <a:ext uri="{FF2B5EF4-FFF2-40B4-BE49-F238E27FC236}">
                  <a16:creationId xmlns:a16="http://schemas.microsoft.com/office/drawing/2014/main" id="{91A04B9D-7B21-4E3F-BD35-7C7A3A2FA36F}"/>
                </a:ext>
              </a:extLst>
            </p:cNvPr>
            <p:cNvGrpSpPr/>
            <p:nvPr/>
          </p:nvGrpSpPr>
          <p:grpSpPr>
            <a:xfrm>
              <a:off x="849791" y="178869"/>
              <a:ext cx="760016" cy="479939"/>
              <a:chOff x="0" y="0"/>
              <a:chExt cx="760014" cy="479937"/>
            </a:xfrm>
          </p:grpSpPr>
          <p:sp>
            <p:nvSpPr>
              <p:cNvPr id="28" name="Line">
                <a:extLst>
                  <a:ext uri="{FF2B5EF4-FFF2-40B4-BE49-F238E27FC236}">
                    <a16:creationId xmlns:a16="http://schemas.microsoft.com/office/drawing/2014/main" id="{A4068689-6589-4373-9B4E-242756A68D75}"/>
                  </a:ext>
                </a:extLst>
              </p:cNvPr>
              <p:cNvSpPr/>
              <p:nvPr/>
            </p:nvSpPr>
            <p:spPr>
              <a:xfrm flipH="1" flipV="1">
                <a:off x="0" y="-1"/>
                <a:ext cx="760015" cy="479938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Montserrat" panose="00000500000000000000" pitchFamily="2" charset="0"/>
                </a:endParaRPr>
              </a:p>
            </p:txBody>
          </p:sp>
          <p:sp>
            <p:nvSpPr>
              <p:cNvPr id="29" name="Line">
                <a:extLst>
                  <a:ext uri="{FF2B5EF4-FFF2-40B4-BE49-F238E27FC236}">
                    <a16:creationId xmlns:a16="http://schemas.microsoft.com/office/drawing/2014/main" id="{2338381E-CBE7-4B2F-AF24-8F5F7D31C812}"/>
                  </a:ext>
                </a:extLst>
              </p:cNvPr>
              <p:cNvSpPr/>
              <p:nvPr/>
            </p:nvSpPr>
            <p:spPr>
              <a:xfrm>
                <a:off x="-1" y="0"/>
                <a:ext cx="760016" cy="479937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13" name="Group 45">
              <a:extLst>
                <a:ext uri="{FF2B5EF4-FFF2-40B4-BE49-F238E27FC236}">
                  <a16:creationId xmlns:a16="http://schemas.microsoft.com/office/drawing/2014/main" id="{F5C5289A-B880-452F-8E8D-F16378E44792}"/>
                </a:ext>
              </a:extLst>
            </p:cNvPr>
            <p:cNvGrpSpPr/>
            <p:nvPr/>
          </p:nvGrpSpPr>
          <p:grpSpPr>
            <a:xfrm>
              <a:off x="434003" y="0"/>
              <a:ext cx="2389122" cy="2042095"/>
              <a:chOff x="0" y="0"/>
              <a:chExt cx="2389120" cy="2042094"/>
            </a:xfrm>
          </p:grpSpPr>
          <p:sp>
            <p:nvSpPr>
              <p:cNvPr id="26" name="未知">
                <a:extLst>
                  <a:ext uri="{FF2B5EF4-FFF2-40B4-BE49-F238E27FC236}">
                    <a16:creationId xmlns:a16="http://schemas.microsoft.com/office/drawing/2014/main" id="{B947A5A6-4322-48AC-B1F0-5D9FD4E7FF12}"/>
                  </a:ext>
                </a:extLst>
              </p:cNvPr>
              <p:cNvSpPr/>
              <p:nvPr/>
            </p:nvSpPr>
            <p:spPr>
              <a:xfrm rot="900000">
                <a:off x="372069" y="250163"/>
                <a:ext cx="1992565" cy="451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65" extrusionOk="0">
                    <a:moveTo>
                      <a:pt x="16729" y="4236"/>
                    </a:moveTo>
                    <a:cubicBezTo>
                      <a:pt x="17418" y="3600"/>
                      <a:pt x="18353" y="2330"/>
                      <a:pt x="17959" y="1271"/>
                    </a:cubicBezTo>
                    <a:cubicBezTo>
                      <a:pt x="17172" y="-635"/>
                      <a:pt x="15696" y="1694"/>
                      <a:pt x="15154" y="2541"/>
                    </a:cubicBezTo>
                    <a:cubicBezTo>
                      <a:pt x="12547" y="0"/>
                      <a:pt x="12547" y="0"/>
                      <a:pt x="12547" y="0"/>
                    </a:cubicBezTo>
                    <a:cubicBezTo>
                      <a:pt x="0" y="8683"/>
                      <a:pt x="0" y="8683"/>
                      <a:pt x="0" y="8683"/>
                    </a:cubicBezTo>
                    <a:cubicBezTo>
                      <a:pt x="9398" y="20965"/>
                      <a:pt x="9398" y="20965"/>
                      <a:pt x="9398" y="20965"/>
                    </a:cubicBezTo>
                    <a:cubicBezTo>
                      <a:pt x="15154" y="15247"/>
                      <a:pt x="15154" y="15247"/>
                      <a:pt x="15154" y="15247"/>
                    </a:cubicBezTo>
                    <a:cubicBezTo>
                      <a:pt x="13974" y="14612"/>
                      <a:pt x="11858" y="12706"/>
                      <a:pt x="13432" y="9953"/>
                    </a:cubicBezTo>
                    <a:cubicBezTo>
                      <a:pt x="15204" y="7200"/>
                      <a:pt x="16385" y="11436"/>
                      <a:pt x="16877" y="13553"/>
                    </a:cubicBezTo>
                    <a:cubicBezTo>
                      <a:pt x="21600" y="9106"/>
                      <a:pt x="21600" y="9106"/>
                      <a:pt x="21600" y="9106"/>
                    </a:cubicBezTo>
                    <a:lnTo>
                      <a:pt x="16729" y="423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="1" i="1">
                    <a:solidFill>
                      <a:srgbClr val="000000"/>
                    </a:solidFill>
                  </a:defRPr>
                </a:pPr>
                <a:endParaRPr>
                  <a:latin typeface="Montserrat" panose="00000500000000000000" pitchFamily="2" charset="0"/>
                </a:endParaRPr>
              </a:p>
            </p:txBody>
          </p:sp>
          <p:sp>
            <p:nvSpPr>
              <p:cNvPr id="27" name="未知">
                <a:extLst>
                  <a:ext uri="{FF2B5EF4-FFF2-40B4-BE49-F238E27FC236}">
                    <a16:creationId xmlns:a16="http://schemas.microsoft.com/office/drawing/2014/main" id="{A96F0411-D2DE-430F-8D91-59DE2C7BD2F8}"/>
                  </a:ext>
                </a:extLst>
              </p:cNvPr>
              <p:cNvSpPr/>
              <p:nvPr/>
            </p:nvSpPr>
            <p:spPr>
              <a:xfrm rot="900000">
                <a:off x="188109" y="305235"/>
                <a:ext cx="1190129" cy="16102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760" y="13302"/>
                    </a:moveTo>
                    <a:cubicBezTo>
                      <a:pt x="9893" y="12814"/>
                      <a:pt x="9728" y="17573"/>
                      <a:pt x="8409" y="19159"/>
                    </a:cubicBezTo>
                    <a:cubicBezTo>
                      <a:pt x="15747" y="21600"/>
                      <a:pt x="15747" y="21600"/>
                      <a:pt x="15747" y="21600"/>
                    </a:cubicBezTo>
                    <a:cubicBezTo>
                      <a:pt x="15747" y="14217"/>
                      <a:pt x="15747" y="14217"/>
                      <a:pt x="15747" y="14217"/>
                    </a:cubicBezTo>
                    <a:cubicBezTo>
                      <a:pt x="17973" y="15315"/>
                      <a:pt x="21600" y="16475"/>
                      <a:pt x="21600" y="13607"/>
                    </a:cubicBezTo>
                    <a:cubicBezTo>
                      <a:pt x="21600" y="10129"/>
                      <a:pt x="17643" y="10495"/>
                      <a:pt x="15747" y="10861"/>
                    </a:cubicBezTo>
                    <a:cubicBezTo>
                      <a:pt x="15747" y="3600"/>
                      <a:pt x="15747" y="3600"/>
                      <a:pt x="15747" y="360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353"/>
                      <a:pt x="0" y="16353"/>
                      <a:pt x="0" y="16353"/>
                    </a:cubicBezTo>
                    <a:cubicBezTo>
                      <a:pt x="5441" y="18183"/>
                      <a:pt x="5441" y="18183"/>
                      <a:pt x="5441" y="18183"/>
                    </a:cubicBezTo>
                    <a:cubicBezTo>
                      <a:pt x="4947" y="16902"/>
                      <a:pt x="3875" y="13790"/>
                      <a:pt x="6760" y="1330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="1" i="1">
                    <a:solidFill>
                      <a:srgbClr val="000000"/>
                    </a:solidFill>
                  </a:defRPr>
                </a:pPr>
                <a:endParaRPr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14" name="Group 48">
              <a:extLst>
                <a:ext uri="{FF2B5EF4-FFF2-40B4-BE49-F238E27FC236}">
                  <a16:creationId xmlns:a16="http://schemas.microsoft.com/office/drawing/2014/main" id="{38C46BA2-FAB2-420E-8921-14F564CE6B60}"/>
                </a:ext>
              </a:extLst>
            </p:cNvPr>
            <p:cNvGrpSpPr/>
            <p:nvPr/>
          </p:nvGrpSpPr>
          <p:grpSpPr>
            <a:xfrm>
              <a:off x="1088459" y="412799"/>
              <a:ext cx="3018192" cy="2677771"/>
              <a:chOff x="0" y="0"/>
              <a:chExt cx="3018190" cy="2677770"/>
            </a:xfrm>
          </p:grpSpPr>
          <p:sp>
            <p:nvSpPr>
              <p:cNvPr id="23" name="未知">
                <a:extLst>
                  <a:ext uri="{FF2B5EF4-FFF2-40B4-BE49-F238E27FC236}">
                    <a16:creationId xmlns:a16="http://schemas.microsoft.com/office/drawing/2014/main" id="{DC3555D0-6E7F-4F87-A1DD-2B77DA4F4BD9}"/>
                  </a:ext>
                </a:extLst>
              </p:cNvPr>
              <p:cNvSpPr/>
              <p:nvPr/>
            </p:nvSpPr>
            <p:spPr>
              <a:xfrm rot="900000">
                <a:off x="482405" y="275987"/>
                <a:ext cx="2210755" cy="5931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241" extrusionOk="0">
                    <a:moveTo>
                      <a:pt x="10423" y="20241"/>
                    </a:moveTo>
                    <a:cubicBezTo>
                      <a:pt x="21600" y="8586"/>
                      <a:pt x="21600" y="8586"/>
                      <a:pt x="21600" y="8586"/>
                    </a:cubicBezTo>
                    <a:cubicBezTo>
                      <a:pt x="16278" y="4235"/>
                      <a:pt x="16278" y="4235"/>
                      <a:pt x="16278" y="4235"/>
                    </a:cubicBezTo>
                    <a:cubicBezTo>
                      <a:pt x="15745" y="5634"/>
                      <a:pt x="14814" y="7188"/>
                      <a:pt x="13528" y="5945"/>
                    </a:cubicBezTo>
                    <a:cubicBezTo>
                      <a:pt x="12286" y="4701"/>
                      <a:pt x="13616" y="3458"/>
                      <a:pt x="14548" y="2837"/>
                    </a:cubicBezTo>
                    <a:cubicBezTo>
                      <a:pt x="11000" y="40"/>
                      <a:pt x="11000" y="40"/>
                      <a:pt x="11000" y="40"/>
                    </a:cubicBezTo>
                    <a:cubicBezTo>
                      <a:pt x="6742" y="3303"/>
                      <a:pt x="6742" y="3303"/>
                      <a:pt x="6742" y="3303"/>
                    </a:cubicBezTo>
                    <a:cubicBezTo>
                      <a:pt x="6298" y="1749"/>
                      <a:pt x="5234" y="-1359"/>
                      <a:pt x="3637" y="661"/>
                    </a:cubicBezTo>
                    <a:cubicBezTo>
                      <a:pt x="2218" y="2681"/>
                      <a:pt x="4125" y="4080"/>
                      <a:pt x="5189" y="4546"/>
                    </a:cubicBezTo>
                    <a:cubicBezTo>
                      <a:pt x="0" y="8742"/>
                      <a:pt x="0" y="8742"/>
                      <a:pt x="0" y="8742"/>
                    </a:cubicBezTo>
                    <a:lnTo>
                      <a:pt x="10423" y="2024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="1" i="1">
                    <a:solidFill>
                      <a:srgbClr val="000000"/>
                    </a:solidFill>
                  </a:defRPr>
                </a:pPr>
                <a:endParaRPr>
                  <a:latin typeface="Montserrat" panose="00000500000000000000" pitchFamily="2" charset="0"/>
                </a:endParaRPr>
              </a:p>
            </p:txBody>
          </p:sp>
          <p:sp>
            <p:nvSpPr>
              <p:cNvPr id="24" name="未知">
                <a:extLst>
                  <a:ext uri="{FF2B5EF4-FFF2-40B4-BE49-F238E27FC236}">
                    <a16:creationId xmlns:a16="http://schemas.microsoft.com/office/drawing/2014/main" id="{ABDBC1E5-B696-4900-9203-A91F6AA90111}"/>
                  </a:ext>
                </a:extLst>
              </p:cNvPr>
              <p:cNvSpPr/>
              <p:nvPr/>
            </p:nvSpPr>
            <p:spPr>
              <a:xfrm rot="900000">
                <a:off x="246191" y="355046"/>
                <a:ext cx="1067510" cy="2042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006" extrusionOk="0">
                    <a:moveTo>
                      <a:pt x="0" y="0"/>
                    </a:moveTo>
                    <a:cubicBezTo>
                      <a:pt x="0" y="5564"/>
                      <a:pt x="0" y="5564"/>
                      <a:pt x="0" y="5564"/>
                    </a:cubicBezTo>
                    <a:cubicBezTo>
                      <a:pt x="2114" y="5283"/>
                      <a:pt x="6526" y="5003"/>
                      <a:pt x="6526" y="7668"/>
                    </a:cubicBezTo>
                    <a:cubicBezTo>
                      <a:pt x="6526" y="9865"/>
                      <a:pt x="2482" y="8977"/>
                      <a:pt x="0" y="8135"/>
                    </a:cubicBezTo>
                    <a:cubicBezTo>
                      <a:pt x="0" y="13792"/>
                      <a:pt x="0" y="13792"/>
                      <a:pt x="0" y="13792"/>
                    </a:cubicBezTo>
                    <a:cubicBezTo>
                      <a:pt x="9008" y="15849"/>
                      <a:pt x="9008" y="15849"/>
                      <a:pt x="9008" y="15849"/>
                    </a:cubicBezTo>
                    <a:cubicBezTo>
                      <a:pt x="7997" y="17065"/>
                      <a:pt x="5974" y="20104"/>
                      <a:pt x="10754" y="20899"/>
                    </a:cubicBezTo>
                    <a:cubicBezTo>
                      <a:pt x="14798" y="21600"/>
                      <a:pt x="13879" y="18701"/>
                      <a:pt x="12868" y="16738"/>
                    </a:cubicBezTo>
                    <a:cubicBezTo>
                      <a:pt x="21600" y="18748"/>
                      <a:pt x="21600" y="18748"/>
                      <a:pt x="21600" y="18748"/>
                    </a:cubicBezTo>
                    <a:cubicBezTo>
                      <a:pt x="21600" y="3413"/>
                      <a:pt x="21600" y="3413"/>
                      <a:pt x="21600" y="34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="1" i="1">
                    <a:solidFill>
                      <a:srgbClr val="000000"/>
                    </a:solidFill>
                  </a:defRPr>
                </a:pPr>
                <a:endParaRPr>
                  <a:latin typeface="Montserrat" panose="00000500000000000000" pitchFamily="2" charset="0"/>
                </a:endParaRPr>
              </a:p>
            </p:txBody>
          </p:sp>
          <p:sp>
            <p:nvSpPr>
              <p:cNvPr id="25" name="未知">
                <a:extLst>
                  <a:ext uri="{FF2B5EF4-FFF2-40B4-BE49-F238E27FC236}">
                    <a16:creationId xmlns:a16="http://schemas.microsoft.com/office/drawing/2014/main" id="{ADDD1417-80E7-4EDD-9460-C54394E2767A}"/>
                  </a:ext>
                </a:extLst>
              </p:cNvPr>
              <p:cNvSpPr/>
              <p:nvPr/>
            </p:nvSpPr>
            <p:spPr>
              <a:xfrm rot="900000">
                <a:off x="1301308" y="682089"/>
                <a:ext cx="1505444" cy="18320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0" h="21600" extrusionOk="0">
                    <a:moveTo>
                      <a:pt x="0" y="402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8244" y="18706"/>
                      <a:pt x="8244" y="18706"/>
                      <a:pt x="8244" y="18706"/>
                    </a:cubicBezTo>
                    <a:cubicBezTo>
                      <a:pt x="7860" y="18170"/>
                      <a:pt x="7030" y="16883"/>
                      <a:pt x="6966" y="15919"/>
                    </a:cubicBezTo>
                    <a:cubicBezTo>
                      <a:pt x="6902" y="15061"/>
                      <a:pt x="7285" y="13132"/>
                      <a:pt x="9266" y="13024"/>
                    </a:cubicBezTo>
                    <a:cubicBezTo>
                      <a:pt x="11439" y="12917"/>
                      <a:pt x="11439" y="14150"/>
                      <a:pt x="11439" y="15168"/>
                    </a:cubicBezTo>
                    <a:cubicBezTo>
                      <a:pt x="11503" y="15919"/>
                      <a:pt x="11056" y="17259"/>
                      <a:pt x="10864" y="17795"/>
                    </a:cubicBezTo>
                    <a:cubicBezTo>
                      <a:pt x="16104" y="15972"/>
                      <a:pt x="16104" y="15972"/>
                      <a:pt x="16104" y="15972"/>
                    </a:cubicBezTo>
                    <a:cubicBezTo>
                      <a:pt x="16104" y="9112"/>
                      <a:pt x="16104" y="9112"/>
                      <a:pt x="16104" y="9112"/>
                    </a:cubicBezTo>
                    <a:cubicBezTo>
                      <a:pt x="17957" y="9272"/>
                      <a:pt x="21600" y="9380"/>
                      <a:pt x="21153" y="6485"/>
                    </a:cubicBezTo>
                    <a:cubicBezTo>
                      <a:pt x="20769" y="3966"/>
                      <a:pt x="17574" y="5842"/>
                      <a:pt x="16104" y="6807"/>
                    </a:cubicBezTo>
                    <a:cubicBezTo>
                      <a:pt x="16104" y="0"/>
                      <a:pt x="16104" y="0"/>
                      <a:pt x="16104" y="0"/>
                    </a:cubicBezTo>
                    <a:cubicBezTo>
                      <a:pt x="16104" y="0"/>
                      <a:pt x="16104" y="0"/>
                      <a:pt x="16104" y="0"/>
                    </a:cubicBezTo>
                    <a:lnTo>
                      <a:pt x="0" y="402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="1" i="1">
                    <a:solidFill>
                      <a:srgbClr val="000000"/>
                    </a:solidFill>
                  </a:defRPr>
                </a:pPr>
                <a:endParaRPr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15" name="未知">
              <a:extLst>
                <a:ext uri="{FF2B5EF4-FFF2-40B4-BE49-F238E27FC236}">
                  <a16:creationId xmlns:a16="http://schemas.microsoft.com/office/drawing/2014/main" id="{767D27A4-EE13-44F7-978A-B18090E3025C}"/>
                </a:ext>
              </a:extLst>
            </p:cNvPr>
            <p:cNvSpPr/>
            <p:nvPr/>
          </p:nvSpPr>
          <p:spPr>
            <a:xfrm rot="900000">
              <a:off x="2958309" y="2218833"/>
              <a:ext cx="1216723" cy="1709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4" h="21600" extrusionOk="0">
                  <a:moveTo>
                    <a:pt x="13919" y="7238"/>
                  </a:moveTo>
                  <a:cubicBezTo>
                    <a:pt x="10725" y="7296"/>
                    <a:pt x="11714" y="4194"/>
                    <a:pt x="12474" y="2528"/>
                  </a:cubicBezTo>
                  <a:cubicBezTo>
                    <a:pt x="5249" y="4768"/>
                    <a:pt x="5249" y="4768"/>
                    <a:pt x="5249" y="4768"/>
                  </a:cubicBezTo>
                  <a:cubicBezTo>
                    <a:pt x="5249" y="11949"/>
                    <a:pt x="5249" y="11949"/>
                    <a:pt x="5249" y="11949"/>
                  </a:cubicBezTo>
                  <a:cubicBezTo>
                    <a:pt x="5325" y="11949"/>
                    <a:pt x="5401" y="12006"/>
                    <a:pt x="5401" y="12006"/>
                  </a:cubicBezTo>
                  <a:cubicBezTo>
                    <a:pt x="5401" y="12006"/>
                    <a:pt x="5325" y="11949"/>
                    <a:pt x="5249" y="11949"/>
                  </a:cubicBezTo>
                  <a:cubicBezTo>
                    <a:pt x="4336" y="11777"/>
                    <a:pt x="1750" y="11489"/>
                    <a:pt x="305" y="14189"/>
                  </a:cubicBezTo>
                  <a:cubicBezTo>
                    <a:pt x="-1216" y="17119"/>
                    <a:pt x="3347" y="18153"/>
                    <a:pt x="5249" y="15223"/>
                  </a:cubicBezTo>
                  <a:cubicBezTo>
                    <a:pt x="5401" y="14994"/>
                    <a:pt x="5401" y="14936"/>
                    <a:pt x="5401" y="14936"/>
                  </a:cubicBezTo>
                  <a:cubicBezTo>
                    <a:pt x="5401" y="14936"/>
                    <a:pt x="5401" y="14994"/>
                    <a:pt x="5249" y="15223"/>
                  </a:cubicBezTo>
                  <a:cubicBezTo>
                    <a:pt x="5249" y="21600"/>
                    <a:pt x="5249" y="21600"/>
                    <a:pt x="5249" y="21600"/>
                  </a:cubicBezTo>
                  <a:cubicBezTo>
                    <a:pt x="20384" y="14821"/>
                    <a:pt x="20384" y="14821"/>
                    <a:pt x="20384" y="14821"/>
                  </a:cubicBezTo>
                  <a:cubicBezTo>
                    <a:pt x="20384" y="0"/>
                    <a:pt x="20384" y="0"/>
                    <a:pt x="20384" y="0"/>
                  </a:cubicBezTo>
                  <a:cubicBezTo>
                    <a:pt x="15060" y="1723"/>
                    <a:pt x="15060" y="1723"/>
                    <a:pt x="15060" y="1723"/>
                  </a:cubicBezTo>
                  <a:cubicBezTo>
                    <a:pt x="15821" y="3447"/>
                    <a:pt x="17418" y="7123"/>
                    <a:pt x="13919" y="723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="1" i="1">
                  <a:solidFill>
                    <a:srgbClr val="000000"/>
                  </a:solidFill>
                </a:defRPr>
              </a:pPr>
              <a:endParaRPr>
                <a:latin typeface="Montserrat" panose="00000500000000000000" pitchFamily="2" charset="0"/>
              </a:endParaRPr>
            </a:p>
          </p:txBody>
        </p:sp>
        <p:grpSp>
          <p:nvGrpSpPr>
            <p:cNvPr id="16" name="Group 53">
              <a:extLst>
                <a:ext uri="{FF2B5EF4-FFF2-40B4-BE49-F238E27FC236}">
                  <a16:creationId xmlns:a16="http://schemas.microsoft.com/office/drawing/2014/main" id="{D9BE126A-5A9E-4986-8D50-61D404018DDC}"/>
                </a:ext>
              </a:extLst>
            </p:cNvPr>
            <p:cNvGrpSpPr/>
            <p:nvPr/>
          </p:nvGrpSpPr>
          <p:grpSpPr>
            <a:xfrm>
              <a:off x="2707976" y="503579"/>
              <a:ext cx="2034971" cy="2456307"/>
              <a:chOff x="0" y="0"/>
              <a:chExt cx="2034969" cy="2456306"/>
            </a:xfrm>
          </p:grpSpPr>
          <p:sp>
            <p:nvSpPr>
              <p:cNvPr id="21" name="未知">
                <a:extLst>
                  <a:ext uri="{FF2B5EF4-FFF2-40B4-BE49-F238E27FC236}">
                    <a16:creationId xmlns:a16="http://schemas.microsoft.com/office/drawing/2014/main" id="{66F39422-D73C-4E30-BBBC-092E81C3A761}"/>
                  </a:ext>
                </a:extLst>
              </p:cNvPr>
              <p:cNvSpPr/>
              <p:nvPr/>
            </p:nvSpPr>
            <p:spPr>
              <a:xfrm rot="900000">
                <a:off x="25711" y="248855"/>
                <a:ext cx="1983548" cy="459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92" y="7057"/>
                    </a:moveTo>
                    <a:cubicBezTo>
                      <a:pt x="8106" y="9624"/>
                      <a:pt x="6030" y="7485"/>
                      <a:pt x="5486" y="4277"/>
                    </a:cubicBezTo>
                    <a:cubicBezTo>
                      <a:pt x="0" y="9838"/>
                      <a:pt x="0" y="9838"/>
                      <a:pt x="0" y="9838"/>
                    </a:cubicBezTo>
                    <a:cubicBezTo>
                      <a:pt x="3954" y="13687"/>
                      <a:pt x="3954" y="13687"/>
                      <a:pt x="3954" y="13687"/>
                    </a:cubicBezTo>
                    <a:cubicBezTo>
                      <a:pt x="2916" y="14543"/>
                      <a:pt x="1433" y="16253"/>
                      <a:pt x="2817" y="17964"/>
                    </a:cubicBezTo>
                    <a:cubicBezTo>
                      <a:pt x="4251" y="19675"/>
                      <a:pt x="5289" y="17537"/>
                      <a:pt x="5882" y="15612"/>
                    </a:cubicBezTo>
                    <a:cubicBezTo>
                      <a:pt x="11813" y="21600"/>
                      <a:pt x="11813" y="21600"/>
                      <a:pt x="11813" y="21600"/>
                    </a:cubicBezTo>
                    <a:cubicBezTo>
                      <a:pt x="11813" y="21600"/>
                      <a:pt x="11813" y="21600"/>
                      <a:pt x="11813" y="21600"/>
                    </a:cubicBezTo>
                    <a:cubicBezTo>
                      <a:pt x="21600" y="8982"/>
                      <a:pt x="21600" y="8982"/>
                      <a:pt x="21600" y="8982"/>
                    </a:cubicBezTo>
                    <a:cubicBezTo>
                      <a:pt x="9984" y="0"/>
                      <a:pt x="9984" y="0"/>
                      <a:pt x="9984" y="0"/>
                    </a:cubicBezTo>
                    <a:cubicBezTo>
                      <a:pt x="7612" y="2352"/>
                      <a:pt x="7612" y="2352"/>
                      <a:pt x="7612" y="2352"/>
                    </a:cubicBezTo>
                    <a:cubicBezTo>
                      <a:pt x="8699" y="3208"/>
                      <a:pt x="10281" y="4919"/>
                      <a:pt x="9292" y="7057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="1" i="1">
                    <a:solidFill>
                      <a:srgbClr val="000000"/>
                    </a:solidFill>
                  </a:defRPr>
                </a:pPr>
                <a:endParaRPr>
                  <a:latin typeface="Montserrat" panose="00000500000000000000" pitchFamily="2" charset="0"/>
                </a:endParaRPr>
              </a:p>
            </p:txBody>
          </p:sp>
          <p:sp>
            <p:nvSpPr>
              <p:cNvPr id="22" name="未知">
                <a:extLst>
                  <a:ext uri="{FF2B5EF4-FFF2-40B4-BE49-F238E27FC236}">
                    <a16:creationId xmlns:a16="http://schemas.microsoft.com/office/drawing/2014/main" id="{088C9F07-1957-4E34-AB21-52D8CE2AE162}"/>
                  </a:ext>
                </a:extLst>
              </p:cNvPr>
              <p:cNvSpPr/>
              <p:nvPr/>
            </p:nvSpPr>
            <p:spPr>
              <a:xfrm rot="900000">
                <a:off x="866595" y="548267"/>
                <a:ext cx="903417" cy="18221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47" extrusionOk="0">
                    <a:moveTo>
                      <a:pt x="21491" y="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0" y="3178"/>
                      <a:pt x="0" y="3178"/>
                      <a:pt x="0" y="3178"/>
                    </a:cubicBezTo>
                    <a:cubicBezTo>
                      <a:pt x="0" y="3178"/>
                      <a:pt x="0" y="3178"/>
                      <a:pt x="0" y="3178"/>
                    </a:cubicBezTo>
                    <a:cubicBezTo>
                      <a:pt x="0" y="10019"/>
                      <a:pt x="0" y="10019"/>
                      <a:pt x="0" y="10019"/>
                    </a:cubicBezTo>
                    <a:cubicBezTo>
                      <a:pt x="2496" y="9049"/>
                      <a:pt x="7924" y="7164"/>
                      <a:pt x="8575" y="9696"/>
                    </a:cubicBezTo>
                    <a:cubicBezTo>
                      <a:pt x="9335" y="12604"/>
                      <a:pt x="3148" y="12497"/>
                      <a:pt x="0" y="12335"/>
                    </a:cubicBezTo>
                    <a:cubicBezTo>
                      <a:pt x="0" y="19230"/>
                      <a:pt x="0" y="19230"/>
                      <a:pt x="0" y="19230"/>
                    </a:cubicBezTo>
                    <a:cubicBezTo>
                      <a:pt x="10312" y="17129"/>
                      <a:pt x="10312" y="17129"/>
                      <a:pt x="10312" y="17129"/>
                    </a:cubicBezTo>
                    <a:cubicBezTo>
                      <a:pt x="9226" y="18691"/>
                      <a:pt x="7815" y="21600"/>
                      <a:pt x="12374" y="21546"/>
                    </a:cubicBezTo>
                    <a:cubicBezTo>
                      <a:pt x="17367" y="21438"/>
                      <a:pt x="15087" y="17991"/>
                      <a:pt x="14002" y="16375"/>
                    </a:cubicBezTo>
                    <a:cubicBezTo>
                      <a:pt x="21600" y="14759"/>
                      <a:pt x="21600" y="14759"/>
                      <a:pt x="21600" y="14759"/>
                    </a:cubicBezTo>
                    <a:cubicBezTo>
                      <a:pt x="21600" y="0"/>
                      <a:pt x="21600" y="0"/>
                      <a:pt x="21600" y="0"/>
                    </a:cubicBezTo>
                    <a:lnTo>
                      <a:pt x="21491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="1" i="1">
                    <a:solidFill>
                      <a:srgbClr val="000000"/>
                    </a:solidFill>
                  </a:defRPr>
                </a:pPr>
                <a:endParaRPr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17" name="未知">
              <a:extLst>
                <a:ext uri="{FF2B5EF4-FFF2-40B4-BE49-F238E27FC236}">
                  <a16:creationId xmlns:a16="http://schemas.microsoft.com/office/drawing/2014/main" id="{08D66D64-984A-4D68-9B95-D36B79B05425}"/>
                </a:ext>
              </a:extLst>
            </p:cNvPr>
            <p:cNvSpPr/>
            <p:nvPr/>
          </p:nvSpPr>
          <p:spPr>
            <a:xfrm rot="900000">
              <a:off x="323814" y="1213008"/>
              <a:ext cx="867353" cy="197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7" extrusionOk="0">
                  <a:moveTo>
                    <a:pt x="13797" y="12001"/>
                  </a:moveTo>
                  <a:cubicBezTo>
                    <a:pt x="15493" y="9899"/>
                    <a:pt x="19791" y="11756"/>
                    <a:pt x="21600" y="12734"/>
                  </a:cubicBezTo>
                  <a:cubicBezTo>
                    <a:pt x="21600" y="6674"/>
                    <a:pt x="21600" y="6674"/>
                    <a:pt x="21600" y="6674"/>
                  </a:cubicBezTo>
                  <a:cubicBezTo>
                    <a:pt x="11535" y="4719"/>
                    <a:pt x="11535" y="4719"/>
                    <a:pt x="11535" y="4719"/>
                  </a:cubicBezTo>
                  <a:cubicBezTo>
                    <a:pt x="13345" y="3449"/>
                    <a:pt x="13571" y="-363"/>
                    <a:pt x="9273" y="28"/>
                  </a:cubicBezTo>
                  <a:cubicBezTo>
                    <a:pt x="5315" y="419"/>
                    <a:pt x="6785" y="2911"/>
                    <a:pt x="7464" y="3937"/>
                  </a:cubicBezTo>
                  <a:cubicBezTo>
                    <a:pt x="0" y="2471"/>
                    <a:pt x="0" y="2471"/>
                    <a:pt x="0" y="2471"/>
                  </a:cubicBezTo>
                  <a:cubicBezTo>
                    <a:pt x="0" y="15519"/>
                    <a:pt x="0" y="15519"/>
                    <a:pt x="0" y="15519"/>
                  </a:cubicBezTo>
                  <a:cubicBezTo>
                    <a:pt x="21600" y="21237"/>
                    <a:pt x="21600" y="21237"/>
                    <a:pt x="21600" y="21237"/>
                  </a:cubicBezTo>
                  <a:cubicBezTo>
                    <a:pt x="21600" y="15080"/>
                    <a:pt x="21600" y="15080"/>
                    <a:pt x="21600" y="15080"/>
                  </a:cubicBezTo>
                  <a:cubicBezTo>
                    <a:pt x="18886" y="15373"/>
                    <a:pt x="11874" y="14249"/>
                    <a:pt x="13797" y="1200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="1" i="1">
                  <a:solidFill>
                    <a:srgbClr val="000000"/>
                  </a:solidFill>
                </a:defRPr>
              </a:pPr>
              <a:endParaRPr>
                <a:latin typeface="Montserrat" panose="00000500000000000000" pitchFamily="2" charset="0"/>
              </a:endParaRPr>
            </a:p>
          </p:txBody>
        </p:sp>
        <p:grpSp>
          <p:nvGrpSpPr>
            <p:cNvPr id="18" name="Group 57">
              <a:extLst>
                <a:ext uri="{FF2B5EF4-FFF2-40B4-BE49-F238E27FC236}">
                  <a16:creationId xmlns:a16="http://schemas.microsoft.com/office/drawing/2014/main" id="{20D2AE26-B087-4D2B-BA7B-95DAFE8AB80B}"/>
                </a:ext>
              </a:extLst>
            </p:cNvPr>
            <p:cNvGrpSpPr/>
            <p:nvPr/>
          </p:nvGrpSpPr>
          <p:grpSpPr>
            <a:xfrm>
              <a:off x="433500" y="1873221"/>
              <a:ext cx="3037525" cy="2603947"/>
              <a:chOff x="0" y="0"/>
              <a:chExt cx="3037523" cy="2603945"/>
            </a:xfrm>
          </p:grpSpPr>
          <p:sp>
            <p:nvSpPr>
              <p:cNvPr id="19" name="未知">
                <a:extLst>
                  <a:ext uri="{FF2B5EF4-FFF2-40B4-BE49-F238E27FC236}">
                    <a16:creationId xmlns:a16="http://schemas.microsoft.com/office/drawing/2014/main" id="{7BF0DA21-F89F-4F86-BA83-396AF0A2B671}"/>
                  </a:ext>
                </a:extLst>
              </p:cNvPr>
              <p:cNvSpPr/>
              <p:nvPr/>
            </p:nvSpPr>
            <p:spPr>
              <a:xfrm rot="900000">
                <a:off x="1621069" y="232817"/>
                <a:ext cx="1143245" cy="22617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19" extrusionOk="0">
                    <a:moveTo>
                      <a:pt x="16029" y="9485"/>
                    </a:moveTo>
                    <a:cubicBezTo>
                      <a:pt x="17657" y="7451"/>
                      <a:pt x="20571" y="7667"/>
                      <a:pt x="21600" y="7797"/>
                    </a:cubicBezTo>
                    <a:cubicBezTo>
                      <a:pt x="21600" y="2386"/>
                      <a:pt x="21600" y="2386"/>
                      <a:pt x="21600" y="2386"/>
                    </a:cubicBezTo>
                    <a:cubicBezTo>
                      <a:pt x="14571" y="3858"/>
                      <a:pt x="14571" y="3858"/>
                      <a:pt x="14571" y="3858"/>
                    </a:cubicBezTo>
                    <a:cubicBezTo>
                      <a:pt x="14829" y="3425"/>
                      <a:pt x="15429" y="2343"/>
                      <a:pt x="15343" y="1737"/>
                    </a:cubicBezTo>
                    <a:cubicBezTo>
                      <a:pt x="15343" y="915"/>
                      <a:pt x="15343" y="-81"/>
                      <a:pt x="12429" y="6"/>
                    </a:cubicBezTo>
                    <a:cubicBezTo>
                      <a:pt x="9771" y="92"/>
                      <a:pt x="9257" y="1650"/>
                      <a:pt x="9343" y="2343"/>
                    </a:cubicBezTo>
                    <a:cubicBezTo>
                      <a:pt x="9429" y="3122"/>
                      <a:pt x="10543" y="4161"/>
                      <a:pt x="11057" y="4594"/>
                    </a:cubicBezTo>
                    <a:cubicBezTo>
                      <a:pt x="0" y="6931"/>
                      <a:pt x="0" y="6931"/>
                      <a:pt x="0" y="6931"/>
                    </a:cubicBezTo>
                    <a:cubicBezTo>
                      <a:pt x="0" y="21519"/>
                      <a:pt x="0" y="21519"/>
                      <a:pt x="0" y="21519"/>
                    </a:cubicBezTo>
                    <a:cubicBezTo>
                      <a:pt x="21600" y="15069"/>
                      <a:pt x="21600" y="15069"/>
                      <a:pt x="21600" y="15069"/>
                    </a:cubicBezTo>
                    <a:cubicBezTo>
                      <a:pt x="21600" y="10264"/>
                      <a:pt x="21600" y="10264"/>
                      <a:pt x="21600" y="10264"/>
                    </a:cubicBezTo>
                    <a:cubicBezTo>
                      <a:pt x="19457" y="12472"/>
                      <a:pt x="14314" y="11693"/>
                      <a:pt x="16029" y="948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="1" i="1">
                    <a:solidFill>
                      <a:srgbClr val="000000"/>
                    </a:solidFill>
                  </a:defRPr>
                </a:pPr>
                <a:endParaRPr>
                  <a:latin typeface="Montserrat" panose="00000500000000000000" pitchFamily="2" charset="0"/>
                </a:endParaRPr>
              </a:p>
            </p:txBody>
          </p:sp>
          <p:sp>
            <p:nvSpPr>
              <p:cNvPr id="20" name="未知">
                <a:extLst>
                  <a:ext uri="{FF2B5EF4-FFF2-40B4-BE49-F238E27FC236}">
                    <a16:creationId xmlns:a16="http://schemas.microsoft.com/office/drawing/2014/main" id="{DFB2ADB3-6D35-43F0-A0B5-3B1578BA168D}"/>
                  </a:ext>
                </a:extLst>
              </p:cNvPr>
              <p:cNvSpPr/>
              <p:nvPr/>
            </p:nvSpPr>
            <p:spPr>
              <a:xfrm rot="900000">
                <a:off x="237127" y="146150"/>
                <a:ext cx="1394777" cy="2016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2" h="21600" extrusionOk="0">
                    <a:moveTo>
                      <a:pt x="14259" y="3072"/>
                    </a:moveTo>
                    <a:cubicBezTo>
                      <a:pt x="15000" y="5120"/>
                      <a:pt x="15673" y="8143"/>
                      <a:pt x="12712" y="7411"/>
                    </a:cubicBezTo>
                    <a:cubicBezTo>
                      <a:pt x="9213" y="6582"/>
                      <a:pt x="10693" y="3413"/>
                      <a:pt x="11433" y="2145"/>
                    </a:cubicBezTo>
                    <a:cubicBezTo>
                      <a:pt x="4839" y="0"/>
                      <a:pt x="4839" y="0"/>
                      <a:pt x="4839" y="0"/>
                    </a:cubicBezTo>
                    <a:cubicBezTo>
                      <a:pt x="4839" y="6046"/>
                      <a:pt x="4839" y="6046"/>
                      <a:pt x="4839" y="6046"/>
                    </a:cubicBezTo>
                    <a:cubicBezTo>
                      <a:pt x="3762" y="5071"/>
                      <a:pt x="1205" y="3218"/>
                      <a:pt x="196" y="5315"/>
                    </a:cubicBezTo>
                    <a:cubicBezTo>
                      <a:pt x="-948" y="7558"/>
                      <a:pt x="3224" y="8679"/>
                      <a:pt x="4839" y="8386"/>
                    </a:cubicBezTo>
                    <a:cubicBezTo>
                      <a:pt x="4839" y="14530"/>
                      <a:pt x="4839" y="14530"/>
                      <a:pt x="4839" y="14530"/>
                    </a:cubicBezTo>
                    <a:cubicBezTo>
                      <a:pt x="20652" y="21600"/>
                      <a:pt x="20652" y="21600"/>
                      <a:pt x="20652" y="21600"/>
                    </a:cubicBezTo>
                    <a:cubicBezTo>
                      <a:pt x="20652" y="5168"/>
                      <a:pt x="20652" y="5168"/>
                      <a:pt x="20652" y="5168"/>
                    </a:cubicBezTo>
                    <a:lnTo>
                      <a:pt x="14259" y="30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="1" i="1">
                    <a:solidFill>
                      <a:srgbClr val="000000"/>
                    </a:solidFill>
                  </a:defRPr>
                </a:pPr>
                <a:endParaRPr>
                  <a:latin typeface="Montserrat" panose="00000500000000000000" pitchFamily="2" charset="0"/>
                </a:endParaRPr>
              </a:p>
            </p:txBody>
          </p:sp>
        </p:grpSp>
      </p:grpSp>
      <p:sp>
        <p:nvSpPr>
          <p:cNvPr id="30" name="Shape 1246">
            <a:extLst>
              <a:ext uri="{FF2B5EF4-FFF2-40B4-BE49-F238E27FC236}">
                <a16:creationId xmlns:a16="http://schemas.microsoft.com/office/drawing/2014/main" id="{E41CB2CA-347A-454B-A9BD-5D61D79173B7}"/>
              </a:ext>
            </a:extLst>
          </p:cNvPr>
          <p:cNvSpPr/>
          <p:nvPr/>
        </p:nvSpPr>
        <p:spPr>
          <a:xfrm flipH="1">
            <a:off x="713442" y="2395772"/>
            <a:ext cx="2099399" cy="8789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r">
              <a:buSzPct val="25000"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This is a sample text.  simply d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yown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text and description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endParaRPr lang="en-US" sz="105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31" name="Shape 1247">
            <a:extLst>
              <a:ext uri="{FF2B5EF4-FFF2-40B4-BE49-F238E27FC236}">
                <a16:creationId xmlns:a16="http://schemas.microsoft.com/office/drawing/2014/main" id="{117962CA-130E-469C-BCFF-F102ED1EEBFC}"/>
              </a:ext>
            </a:extLst>
          </p:cNvPr>
          <p:cNvSpPr txBox="1"/>
          <p:nvPr/>
        </p:nvSpPr>
        <p:spPr>
          <a:xfrm flipH="1">
            <a:off x="995100" y="2142429"/>
            <a:ext cx="1817743" cy="5022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r">
              <a:buSzPct val="25000"/>
            </a:pPr>
            <a:r>
              <a:rPr lang="id-ID" sz="1400" b="1" dirty="0">
                <a:solidFill>
                  <a:schemeClr val="accent3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Description</a:t>
            </a:r>
            <a:endParaRPr lang="en-US" sz="1400" b="1" dirty="0">
              <a:solidFill>
                <a:schemeClr val="accent3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32" name="Shape 1246">
            <a:extLst>
              <a:ext uri="{FF2B5EF4-FFF2-40B4-BE49-F238E27FC236}">
                <a16:creationId xmlns:a16="http://schemas.microsoft.com/office/drawing/2014/main" id="{078DB88E-44F9-437C-9DFA-C98453EC1FF9}"/>
              </a:ext>
            </a:extLst>
          </p:cNvPr>
          <p:cNvSpPr/>
          <p:nvPr/>
        </p:nvSpPr>
        <p:spPr>
          <a:xfrm flipH="1">
            <a:off x="757144" y="5554797"/>
            <a:ext cx="2055697" cy="4979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r">
              <a:buSzPct val="25000"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This is a sample text.  simply d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yown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text and description</a:t>
            </a:r>
          </a:p>
          <a:p>
            <a:pPr lvl="0" algn="r">
              <a:buSzPct val="25000"/>
            </a:pPr>
            <a:endParaRPr lang="en-US" sz="105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33" name="Shape 1247">
            <a:extLst>
              <a:ext uri="{FF2B5EF4-FFF2-40B4-BE49-F238E27FC236}">
                <a16:creationId xmlns:a16="http://schemas.microsoft.com/office/drawing/2014/main" id="{23827896-5DE1-4513-BB3F-67039CAE473B}"/>
              </a:ext>
            </a:extLst>
          </p:cNvPr>
          <p:cNvSpPr txBox="1"/>
          <p:nvPr/>
        </p:nvSpPr>
        <p:spPr>
          <a:xfrm flipH="1">
            <a:off x="995100" y="5301455"/>
            <a:ext cx="1817743" cy="5022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r">
              <a:buSzPct val="25000"/>
            </a:pPr>
            <a:r>
              <a:rPr lang="id-ID" sz="1400" b="1" dirty="0">
                <a:solidFill>
                  <a:schemeClr val="accent2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Description</a:t>
            </a:r>
            <a:endParaRPr lang="en-US" sz="1400" b="1" dirty="0">
              <a:solidFill>
                <a:schemeClr val="accent2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34" name="Shape 1246">
            <a:extLst>
              <a:ext uri="{FF2B5EF4-FFF2-40B4-BE49-F238E27FC236}">
                <a16:creationId xmlns:a16="http://schemas.microsoft.com/office/drawing/2014/main" id="{628E3F5A-DFB8-4281-B267-A86064142752}"/>
              </a:ext>
            </a:extLst>
          </p:cNvPr>
          <p:cNvSpPr/>
          <p:nvPr/>
        </p:nvSpPr>
        <p:spPr>
          <a:xfrm>
            <a:off x="9157925" y="2395771"/>
            <a:ext cx="2064649" cy="8789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r">
              <a:buSzPct val="25000"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This is a sample text.  simply d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yown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text and description</a:t>
            </a:r>
          </a:p>
          <a:p>
            <a:pPr lvl="0" algn="r">
              <a:buSzPct val="25000"/>
            </a:pPr>
            <a:endParaRPr lang="en-US" sz="105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35" name="Shape 1247">
            <a:extLst>
              <a:ext uri="{FF2B5EF4-FFF2-40B4-BE49-F238E27FC236}">
                <a16:creationId xmlns:a16="http://schemas.microsoft.com/office/drawing/2014/main" id="{DE9C0B07-3E49-411B-9A3F-4326ED11C2F8}"/>
              </a:ext>
            </a:extLst>
          </p:cNvPr>
          <p:cNvSpPr txBox="1"/>
          <p:nvPr/>
        </p:nvSpPr>
        <p:spPr>
          <a:xfrm>
            <a:off x="9409672" y="2142429"/>
            <a:ext cx="1628664" cy="5022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d-ID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Description</a:t>
            </a:r>
            <a:endParaRPr lang="en-US" sz="1400" b="1" dirty="0">
              <a:solidFill>
                <a:schemeClr val="accent3">
                  <a:lumMod val="60000"/>
                  <a:lumOff val="40000"/>
                </a:schemeClr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36" name="Shape 1246">
            <a:extLst>
              <a:ext uri="{FF2B5EF4-FFF2-40B4-BE49-F238E27FC236}">
                <a16:creationId xmlns:a16="http://schemas.microsoft.com/office/drawing/2014/main" id="{96496D21-61EA-4BFC-8A6C-34C2B65D0739}"/>
              </a:ext>
            </a:extLst>
          </p:cNvPr>
          <p:cNvSpPr/>
          <p:nvPr/>
        </p:nvSpPr>
        <p:spPr>
          <a:xfrm>
            <a:off x="9157925" y="5523867"/>
            <a:ext cx="2064649" cy="8789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r">
              <a:buSzPct val="25000"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This is a sample text.  simply d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yown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text and description</a:t>
            </a:r>
          </a:p>
          <a:p>
            <a:pPr lvl="0" algn="r">
              <a:buSzPct val="25000"/>
            </a:pPr>
            <a:endParaRPr lang="en-US" sz="105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37" name="Shape 1247">
            <a:extLst>
              <a:ext uri="{FF2B5EF4-FFF2-40B4-BE49-F238E27FC236}">
                <a16:creationId xmlns:a16="http://schemas.microsoft.com/office/drawing/2014/main" id="{8937C7DD-CB68-40DC-9BA9-34FB52445F4E}"/>
              </a:ext>
            </a:extLst>
          </p:cNvPr>
          <p:cNvSpPr txBox="1"/>
          <p:nvPr/>
        </p:nvSpPr>
        <p:spPr>
          <a:xfrm>
            <a:off x="9409672" y="5270524"/>
            <a:ext cx="1628664" cy="5022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id-ID" sz="1400" b="1" dirty="0">
                <a:solidFill>
                  <a:schemeClr val="accent1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Description</a:t>
            </a:r>
            <a:endParaRPr lang="en-US" sz="1400" b="1" dirty="0">
              <a:solidFill>
                <a:schemeClr val="accent1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38" name="AutoShape 1">
            <a:extLst>
              <a:ext uri="{FF2B5EF4-FFF2-40B4-BE49-F238E27FC236}">
                <a16:creationId xmlns:a16="http://schemas.microsoft.com/office/drawing/2014/main" id="{1CB7951C-2B77-450A-BAC2-10644CEB216E}"/>
              </a:ext>
            </a:extLst>
          </p:cNvPr>
          <p:cNvSpPr>
            <a:spLocks/>
          </p:cNvSpPr>
          <p:nvPr/>
        </p:nvSpPr>
        <p:spPr bwMode="auto">
          <a:xfrm rot="13703247" flipV="1">
            <a:off x="7678642" y="5251544"/>
            <a:ext cx="833283" cy="1037986"/>
          </a:xfrm>
          <a:custGeom>
            <a:avLst/>
            <a:gdLst/>
            <a:ahLst/>
            <a:cxnLst/>
            <a:rect l="0" t="0" r="r" b="b"/>
            <a:pathLst>
              <a:path w="21563" h="21550">
                <a:moveTo>
                  <a:pt x="19158" y="21550"/>
                </a:moveTo>
                <a:cubicBezTo>
                  <a:pt x="19059" y="21550"/>
                  <a:pt x="18961" y="21485"/>
                  <a:pt x="18892" y="21360"/>
                </a:cubicBezTo>
                <a:cubicBezTo>
                  <a:pt x="18836" y="21259"/>
                  <a:pt x="18809" y="21134"/>
                  <a:pt x="18809" y="21011"/>
                </a:cubicBezTo>
                <a:cubicBezTo>
                  <a:pt x="18809" y="20858"/>
                  <a:pt x="18850" y="20707"/>
                  <a:pt x="18932" y="20600"/>
                </a:cubicBezTo>
                <a:lnTo>
                  <a:pt x="20029" y="19160"/>
                </a:lnTo>
                <a:cubicBezTo>
                  <a:pt x="16275" y="19899"/>
                  <a:pt x="12075" y="18887"/>
                  <a:pt x="8552" y="16342"/>
                </a:cubicBezTo>
                <a:cubicBezTo>
                  <a:pt x="3992" y="13047"/>
                  <a:pt x="958" y="7476"/>
                  <a:pt x="8" y="653"/>
                </a:cubicBezTo>
                <a:cubicBezTo>
                  <a:pt x="-33" y="362"/>
                  <a:pt x="87" y="75"/>
                  <a:pt x="275" y="12"/>
                </a:cubicBezTo>
                <a:cubicBezTo>
                  <a:pt x="464" y="-50"/>
                  <a:pt x="650" y="135"/>
                  <a:pt x="690" y="426"/>
                </a:cubicBezTo>
                <a:cubicBezTo>
                  <a:pt x="1848" y="8738"/>
                  <a:pt x="5765" y="13138"/>
                  <a:pt x="8848" y="15365"/>
                </a:cubicBezTo>
                <a:cubicBezTo>
                  <a:pt x="12353" y="17897"/>
                  <a:pt x="16546" y="18862"/>
                  <a:pt x="20249" y="18025"/>
                </a:cubicBezTo>
                <a:lnTo>
                  <a:pt x="18871" y="16708"/>
                </a:lnTo>
                <a:cubicBezTo>
                  <a:pt x="18707" y="16552"/>
                  <a:pt x="18656" y="16219"/>
                  <a:pt x="18758" y="15966"/>
                </a:cubicBezTo>
                <a:cubicBezTo>
                  <a:pt x="18859" y="15713"/>
                  <a:pt x="19074" y="15635"/>
                  <a:pt x="19239" y="15792"/>
                </a:cubicBezTo>
                <a:lnTo>
                  <a:pt x="21395" y="17853"/>
                </a:lnTo>
                <a:cubicBezTo>
                  <a:pt x="21449" y="17904"/>
                  <a:pt x="21493" y="17976"/>
                  <a:pt x="21524" y="18066"/>
                </a:cubicBezTo>
                <a:cubicBezTo>
                  <a:pt x="21524" y="18066"/>
                  <a:pt x="21524" y="18066"/>
                  <a:pt x="21524" y="18066"/>
                </a:cubicBezTo>
                <a:cubicBezTo>
                  <a:pt x="21524" y="18066"/>
                  <a:pt x="21524" y="18066"/>
                  <a:pt x="21524" y="18067"/>
                </a:cubicBezTo>
                <a:cubicBezTo>
                  <a:pt x="21527" y="18076"/>
                  <a:pt x="21530" y="18085"/>
                  <a:pt x="21532" y="18095"/>
                </a:cubicBezTo>
                <a:cubicBezTo>
                  <a:pt x="21533" y="18095"/>
                  <a:pt x="21533" y="18095"/>
                  <a:pt x="21533" y="18096"/>
                </a:cubicBezTo>
                <a:cubicBezTo>
                  <a:pt x="21558" y="18184"/>
                  <a:pt x="21567" y="18280"/>
                  <a:pt x="21560" y="18372"/>
                </a:cubicBezTo>
                <a:cubicBezTo>
                  <a:pt x="21560" y="18372"/>
                  <a:pt x="21560" y="18372"/>
                  <a:pt x="21560" y="18373"/>
                </a:cubicBezTo>
                <a:cubicBezTo>
                  <a:pt x="21558" y="18402"/>
                  <a:pt x="21555" y="18430"/>
                  <a:pt x="21550" y="18458"/>
                </a:cubicBezTo>
                <a:cubicBezTo>
                  <a:pt x="21549" y="18458"/>
                  <a:pt x="21549" y="18458"/>
                  <a:pt x="21549" y="18458"/>
                </a:cubicBezTo>
                <a:cubicBezTo>
                  <a:pt x="21549" y="18459"/>
                  <a:pt x="21549" y="18459"/>
                  <a:pt x="21549" y="18459"/>
                </a:cubicBezTo>
                <a:cubicBezTo>
                  <a:pt x="21532" y="18557"/>
                  <a:pt x="21496" y="18647"/>
                  <a:pt x="21444" y="18718"/>
                </a:cubicBezTo>
                <a:cubicBezTo>
                  <a:pt x="21443" y="18719"/>
                  <a:pt x="21443" y="18719"/>
                  <a:pt x="21443" y="18719"/>
                </a:cubicBezTo>
                <a:cubicBezTo>
                  <a:pt x="21443" y="18719"/>
                  <a:pt x="21443" y="18720"/>
                  <a:pt x="21442" y="18720"/>
                </a:cubicBezTo>
                <a:cubicBezTo>
                  <a:pt x="21443" y="18721"/>
                  <a:pt x="21442" y="18721"/>
                  <a:pt x="21442" y="18721"/>
                </a:cubicBezTo>
                <a:cubicBezTo>
                  <a:pt x="21442" y="18721"/>
                  <a:pt x="21442" y="18721"/>
                  <a:pt x="21441" y="18722"/>
                </a:cubicBezTo>
                <a:cubicBezTo>
                  <a:pt x="21441" y="18722"/>
                  <a:pt x="21440" y="18723"/>
                  <a:pt x="21440" y="18723"/>
                </a:cubicBezTo>
                <a:cubicBezTo>
                  <a:pt x="21440" y="18724"/>
                  <a:pt x="21440" y="18724"/>
                  <a:pt x="21439" y="18724"/>
                </a:cubicBezTo>
                <a:lnTo>
                  <a:pt x="19384" y="21422"/>
                </a:lnTo>
                <a:cubicBezTo>
                  <a:pt x="19318" y="21508"/>
                  <a:pt x="19238" y="21550"/>
                  <a:pt x="19158" y="21550"/>
                </a:cubicBezTo>
                <a:close/>
                <a:moveTo>
                  <a:pt x="19158" y="21550"/>
                </a:moveTo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39" name="AutoShape 1">
            <a:extLst>
              <a:ext uri="{FF2B5EF4-FFF2-40B4-BE49-F238E27FC236}">
                <a16:creationId xmlns:a16="http://schemas.microsoft.com/office/drawing/2014/main" id="{B56AE344-B2C6-4986-B998-4F121F29F446}"/>
              </a:ext>
            </a:extLst>
          </p:cNvPr>
          <p:cNvSpPr>
            <a:spLocks/>
          </p:cNvSpPr>
          <p:nvPr/>
        </p:nvSpPr>
        <p:spPr bwMode="auto">
          <a:xfrm rot="7896753">
            <a:off x="7694562" y="1746334"/>
            <a:ext cx="833283" cy="1037986"/>
          </a:xfrm>
          <a:custGeom>
            <a:avLst/>
            <a:gdLst/>
            <a:ahLst/>
            <a:cxnLst/>
            <a:rect l="0" t="0" r="r" b="b"/>
            <a:pathLst>
              <a:path w="21563" h="21550">
                <a:moveTo>
                  <a:pt x="19158" y="21550"/>
                </a:moveTo>
                <a:cubicBezTo>
                  <a:pt x="19059" y="21550"/>
                  <a:pt x="18961" y="21485"/>
                  <a:pt x="18892" y="21360"/>
                </a:cubicBezTo>
                <a:cubicBezTo>
                  <a:pt x="18836" y="21259"/>
                  <a:pt x="18809" y="21134"/>
                  <a:pt x="18809" y="21011"/>
                </a:cubicBezTo>
                <a:cubicBezTo>
                  <a:pt x="18809" y="20858"/>
                  <a:pt x="18850" y="20707"/>
                  <a:pt x="18932" y="20600"/>
                </a:cubicBezTo>
                <a:lnTo>
                  <a:pt x="20029" y="19160"/>
                </a:lnTo>
                <a:cubicBezTo>
                  <a:pt x="16275" y="19899"/>
                  <a:pt x="12075" y="18887"/>
                  <a:pt x="8552" y="16342"/>
                </a:cubicBezTo>
                <a:cubicBezTo>
                  <a:pt x="3992" y="13047"/>
                  <a:pt x="958" y="7476"/>
                  <a:pt x="8" y="653"/>
                </a:cubicBezTo>
                <a:cubicBezTo>
                  <a:pt x="-33" y="362"/>
                  <a:pt x="87" y="75"/>
                  <a:pt x="275" y="12"/>
                </a:cubicBezTo>
                <a:cubicBezTo>
                  <a:pt x="464" y="-50"/>
                  <a:pt x="650" y="135"/>
                  <a:pt x="690" y="426"/>
                </a:cubicBezTo>
                <a:cubicBezTo>
                  <a:pt x="1848" y="8738"/>
                  <a:pt x="5765" y="13138"/>
                  <a:pt x="8848" y="15365"/>
                </a:cubicBezTo>
                <a:cubicBezTo>
                  <a:pt x="12353" y="17897"/>
                  <a:pt x="16546" y="18862"/>
                  <a:pt x="20249" y="18025"/>
                </a:cubicBezTo>
                <a:lnTo>
                  <a:pt x="18871" y="16708"/>
                </a:lnTo>
                <a:cubicBezTo>
                  <a:pt x="18707" y="16552"/>
                  <a:pt x="18656" y="16219"/>
                  <a:pt x="18758" y="15966"/>
                </a:cubicBezTo>
                <a:cubicBezTo>
                  <a:pt x="18859" y="15713"/>
                  <a:pt x="19074" y="15635"/>
                  <a:pt x="19239" y="15792"/>
                </a:cubicBezTo>
                <a:lnTo>
                  <a:pt x="21395" y="17853"/>
                </a:lnTo>
                <a:cubicBezTo>
                  <a:pt x="21449" y="17904"/>
                  <a:pt x="21493" y="17976"/>
                  <a:pt x="21524" y="18066"/>
                </a:cubicBezTo>
                <a:cubicBezTo>
                  <a:pt x="21524" y="18066"/>
                  <a:pt x="21524" y="18066"/>
                  <a:pt x="21524" y="18066"/>
                </a:cubicBezTo>
                <a:cubicBezTo>
                  <a:pt x="21524" y="18066"/>
                  <a:pt x="21524" y="18066"/>
                  <a:pt x="21524" y="18067"/>
                </a:cubicBezTo>
                <a:cubicBezTo>
                  <a:pt x="21527" y="18076"/>
                  <a:pt x="21530" y="18085"/>
                  <a:pt x="21532" y="18095"/>
                </a:cubicBezTo>
                <a:cubicBezTo>
                  <a:pt x="21533" y="18095"/>
                  <a:pt x="21533" y="18095"/>
                  <a:pt x="21533" y="18096"/>
                </a:cubicBezTo>
                <a:cubicBezTo>
                  <a:pt x="21558" y="18184"/>
                  <a:pt x="21567" y="18280"/>
                  <a:pt x="21560" y="18372"/>
                </a:cubicBezTo>
                <a:cubicBezTo>
                  <a:pt x="21560" y="18372"/>
                  <a:pt x="21560" y="18372"/>
                  <a:pt x="21560" y="18373"/>
                </a:cubicBezTo>
                <a:cubicBezTo>
                  <a:pt x="21558" y="18402"/>
                  <a:pt x="21555" y="18430"/>
                  <a:pt x="21550" y="18458"/>
                </a:cubicBezTo>
                <a:cubicBezTo>
                  <a:pt x="21549" y="18458"/>
                  <a:pt x="21549" y="18458"/>
                  <a:pt x="21549" y="18458"/>
                </a:cubicBezTo>
                <a:cubicBezTo>
                  <a:pt x="21549" y="18459"/>
                  <a:pt x="21549" y="18459"/>
                  <a:pt x="21549" y="18459"/>
                </a:cubicBezTo>
                <a:cubicBezTo>
                  <a:pt x="21532" y="18557"/>
                  <a:pt x="21496" y="18647"/>
                  <a:pt x="21444" y="18718"/>
                </a:cubicBezTo>
                <a:cubicBezTo>
                  <a:pt x="21443" y="18719"/>
                  <a:pt x="21443" y="18719"/>
                  <a:pt x="21443" y="18719"/>
                </a:cubicBezTo>
                <a:cubicBezTo>
                  <a:pt x="21443" y="18719"/>
                  <a:pt x="21443" y="18720"/>
                  <a:pt x="21442" y="18720"/>
                </a:cubicBezTo>
                <a:cubicBezTo>
                  <a:pt x="21443" y="18721"/>
                  <a:pt x="21442" y="18721"/>
                  <a:pt x="21442" y="18721"/>
                </a:cubicBezTo>
                <a:cubicBezTo>
                  <a:pt x="21442" y="18721"/>
                  <a:pt x="21442" y="18721"/>
                  <a:pt x="21441" y="18722"/>
                </a:cubicBezTo>
                <a:cubicBezTo>
                  <a:pt x="21441" y="18722"/>
                  <a:pt x="21440" y="18723"/>
                  <a:pt x="21440" y="18723"/>
                </a:cubicBezTo>
                <a:cubicBezTo>
                  <a:pt x="21440" y="18724"/>
                  <a:pt x="21440" y="18724"/>
                  <a:pt x="21439" y="18724"/>
                </a:cubicBezTo>
                <a:lnTo>
                  <a:pt x="19384" y="21422"/>
                </a:lnTo>
                <a:cubicBezTo>
                  <a:pt x="19318" y="21508"/>
                  <a:pt x="19238" y="21550"/>
                  <a:pt x="19158" y="21550"/>
                </a:cubicBezTo>
                <a:close/>
                <a:moveTo>
                  <a:pt x="19158" y="21550"/>
                </a:moveTo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>
              <a:latin typeface="Montserrat" panose="00000500000000000000" pitchFamily="2" charset="0"/>
            </a:endParaRP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9C475D50-F2A5-412D-B4B9-A30FEFF92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9954" y="2340693"/>
            <a:ext cx="253935" cy="253935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8CF4A665-B733-4911-BE7B-6EE23641C3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25025" y="5425605"/>
            <a:ext cx="220288" cy="220288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186BF912-F1D7-40F9-8FCD-2977594ED1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25025" y="2283403"/>
            <a:ext cx="220288" cy="220288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D4C2A31E-D85A-4A2C-99B9-D3FB32224C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02896" y="5425605"/>
            <a:ext cx="253935" cy="253935"/>
          </a:xfrm>
          <a:prstGeom prst="rect">
            <a:avLst/>
          </a:prstGeom>
        </p:spPr>
      </p:pic>
      <p:sp>
        <p:nvSpPr>
          <p:cNvPr id="44" name="AutoShape 1">
            <a:extLst>
              <a:ext uri="{FF2B5EF4-FFF2-40B4-BE49-F238E27FC236}">
                <a16:creationId xmlns:a16="http://schemas.microsoft.com/office/drawing/2014/main" id="{7828AC76-2562-4924-8B5F-2E665589F3FE}"/>
              </a:ext>
            </a:extLst>
          </p:cNvPr>
          <p:cNvSpPr>
            <a:spLocks/>
          </p:cNvSpPr>
          <p:nvPr/>
        </p:nvSpPr>
        <p:spPr bwMode="auto">
          <a:xfrm rot="7896753" flipH="1" flipV="1">
            <a:off x="3584403" y="5251544"/>
            <a:ext cx="833283" cy="1037986"/>
          </a:xfrm>
          <a:custGeom>
            <a:avLst/>
            <a:gdLst/>
            <a:ahLst/>
            <a:cxnLst/>
            <a:rect l="0" t="0" r="r" b="b"/>
            <a:pathLst>
              <a:path w="21563" h="21550">
                <a:moveTo>
                  <a:pt x="19158" y="21550"/>
                </a:moveTo>
                <a:cubicBezTo>
                  <a:pt x="19059" y="21550"/>
                  <a:pt x="18961" y="21485"/>
                  <a:pt x="18892" y="21360"/>
                </a:cubicBezTo>
                <a:cubicBezTo>
                  <a:pt x="18836" y="21259"/>
                  <a:pt x="18809" y="21134"/>
                  <a:pt x="18809" y="21011"/>
                </a:cubicBezTo>
                <a:cubicBezTo>
                  <a:pt x="18809" y="20858"/>
                  <a:pt x="18850" y="20707"/>
                  <a:pt x="18932" y="20600"/>
                </a:cubicBezTo>
                <a:lnTo>
                  <a:pt x="20029" y="19160"/>
                </a:lnTo>
                <a:cubicBezTo>
                  <a:pt x="16275" y="19899"/>
                  <a:pt x="12075" y="18887"/>
                  <a:pt x="8552" y="16342"/>
                </a:cubicBezTo>
                <a:cubicBezTo>
                  <a:pt x="3992" y="13047"/>
                  <a:pt x="958" y="7476"/>
                  <a:pt x="8" y="653"/>
                </a:cubicBezTo>
                <a:cubicBezTo>
                  <a:pt x="-33" y="362"/>
                  <a:pt x="87" y="75"/>
                  <a:pt x="275" y="12"/>
                </a:cubicBezTo>
                <a:cubicBezTo>
                  <a:pt x="464" y="-50"/>
                  <a:pt x="650" y="135"/>
                  <a:pt x="690" y="426"/>
                </a:cubicBezTo>
                <a:cubicBezTo>
                  <a:pt x="1848" y="8738"/>
                  <a:pt x="5765" y="13138"/>
                  <a:pt x="8848" y="15365"/>
                </a:cubicBezTo>
                <a:cubicBezTo>
                  <a:pt x="12353" y="17897"/>
                  <a:pt x="16546" y="18862"/>
                  <a:pt x="20249" y="18025"/>
                </a:cubicBezTo>
                <a:lnTo>
                  <a:pt x="18871" y="16708"/>
                </a:lnTo>
                <a:cubicBezTo>
                  <a:pt x="18707" y="16552"/>
                  <a:pt x="18656" y="16219"/>
                  <a:pt x="18758" y="15966"/>
                </a:cubicBezTo>
                <a:cubicBezTo>
                  <a:pt x="18859" y="15713"/>
                  <a:pt x="19074" y="15635"/>
                  <a:pt x="19239" y="15792"/>
                </a:cubicBezTo>
                <a:lnTo>
                  <a:pt x="21395" y="17853"/>
                </a:lnTo>
                <a:cubicBezTo>
                  <a:pt x="21449" y="17904"/>
                  <a:pt x="21493" y="17976"/>
                  <a:pt x="21524" y="18066"/>
                </a:cubicBezTo>
                <a:cubicBezTo>
                  <a:pt x="21524" y="18066"/>
                  <a:pt x="21524" y="18066"/>
                  <a:pt x="21524" y="18066"/>
                </a:cubicBezTo>
                <a:cubicBezTo>
                  <a:pt x="21524" y="18066"/>
                  <a:pt x="21524" y="18066"/>
                  <a:pt x="21524" y="18067"/>
                </a:cubicBezTo>
                <a:cubicBezTo>
                  <a:pt x="21527" y="18076"/>
                  <a:pt x="21530" y="18085"/>
                  <a:pt x="21532" y="18095"/>
                </a:cubicBezTo>
                <a:cubicBezTo>
                  <a:pt x="21533" y="18095"/>
                  <a:pt x="21533" y="18095"/>
                  <a:pt x="21533" y="18096"/>
                </a:cubicBezTo>
                <a:cubicBezTo>
                  <a:pt x="21558" y="18184"/>
                  <a:pt x="21567" y="18280"/>
                  <a:pt x="21560" y="18372"/>
                </a:cubicBezTo>
                <a:cubicBezTo>
                  <a:pt x="21560" y="18372"/>
                  <a:pt x="21560" y="18372"/>
                  <a:pt x="21560" y="18373"/>
                </a:cubicBezTo>
                <a:cubicBezTo>
                  <a:pt x="21558" y="18402"/>
                  <a:pt x="21555" y="18430"/>
                  <a:pt x="21550" y="18458"/>
                </a:cubicBezTo>
                <a:cubicBezTo>
                  <a:pt x="21549" y="18458"/>
                  <a:pt x="21549" y="18458"/>
                  <a:pt x="21549" y="18458"/>
                </a:cubicBezTo>
                <a:cubicBezTo>
                  <a:pt x="21549" y="18459"/>
                  <a:pt x="21549" y="18459"/>
                  <a:pt x="21549" y="18459"/>
                </a:cubicBezTo>
                <a:cubicBezTo>
                  <a:pt x="21532" y="18557"/>
                  <a:pt x="21496" y="18647"/>
                  <a:pt x="21444" y="18718"/>
                </a:cubicBezTo>
                <a:cubicBezTo>
                  <a:pt x="21443" y="18719"/>
                  <a:pt x="21443" y="18719"/>
                  <a:pt x="21443" y="18719"/>
                </a:cubicBezTo>
                <a:cubicBezTo>
                  <a:pt x="21443" y="18719"/>
                  <a:pt x="21443" y="18720"/>
                  <a:pt x="21442" y="18720"/>
                </a:cubicBezTo>
                <a:cubicBezTo>
                  <a:pt x="21443" y="18721"/>
                  <a:pt x="21442" y="18721"/>
                  <a:pt x="21442" y="18721"/>
                </a:cubicBezTo>
                <a:cubicBezTo>
                  <a:pt x="21442" y="18721"/>
                  <a:pt x="21442" y="18721"/>
                  <a:pt x="21441" y="18722"/>
                </a:cubicBezTo>
                <a:cubicBezTo>
                  <a:pt x="21441" y="18722"/>
                  <a:pt x="21440" y="18723"/>
                  <a:pt x="21440" y="18723"/>
                </a:cubicBezTo>
                <a:cubicBezTo>
                  <a:pt x="21440" y="18724"/>
                  <a:pt x="21440" y="18724"/>
                  <a:pt x="21439" y="18724"/>
                </a:cubicBezTo>
                <a:lnTo>
                  <a:pt x="19384" y="21422"/>
                </a:lnTo>
                <a:cubicBezTo>
                  <a:pt x="19318" y="21508"/>
                  <a:pt x="19238" y="21550"/>
                  <a:pt x="19158" y="21550"/>
                </a:cubicBezTo>
                <a:close/>
                <a:moveTo>
                  <a:pt x="19158" y="21550"/>
                </a:moveTo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45" name="AutoShape 1">
            <a:extLst>
              <a:ext uri="{FF2B5EF4-FFF2-40B4-BE49-F238E27FC236}">
                <a16:creationId xmlns:a16="http://schemas.microsoft.com/office/drawing/2014/main" id="{7B8EE4FA-B82E-43F2-A644-7F3E3CC9145C}"/>
              </a:ext>
            </a:extLst>
          </p:cNvPr>
          <p:cNvSpPr>
            <a:spLocks/>
          </p:cNvSpPr>
          <p:nvPr/>
        </p:nvSpPr>
        <p:spPr bwMode="auto">
          <a:xfrm rot="13703247" flipH="1">
            <a:off x="3600323" y="1746334"/>
            <a:ext cx="833283" cy="1037986"/>
          </a:xfrm>
          <a:custGeom>
            <a:avLst/>
            <a:gdLst/>
            <a:ahLst/>
            <a:cxnLst/>
            <a:rect l="0" t="0" r="r" b="b"/>
            <a:pathLst>
              <a:path w="21563" h="21550">
                <a:moveTo>
                  <a:pt x="19158" y="21550"/>
                </a:moveTo>
                <a:cubicBezTo>
                  <a:pt x="19059" y="21550"/>
                  <a:pt x="18961" y="21485"/>
                  <a:pt x="18892" y="21360"/>
                </a:cubicBezTo>
                <a:cubicBezTo>
                  <a:pt x="18836" y="21259"/>
                  <a:pt x="18809" y="21134"/>
                  <a:pt x="18809" y="21011"/>
                </a:cubicBezTo>
                <a:cubicBezTo>
                  <a:pt x="18809" y="20858"/>
                  <a:pt x="18850" y="20707"/>
                  <a:pt x="18932" y="20600"/>
                </a:cubicBezTo>
                <a:lnTo>
                  <a:pt x="20029" y="19160"/>
                </a:lnTo>
                <a:cubicBezTo>
                  <a:pt x="16275" y="19899"/>
                  <a:pt x="12075" y="18887"/>
                  <a:pt x="8552" y="16342"/>
                </a:cubicBezTo>
                <a:cubicBezTo>
                  <a:pt x="3992" y="13047"/>
                  <a:pt x="958" y="7476"/>
                  <a:pt x="8" y="653"/>
                </a:cubicBezTo>
                <a:cubicBezTo>
                  <a:pt x="-33" y="362"/>
                  <a:pt x="87" y="75"/>
                  <a:pt x="275" y="12"/>
                </a:cubicBezTo>
                <a:cubicBezTo>
                  <a:pt x="464" y="-50"/>
                  <a:pt x="650" y="135"/>
                  <a:pt x="690" y="426"/>
                </a:cubicBezTo>
                <a:cubicBezTo>
                  <a:pt x="1848" y="8738"/>
                  <a:pt x="5765" y="13138"/>
                  <a:pt x="8848" y="15365"/>
                </a:cubicBezTo>
                <a:cubicBezTo>
                  <a:pt x="12353" y="17897"/>
                  <a:pt x="16546" y="18862"/>
                  <a:pt x="20249" y="18025"/>
                </a:cubicBezTo>
                <a:lnTo>
                  <a:pt x="18871" y="16708"/>
                </a:lnTo>
                <a:cubicBezTo>
                  <a:pt x="18707" y="16552"/>
                  <a:pt x="18656" y="16219"/>
                  <a:pt x="18758" y="15966"/>
                </a:cubicBezTo>
                <a:cubicBezTo>
                  <a:pt x="18859" y="15713"/>
                  <a:pt x="19074" y="15635"/>
                  <a:pt x="19239" y="15792"/>
                </a:cubicBezTo>
                <a:lnTo>
                  <a:pt x="21395" y="17853"/>
                </a:lnTo>
                <a:cubicBezTo>
                  <a:pt x="21449" y="17904"/>
                  <a:pt x="21493" y="17976"/>
                  <a:pt x="21524" y="18066"/>
                </a:cubicBezTo>
                <a:cubicBezTo>
                  <a:pt x="21524" y="18066"/>
                  <a:pt x="21524" y="18066"/>
                  <a:pt x="21524" y="18066"/>
                </a:cubicBezTo>
                <a:cubicBezTo>
                  <a:pt x="21524" y="18066"/>
                  <a:pt x="21524" y="18066"/>
                  <a:pt x="21524" y="18067"/>
                </a:cubicBezTo>
                <a:cubicBezTo>
                  <a:pt x="21527" y="18076"/>
                  <a:pt x="21530" y="18085"/>
                  <a:pt x="21532" y="18095"/>
                </a:cubicBezTo>
                <a:cubicBezTo>
                  <a:pt x="21533" y="18095"/>
                  <a:pt x="21533" y="18095"/>
                  <a:pt x="21533" y="18096"/>
                </a:cubicBezTo>
                <a:cubicBezTo>
                  <a:pt x="21558" y="18184"/>
                  <a:pt x="21567" y="18280"/>
                  <a:pt x="21560" y="18372"/>
                </a:cubicBezTo>
                <a:cubicBezTo>
                  <a:pt x="21560" y="18372"/>
                  <a:pt x="21560" y="18372"/>
                  <a:pt x="21560" y="18373"/>
                </a:cubicBezTo>
                <a:cubicBezTo>
                  <a:pt x="21558" y="18402"/>
                  <a:pt x="21555" y="18430"/>
                  <a:pt x="21550" y="18458"/>
                </a:cubicBezTo>
                <a:cubicBezTo>
                  <a:pt x="21549" y="18458"/>
                  <a:pt x="21549" y="18458"/>
                  <a:pt x="21549" y="18458"/>
                </a:cubicBezTo>
                <a:cubicBezTo>
                  <a:pt x="21549" y="18459"/>
                  <a:pt x="21549" y="18459"/>
                  <a:pt x="21549" y="18459"/>
                </a:cubicBezTo>
                <a:cubicBezTo>
                  <a:pt x="21532" y="18557"/>
                  <a:pt x="21496" y="18647"/>
                  <a:pt x="21444" y="18718"/>
                </a:cubicBezTo>
                <a:cubicBezTo>
                  <a:pt x="21443" y="18719"/>
                  <a:pt x="21443" y="18719"/>
                  <a:pt x="21443" y="18719"/>
                </a:cubicBezTo>
                <a:cubicBezTo>
                  <a:pt x="21443" y="18719"/>
                  <a:pt x="21443" y="18720"/>
                  <a:pt x="21442" y="18720"/>
                </a:cubicBezTo>
                <a:cubicBezTo>
                  <a:pt x="21443" y="18721"/>
                  <a:pt x="21442" y="18721"/>
                  <a:pt x="21442" y="18721"/>
                </a:cubicBezTo>
                <a:cubicBezTo>
                  <a:pt x="21442" y="18721"/>
                  <a:pt x="21442" y="18721"/>
                  <a:pt x="21441" y="18722"/>
                </a:cubicBezTo>
                <a:cubicBezTo>
                  <a:pt x="21441" y="18722"/>
                  <a:pt x="21440" y="18723"/>
                  <a:pt x="21440" y="18723"/>
                </a:cubicBezTo>
                <a:cubicBezTo>
                  <a:pt x="21440" y="18724"/>
                  <a:pt x="21440" y="18724"/>
                  <a:pt x="21439" y="18724"/>
                </a:cubicBezTo>
                <a:lnTo>
                  <a:pt x="19384" y="21422"/>
                </a:lnTo>
                <a:cubicBezTo>
                  <a:pt x="19318" y="21508"/>
                  <a:pt x="19238" y="21550"/>
                  <a:pt x="19158" y="21550"/>
                </a:cubicBezTo>
                <a:close/>
                <a:moveTo>
                  <a:pt x="19158" y="21550"/>
                </a:moveTo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906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7F60B5-2517-4F43-969B-D518F3B5A461}"/>
              </a:ext>
            </a:extLst>
          </p:cNvPr>
          <p:cNvSpPr/>
          <p:nvPr/>
        </p:nvSpPr>
        <p:spPr>
          <a:xfrm>
            <a:off x="580571" y="708592"/>
            <a:ext cx="108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Freeform 103">
            <a:extLst>
              <a:ext uri="{FF2B5EF4-FFF2-40B4-BE49-F238E27FC236}">
                <a16:creationId xmlns:a16="http://schemas.microsoft.com/office/drawing/2014/main" id="{0A8A8E83-F911-4AC3-9EF0-A7B18ABAF3E4}"/>
              </a:ext>
            </a:extLst>
          </p:cNvPr>
          <p:cNvSpPr>
            <a:spLocks noEditPoints="1"/>
          </p:cNvSpPr>
          <p:nvPr/>
        </p:nvSpPr>
        <p:spPr bwMode="auto">
          <a:xfrm>
            <a:off x="890132" y="1018153"/>
            <a:ext cx="460878" cy="460878"/>
          </a:xfrm>
          <a:custGeom>
            <a:avLst/>
            <a:gdLst>
              <a:gd name="T0" fmla="*/ 176 w 176"/>
              <a:gd name="T1" fmla="*/ 68 h 176"/>
              <a:gd name="T2" fmla="*/ 174 w 176"/>
              <a:gd name="T3" fmla="*/ 49 h 176"/>
              <a:gd name="T4" fmla="*/ 90 w 176"/>
              <a:gd name="T5" fmla="*/ 1 h 176"/>
              <a:gd name="T6" fmla="*/ 88 w 176"/>
              <a:gd name="T7" fmla="*/ 0 h 176"/>
              <a:gd name="T8" fmla="*/ 86 w 176"/>
              <a:gd name="T9" fmla="*/ 1 h 176"/>
              <a:gd name="T10" fmla="*/ 2 w 176"/>
              <a:gd name="T11" fmla="*/ 49 h 176"/>
              <a:gd name="T12" fmla="*/ 0 w 176"/>
              <a:gd name="T13" fmla="*/ 68 h 176"/>
              <a:gd name="T14" fmla="*/ 16 w 176"/>
              <a:gd name="T15" fmla="*/ 72 h 176"/>
              <a:gd name="T16" fmla="*/ 12 w 176"/>
              <a:gd name="T17" fmla="*/ 144 h 176"/>
              <a:gd name="T18" fmla="*/ 8 w 176"/>
              <a:gd name="T19" fmla="*/ 147 h 176"/>
              <a:gd name="T20" fmla="*/ 0 w 176"/>
              <a:gd name="T21" fmla="*/ 171 h 176"/>
              <a:gd name="T22" fmla="*/ 4 w 176"/>
              <a:gd name="T23" fmla="*/ 176 h 176"/>
              <a:gd name="T24" fmla="*/ 176 w 176"/>
              <a:gd name="T25" fmla="*/ 172 h 176"/>
              <a:gd name="T26" fmla="*/ 176 w 176"/>
              <a:gd name="T27" fmla="*/ 171 h 176"/>
              <a:gd name="T28" fmla="*/ 168 w 176"/>
              <a:gd name="T29" fmla="*/ 147 h 176"/>
              <a:gd name="T30" fmla="*/ 160 w 176"/>
              <a:gd name="T31" fmla="*/ 144 h 176"/>
              <a:gd name="T32" fmla="*/ 172 w 176"/>
              <a:gd name="T33" fmla="*/ 72 h 176"/>
              <a:gd name="T34" fmla="*/ 157 w 176"/>
              <a:gd name="T35" fmla="*/ 48 h 176"/>
              <a:gd name="T36" fmla="*/ 88 w 176"/>
              <a:gd name="T37" fmla="*/ 9 h 176"/>
              <a:gd name="T38" fmla="*/ 166 w 176"/>
              <a:gd name="T39" fmla="*/ 168 h 176"/>
              <a:gd name="T40" fmla="*/ 15 w 176"/>
              <a:gd name="T41" fmla="*/ 152 h 176"/>
              <a:gd name="T42" fmla="*/ 24 w 176"/>
              <a:gd name="T43" fmla="*/ 72 h 176"/>
              <a:gd name="T44" fmla="*/ 40 w 176"/>
              <a:gd name="T45" fmla="*/ 144 h 176"/>
              <a:gd name="T46" fmla="*/ 24 w 176"/>
              <a:gd name="T47" fmla="*/ 72 h 176"/>
              <a:gd name="T48" fmla="*/ 64 w 176"/>
              <a:gd name="T49" fmla="*/ 72 h 176"/>
              <a:gd name="T50" fmla="*/ 48 w 176"/>
              <a:gd name="T51" fmla="*/ 144 h 176"/>
              <a:gd name="T52" fmla="*/ 72 w 176"/>
              <a:gd name="T53" fmla="*/ 72 h 176"/>
              <a:gd name="T54" fmla="*/ 104 w 176"/>
              <a:gd name="T55" fmla="*/ 144 h 176"/>
              <a:gd name="T56" fmla="*/ 72 w 176"/>
              <a:gd name="T57" fmla="*/ 72 h 176"/>
              <a:gd name="T58" fmla="*/ 128 w 176"/>
              <a:gd name="T59" fmla="*/ 72 h 176"/>
              <a:gd name="T60" fmla="*/ 112 w 176"/>
              <a:gd name="T61" fmla="*/ 144 h 176"/>
              <a:gd name="T62" fmla="*/ 136 w 176"/>
              <a:gd name="T63" fmla="*/ 72 h 176"/>
              <a:gd name="T64" fmla="*/ 152 w 176"/>
              <a:gd name="T65" fmla="*/ 144 h 176"/>
              <a:gd name="T66" fmla="*/ 136 w 176"/>
              <a:gd name="T67" fmla="*/ 72 h 176"/>
              <a:gd name="T68" fmla="*/ 168 w 176"/>
              <a:gd name="T69" fmla="*/ 56 h 176"/>
              <a:gd name="T70" fmla="*/ 8 w 176"/>
              <a:gd name="T7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72" y="72"/>
                </a:moveTo>
                <a:cubicBezTo>
                  <a:pt x="174" y="72"/>
                  <a:pt x="176" y="70"/>
                  <a:pt x="176" y="68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6" y="51"/>
                  <a:pt x="175" y="49"/>
                  <a:pt x="174" y="49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1"/>
                  <a:pt x="90" y="1"/>
                  <a:pt x="90" y="1"/>
                </a:cubicBezTo>
                <a:cubicBezTo>
                  <a:pt x="89" y="0"/>
                  <a:pt x="89" y="0"/>
                  <a:pt x="88" y="0"/>
                </a:cubicBezTo>
                <a:cubicBezTo>
                  <a:pt x="87" y="0"/>
                  <a:pt x="87" y="0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51"/>
                  <a:pt x="0" y="52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2"/>
                  <a:pt x="4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0" y="144"/>
                  <a:pt x="9" y="145"/>
                  <a:pt x="8" y="147"/>
                </a:cubicBezTo>
                <a:cubicBezTo>
                  <a:pt x="8" y="147"/>
                  <a:pt x="8" y="147"/>
                  <a:pt x="8" y="147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2"/>
                  <a:pt x="176" y="171"/>
                  <a:pt x="176" y="171"/>
                </a:cubicBezTo>
                <a:cubicBezTo>
                  <a:pt x="176" y="171"/>
                  <a:pt x="176" y="171"/>
                  <a:pt x="176" y="171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7" y="145"/>
                  <a:pt x="166" y="144"/>
                  <a:pt x="164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0" y="72"/>
                  <a:pt x="160" y="72"/>
                  <a:pt x="160" y="72"/>
                </a:cubicBezTo>
                <a:lnTo>
                  <a:pt x="172" y="72"/>
                </a:lnTo>
                <a:close/>
                <a:moveTo>
                  <a:pt x="88" y="9"/>
                </a:moveTo>
                <a:cubicBezTo>
                  <a:pt x="157" y="48"/>
                  <a:pt x="157" y="48"/>
                  <a:pt x="157" y="48"/>
                </a:cubicBezTo>
                <a:cubicBezTo>
                  <a:pt x="19" y="48"/>
                  <a:pt x="19" y="48"/>
                  <a:pt x="19" y="48"/>
                </a:cubicBezTo>
                <a:lnTo>
                  <a:pt x="88" y="9"/>
                </a:lnTo>
                <a:close/>
                <a:moveTo>
                  <a:pt x="161" y="152"/>
                </a:moveTo>
                <a:cubicBezTo>
                  <a:pt x="166" y="168"/>
                  <a:pt x="166" y="168"/>
                  <a:pt x="166" y="168"/>
                </a:cubicBezTo>
                <a:cubicBezTo>
                  <a:pt x="10" y="168"/>
                  <a:pt x="10" y="168"/>
                  <a:pt x="10" y="168"/>
                </a:cubicBezTo>
                <a:cubicBezTo>
                  <a:pt x="15" y="152"/>
                  <a:pt x="15" y="152"/>
                  <a:pt x="15" y="152"/>
                </a:cubicBezTo>
                <a:lnTo>
                  <a:pt x="161" y="152"/>
                </a:lnTo>
                <a:close/>
                <a:moveTo>
                  <a:pt x="24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72"/>
                </a:lnTo>
                <a:close/>
                <a:moveTo>
                  <a:pt x="48" y="72"/>
                </a:moveTo>
                <a:cubicBezTo>
                  <a:pt x="64" y="72"/>
                  <a:pt x="64" y="72"/>
                  <a:pt x="64" y="72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48" y="144"/>
                  <a:pt x="48" y="144"/>
                  <a:pt x="48" y="144"/>
                </a:cubicBezTo>
                <a:lnTo>
                  <a:pt x="48" y="72"/>
                </a:lnTo>
                <a:close/>
                <a:moveTo>
                  <a:pt x="72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72" y="144"/>
                  <a:pt x="72" y="144"/>
                  <a:pt x="72" y="144"/>
                </a:cubicBezTo>
                <a:lnTo>
                  <a:pt x="72" y="72"/>
                </a:lnTo>
                <a:close/>
                <a:moveTo>
                  <a:pt x="112" y="72"/>
                </a:moveTo>
                <a:cubicBezTo>
                  <a:pt x="128" y="72"/>
                  <a:pt x="128" y="72"/>
                  <a:pt x="128" y="72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12" y="144"/>
                  <a:pt x="112" y="144"/>
                  <a:pt x="112" y="144"/>
                </a:cubicBezTo>
                <a:lnTo>
                  <a:pt x="112" y="72"/>
                </a:lnTo>
                <a:close/>
                <a:moveTo>
                  <a:pt x="136" y="72"/>
                </a:moveTo>
                <a:cubicBezTo>
                  <a:pt x="152" y="72"/>
                  <a:pt x="152" y="72"/>
                  <a:pt x="152" y="72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36" y="144"/>
                  <a:pt x="136" y="144"/>
                  <a:pt x="136" y="144"/>
                </a:cubicBezTo>
                <a:lnTo>
                  <a:pt x="136" y="72"/>
                </a:lnTo>
                <a:close/>
                <a:moveTo>
                  <a:pt x="8" y="56"/>
                </a:moveTo>
                <a:cubicBezTo>
                  <a:pt x="168" y="56"/>
                  <a:pt x="168" y="56"/>
                  <a:pt x="168" y="56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8" y="64"/>
                  <a:pt x="8" y="64"/>
                  <a:pt x="8" y="64"/>
                </a:cubicBezTo>
                <a:lnTo>
                  <a:pt x="8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304329-3647-4853-826B-207D364ACB99}"/>
              </a:ext>
            </a:extLst>
          </p:cNvPr>
          <p:cNvSpPr txBox="1"/>
          <p:nvPr/>
        </p:nvSpPr>
        <p:spPr>
          <a:xfrm>
            <a:off x="1970132" y="949438"/>
            <a:ext cx="8471236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dirty="0">
                <a:latin typeface="Montserrat" panose="00000500000000000000" pitchFamily="2" charset="0"/>
                <a:ea typeface="Roboto Slab" pitchFamily="2" charset="0"/>
              </a:rPr>
              <a:t>INFOGRAPHIC</a:t>
            </a:r>
            <a:endParaRPr lang="id-ID" sz="3600" dirty="0">
              <a:latin typeface="Montserrat" panose="00000500000000000000" pitchFamily="2" charset="0"/>
              <a:ea typeface="Roboto Slab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13E84C7-D0AB-4BED-974B-7BB7DFBEA0E5}"/>
              </a:ext>
            </a:extLst>
          </p:cNvPr>
          <p:cNvGrpSpPr/>
          <p:nvPr/>
        </p:nvGrpSpPr>
        <p:grpSpPr>
          <a:xfrm rot="1800000">
            <a:off x="4190675" y="2018260"/>
            <a:ext cx="3877456" cy="4359582"/>
            <a:chOff x="3032036" y="1350010"/>
            <a:chExt cx="3066292" cy="3447558"/>
          </a:xfrm>
        </p:grpSpPr>
        <p:sp>
          <p:nvSpPr>
            <p:cNvPr id="7" name="Freeform 25">
              <a:extLst>
                <a:ext uri="{FF2B5EF4-FFF2-40B4-BE49-F238E27FC236}">
                  <a16:creationId xmlns:a16="http://schemas.microsoft.com/office/drawing/2014/main" id="{BC24F5BC-FE17-4539-9E9A-1B5DABF843E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926552" y="1856677"/>
              <a:ext cx="1277261" cy="501994"/>
            </a:xfrm>
            <a:custGeom>
              <a:avLst/>
              <a:gdLst>
                <a:gd name="connsiteX0" fmla="*/ 279327 w 1999980"/>
                <a:gd name="connsiteY0" fmla="*/ 786040 h 786040"/>
                <a:gd name="connsiteX1" fmla="*/ 999990 w 1999980"/>
                <a:gd name="connsiteY1" fmla="*/ 297572 h 786040"/>
                <a:gd name="connsiteX2" fmla="*/ 1720653 w 1999980"/>
                <a:gd name="connsiteY2" fmla="*/ 786040 h 786040"/>
                <a:gd name="connsiteX3" fmla="*/ 1999980 w 1999980"/>
                <a:gd name="connsiteY3" fmla="*/ 628832 h 786040"/>
                <a:gd name="connsiteX4" fmla="*/ 1849144 w 1999980"/>
                <a:gd name="connsiteY4" fmla="*/ 376176 h 786040"/>
                <a:gd name="connsiteX5" fmla="*/ 1798865 w 1999980"/>
                <a:gd name="connsiteY5" fmla="*/ 404249 h 786040"/>
                <a:gd name="connsiteX6" fmla="*/ 999990 w 1999980"/>
                <a:gd name="connsiteY6" fmla="*/ 0 h 786040"/>
                <a:gd name="connsiteX7" fmla="*/ 201115 w 1999980"/>
                <a:gd name="connsiteY7" fmla="*/ 404249 h 786040"/>
                <a:gd name="connsiteX8" fmla="*/ 150836 w 1999980"/>
                <a:gd name="connsiteY8" fmla="*/ 376176 h 786040"/>
                <a:gd name="connsiteX9" fmla="*/ 0 w 1999980"/>
                <a:gd name="connsiteY9" fmla="*/ 628832 h 786040"/>
                <a:gd name="connsiteX10" fmla="*/ 279327 w 1999980"/>
                <a:gd name="connsiteY10" fmla="*/ 786040 h 78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9980" h="786040">
                  <a:moveTo>
                    <a:pt x="279327" y="786040"/>
                  </a:moveTo>
                  <a:cubicBezTo>
                    <a:pt x="575413" y="247041"/>
                    <a:pt x="999990" y="297572"/>
                    <a:pt x="999990" y="297572"/>
                  </a:cubicBezTo>
                  <a:cubicBezTo>
                    <a:pt x="999990" y="297572"/>
                    <a:pt x="1424567" y="247041"/>
                    <a:pt x="1720653" y="786040"/>
                  </a:cubicBezTo>
                  <a:cubicBezTo>
                    <a:pt x="1999980" y="628832"/>
                    <a:pt x="1999980" y="628832"/>
                    <a:pt x="1999980" y="628832"/>
                  </a:cubicBezTo>
                  <a:cubicBezTo>
                    <a:pt x="1849144" y="376176"/>
                    <a:pt x="1849144" y="376176"/>
                    <a:pt x="1849144" y="376176"/>
                  </a:cubicBezTo>
                  <a:cubicBezTo>
                    <a:pt x="1798865" y="404249"/>
                    <a:pt x="1798865" y="404249"/>
                    <a:pt x="1798865" y="404249"/>
                  </a:cubicBezTo>
                  <a:cubicBezTo>
                    <a:pt x="1798865" y="404249"/>
                    <a:pt x="1564230" y="28073"/>
                    <a:pt x="999990" y="0"/>
                  </a:cubicBezTo>
                  <a:cubicBezTo>
                    <a:pt x="435750" y="28073"/>
                    <a:pt x="201115" y="404249"/>
                    <a:pt x="201115" y="404249"/>
                  </a:cubicBezTo>
                  <a:cubicBezTo>
                    <a:pt x="201115" y="404249"/>
                    <a:pt x="201115" y="404249"/>
                    <a:pt x="150836" y="376176"/>
                  </a:cubicBezTo>
                  <a:cubicBezTo>
                    <a:pt x="150836" y="376176"/>
                    <a:pt x="150836" y="376176"/>
                    <a:pt x="0" y="628832"/>
                  </a:cubicBezTo>
                  <a:cubicBezTo>
                    <a:pt x="0" y="628832"/>
                    <a:pt x="0" y="628832"/>
                    <a:pt x="279327" y="7860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BC779071-B7C0-4158-8587-CF8B2A202169}"/>
                </a:ext>
              </a:extLst>
            </p:cNvPr>
            <p:cNvSpPr>
              <a:spLocks/>
            </p:cNvSpPr>
            <p:nvPr/>
          </p:nvSpPr>
          <p:spPr bwMode="auto">
            <a:xfrm rot="3663362" flipV="1">
              <a:off x="4744114" y="2338380"/>
              <a:ext cx="1277262" cy="501994"/>
            </a:xfrm>
            <a:custGeom>
              <a:avLst/>
              <a:gdLst>
                <a:gd name="connsiteX0" fmla="*/ 279327 w 1999980"/>
                <a:gd name="connsiteY0" fmla="*/ 786040 h 786040"/>
                <a:gd name="connsiteX1" fmla="*/ 999990 w 1999980"/>
                <a:gd name="connsiteY1" fmla="*/ 297572 h 786040"/>
                <a:gd name="connsiteX2" fmla="*/ 1720653 w 1999980"/>
                <a:gd name="connsiteY2" fmla="*/ 786040 h 786040"/>
                <a:gd name="connsiteX3" fmla="*/ 1999980 w 1999980"/>
                <a:gd name="connsiteY3" fmla="*/ 628832 h 786040"/>
                <a:gd name="connsiteX4" fmla="*/ 1849144 w 1999980"/>
                <a:gd name="connsiteY4" fmla="*/ 376176 h 786040"/>
                <a:gd name="connsiteX5" fmla="*/ 1798865 w 1999980"/>
                <a:gd name="connsiteY5" fmla="*/ 404249 h 786040"/>
                <a:gd name="connsiteX6" fmla="*/ 999990 w 1999980"/>
                <a:gd name="connsiteY6" fmla="*/ 0 h 786040"/>
                <a:gd name="connsiteX7" fmla="*/ 201115 w 1999980"/>
                <a:gd name="connsiteY7" fmla="*/ 404249 h 786040"/>
                <a:gd name="connsiteX8" fmla="*/ 150836 w 1999980"/>
                <a:gd name="connsiteY8" fmla="*/ 376176 h 786040"/>
                <a:gd name="connsiteX9" fmla="*/ 0 w 1999980"/>
                <a:gd name="connsiteY9" fmla="*/ 628832 h 786040"/>
                <a:gd name="connsiteX10" fmla="*/ 279327 w 1999980"/>
                <a:gd name="connsiteY10" fmla="*/ 786040 h 78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9980" h="786040">
                  <a:moveTo>
                    <a:pt x="279327" y="786040"/>
                  </a:moveTo>
                  <a:cubicBezTo>
                    <a:pt x="575413" y="247041"/>
                    <a:pt x="999990" y="297572"/>
                    <a:pt x="999990" y="297572"/>
                  </a:cubicBezTo>
                  <a:cubicBezTo>
                    <a:pt x="999990" y="297572"/>
                    <a:pt x="1424567" y="247041"/>
                    <a:pt x="1720653" y="786040"/>
                  </a:cubicBezTo>
                  <a:cubicBezTo>
                    <a:pt x="1999980" y="628832"/>
                    <a:pt x="1999980" y="628832"/>
                    <a:pt x="1999980" y="628832"/>
                  </a:cubicBezTo>
                  <a:cubicBezTo>
                    <a:pt x="1849144" y="376176"/>
                    <a:pt x="1849144" y="376176"/>
                    <a:pt x="1849144" y="376176"/>
                  </a:cubicBezTo>
                  <a:cubicBezTo>
                    <a:pt x="1798865" y="404249"/>
                    <a:pt x="1798865" y="404249"/>
                    <a:pt x="1798865" y="404249"/>
                  </a:cubicBezTo>
                  <a:cubicBezTo>
                    <a:pt x="1798865" y="404249"/>
                    <a:pt x="1564230" y="28073"/>
                    <a:pt x="999990" y="0"/>
                  </a:cubicBezTo>
                  <a:cubicBezTo>
                    <a:pt x="435750" y="28073"/>
                    <a:pt x="201115" y="404249"/>
                    <a:pt x="201115" y="404249"/>
                  </a:cubicBezTo>
                  <a:cubicBezTo>
                    <a:pt x="201115" y="404249"/>
                    <a:pt x="201115" y="404249"/>
                    <a:pt x="150836" y="376176"/>
                  </a:cubicBezTo>
                  <a:cubicBezTo>
                    <a:pt x="150836" y="376176"/>
                    <a:pt x="150836" y="376176"/>
                    <a:pt x="0" y="628832"/>
                  </a:cubicBezTo>
                  <a:cubicBezTo>
                    <a:pt x="0" y="628832"/>
                    <a:pt x="0" y="628832"/>
                    <a:pt x="279327" y="7860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68312F2F-893D-47C7-9D23-5C07D3D82505}"/>
                </a:ext>
              </a:extLst>
            </p:cNvPr>
            <p:cNvSpPr>
              <a:spLocks/>
            </p:cNvSpPr>
            <p:nvPr/>
          </p:nvSpPr>
          <p:spPr bwMode="auto">
            <a:xfrm rot="17936638" flipH="1" flipV="1">
              <a:off x="3108989" y="2338380"/>
              <a:ext cx="1277262" cy="501994"/>
            </a:xfrm>
            <a:custGeom>
              <a:avLst/>
              <a:gdLst>
                <a:gd name="connsiteX0" fmla="*/ 279327 w 1999980"/>
                <a:gd name="connsiteY0" fmla="*/ 786040 h 786040"/>
                <a:gd name="connsiteX1" fmla="*/ 999990 w 1999980"/>
                <a:gd name="connsiteY1" fmla="*/ 297572 h 786040"/>
                <a:gd name="connsiteX2" fmla="*/ 1720653 w 1999980"/>
                <a:gd name="connsiteY2" fmla="*/ 786040 h 786040"/>
                <a:gd name="connsiteX3" fmla="*/ 1999980 w 1999980"/>
                <a:gd name="connsiteY3" fmla="*/ 628832 h 786040"/>
                <a:gd name="connsiteX4" fmla="*/ 1849144 w 1999980"/>
                <a:gd name="connsiteY4" fmla="*/ 376176 h 786040"/>
                <a:gd name="connsiteX5" fmla="*/ 1798865 w 1999980"/>
                <a:gd name="connsiteY5" fmla="*/ 404249 h 786040"/>
                <a:gd name="connsiteX6" fmla="*/ 999990 w 1999980"/>
                <a:gd name="connsiteY6" fmla="*/ 0 h 786040"/>
                <a:gd name="connsiteX7" fmla="*/ 201115 w 1999980"/>
                <a:gd name="connsiteY7" fmla="*/ 404249 h 786040"/>
                <a:gd name="connsiteX8" fmla="*/ 150836 w 1999980"/>
                <a:gd name="connsiteY8" fmla="*/ 376176 h 786040"/>
                <a:gd name="connsiteX9" fmla="*/ 0 w 1999980"/>
                <a:gd name="connsiteY9" fmla="*/ 628832 h 786040"/>
                <a:gd name="connsiteX10" fmla="*/ 279327 w 1999980"/>
                <a:gd name="connsiteY10" fmla="*/ 786040 h 78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9980" h="786040">
                  <a:moveTo>
                    <a:pt x="279327" y="786040"/>
                  </a:moveTo>
                  <a:cubicBezTo>
                    <a:pt x="575413" y="247041"/>
                    <a:pt x="999990" y="297572"/>
                    <a:pt x="999990" y="297572"/>
                  </a:cubicBezTo>
                  <a:cubicBezTo>
                    <a:pt x="999990" y="297572"/>
                    <a:pt x="1424567" y="247041"/>
                    <a:pt x="1720653" y="786040"/>
                  </a:cubicBezTo>
                  <a:cubicBezTo>
                    <a:pt x="1999980" y="628832"/>
                    <a:pt x="1999980" y="628832"/>
                    <a:pt x="1999980" y="628832"/>
                  </a:cubicBezTo>
                  <a:cubicBezTo>
                    <a:pt x="1849144" y="376176"/>
                    <a:pt x="1849144" y="376176"/>
                    <a:pt x="1849144" y="376176"/>
                  </a:cubicBezTo>
                  <a:cubicBezTo>
                    <a:pt x="1798865" y="404249"/>
                    <a:pt x="1798865" y="404249"/>
                    <a:pt x="1798865" y="404249"/>
                  </a:cubicBezTo>
                  <a:cubicBezTo>
                    <a:pt x="1798865" y="404249"/>
                    <a:pt x="1564230" y="28073"/>
                    <a:pt x="999990" y="0"/>
                  </a:cubicBezTo>
                  <a:cubicBezTo>
                    <a:pt x="435750" y="28073"/>
                    <a:pt x="201115" y="404249"/>
                    <a:pt x="201115" y="404249"/>
                  </a:cubicBezTo>
                  <a:cubicBezTo>
                    <a:pt x="201115" y="404249"/>
                    <a:pt x="201115" y="404249"/>
                    <a:pt x="150836" y="376176"/>
                  </a:cubicBezTo>
                  <a:cubicBezTo>
                    <a:pt x="150836" y="376176"/>
                    <a:pt x="150836" y="376176"/>
                    <a:pt x="0" y="628832"/>
                  </a:cubicBezTo>
                  <a:cubicBezTo>
                    <a:pt x="0" y="628832"/>
                    <a:pt x="0" y="628832"/>
                    <a:pt x="279327" y="7860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1" name="Freeform 28">
              <a:extLst>
                <a:ext uri="{FF2B5EF4-FFF2-40B4-BE49-F238E27FC236}">
                  <a16:creationId xmlns:a16="http://schemas.microsoft.com/office/drawing/2014/main" id="{4D3BF3A3-290C-46C3-88E2-198548B00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552" y="3779564"/>
              <a:ext cx="1277261" cy="501994"/>
            </a:xfrm>
            <a:custGeom>
              <a:avLst/>
              <a:gdLst>
                <a:gd name="connsiteX0" fmla="*/ 279327 w 1999980"/>
                <a:gd name="connsiteY0" fmla="*/ 786040 h 786040"/>
                <a:gd name="connsiteX1" fmla="*/ 999990 w 1999980"/>
                <a:gd name="connsiteY1" fmla="*/ 297572 h 786040"/>
                <a:gd name="connsiteX2" fmla="*/ 1720653 w 1999980"/>
                <a:gd name="connsiteY2" fmla="*/ 786040 h 786040"/>
                <a:gd name="connsiteX3" fmla="*/ 1999980 w 1999980"/>
                <a:gd name="connsiteY3" fmla="*/ 628832 h 786040"/>
                <a:gd name="connsiteX4" fmla="*/ 1849144 w 1999980"/>
                <a:gd name="connsiteY4" fmla="*/ 376176 h 786040"/>
                <a:gd name="connsiteX5" fmla="*/ 1798865 w 1999980"/>
                <a:gd name="connsiteY5" fmla="*/ 404249 h 786040"/>
                <a:gd name="connsiteX6" fmla="*/ 999990 w 1999980"/>
                <a:gd name="connsiteY6" fmla="*/ 0 h 786040"/>
                <a:gd name="connsiteX7" fmla="*/ 201115 w 1999980"/>
                <a:gd name="connsiteY7" fmla="*/ 404249 h 786040"/>
                <a:gd name="connsiteX8" fmla="*/ 150836 w 1999980"/>
                <a:gd name="connsiteY8" fmla="*/ 376176 h 786040"/>
                <a:gd name="connsiteX9" fmla="*/ 0 w 1999980"/>
                <a:gd name="connsiteY9" fmla="*/ 628832 h 786040"/>
                <a:gd name="connsiteX10" fmla="*/ 279327 w 1999980"/>
                <a:gd name="connsiteY10" fmla="*/ 786040 h 78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9980" h="786040">
                  <a:moveTo>
                    <a:pt x="279327" y="786040"/>
                  </a:moveTo>
                  <a:cubicBezTo>
                    <a:pt x="575413" y="247041"/>
                    <a:pt x="999990" y="297572"/>
                    <a:pt x="999990" y="297572"/>
                  </a:cubicBezTo>
                  <a:cubicBezTo>
                    <a:pt x="999990" y="297572"/>
                    <a:pt x="1424567" y="247041"/>
                    <a:pt x="1720653" y="786040"/>
                  </a:cubicBezTo>
                  <a:cubicBezTo>
                    <a:pt x="1999980" y="628832"/>
                    <a:pt x="1999980" y="628832"/>
                    <a:pt x="1999980" y="628832"/>
                  </a:cubicBezTo>
                  <a:cubicBezTo>
                    <a:pt x="1849144" y="376176"/>
                    <a:pt x="1849144" y="376176"/>
                    <a:pt x="1849144" y="376176"/>
                  </a:cubicBezTo>
                  <a:cubicBezTo>
                    <a:pt x="1798865" y="404249"/>
                    <a:pt x="1798865" y="404249"/>
                    <a:pt x="1798865" y="404249"/>
                  </a:cubicBezTo>
                  <a:cubicBezTo>
                    <a:pt x="1798865" y="404249"/>
                    <a:pt x="1564230" y="28073"/>
                    <a:pt x="999990" y="0"/>
                  </a:cubicBezTo>
                  <a:cubicBezTo>
                    <a:pt x="435750" y="28073"/>
                    <a:pt x="201115" y="404249"/>
                    <a:pt x="201115" y="404249"/>
                  </a:cubicBezTo>
                  <a:cubicBezTo>
                    <a:pt x="201115" y="404249"/>
                    <a:pt x="201115" y="404249"/>
                    <a:pt x="150836" y="376176"/>
                  </a:cubicBezTo>
                  <a:cubicBezTo>
                    <a:pt x="150836" y="376176"/>
                    <a:pt x="150836" y="376176"/>
                    <a:pt x="0" y="628832"/>
                  </a:cubicBezTo>
                  <a:cubicBezTo>
                    <a:pt x="0" y="628832"/>
                    <a:pt x="0" y="628832"/>
                    <a:pt x="279327" y="7860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6208027E-3075-45F4-8CF5-AAA9D4A374FF}"/>
                </a:ext>
              </a:extLst>
            </p:cNvPr>
            <p:cNvSpPr>
              <a:spLocks/>
            </p:cNvSpPr>
            <p:nvPr/>
          </p:nvSpPr>
          <p:spPr bwMode="auto">
            <a:xfrm rot="17936638">
              <a:off x="4744114" y="3297861"/>
              <a:ext cx="1277262" cy="501994"/>
            </a:xfrm>
            <a:custGeom>
              <a:avLst/>
              <a:gdLst>
                <a:gd name="connsiteX0" fmla="*/ 279327 w 1999980"/>
                <a:gd name="connsiteY0" fmla="*/ 786040 h 786040"/>
                <a:gd name="connsiteX1" fmla="*/ 999990 w 1999980"/>
                <a:gd name="connsiteY1" fmla="*/ 297572 h 786040"/>
                <a:gd name="connsiteX2" fmla="*/ 1720653 w 1999980"/>
                <a:gd name="connsiteY2" fmla="*/ 786040 h 786040"/>
                <a:gd name="connsiteX3" fmla="*/ 1999980 w 1999980"/>
                <a:gd name="connsiteY3" fmla="*/ 628832 h 786040"/>
                <a:gd name="connsiteX4" fmla="*/ 1849144 w 1999980"/>
                <a:gd name="connsiteY4" fmla="*/ 376176 h 786040"/>
                <a:gd name="connsiteX5" fmla="*/ 1798865 w 1999980"/>
                <a:gd name="connsiteY5" fmla="*/ 404249 h 786040"/>
                <a:gd name="connsiteX6" fmla="*/ 999990 w 1999980"/>
                <a:gd name="connsiteY6" fmla="*/ 0 h 786040"/>
                <a:gd name="connsiteX7" fmla="*/ 201115 w 1999980"/>
                <a:gd name="connsiteY7" fmla="*/ 404249 h 786040"/>
                <a:gd name="connsiteX8" fmla="*/ 150836 w 1999980"/>
                <a:gd name="connsiteY8" fmla="*/ 376176 h 786040"/>
                <a:gd name="connsiteX9" fmla="*/ 0 w 1999980"/>
                <a:gd name="connsiteY9" fmla="*/ 628832 h 786040"/>
                <a:gd name="connsiteX10" fmla="*/ 279327 w 1999980"/>
                <a:gd name="connsiteY10" fmla="*/ 786040 h 78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9980" h="786040">
                  <a:moveTo>
                    <a:pt x="279327" y="786040"/>
                  </a:moveTo>
                  <a:cubicBezTo>
                    <a:pt x="575413" y="247041"/>
                    <a:pt x="999990" y="297572"/>
                    <a:pt x="999990" y="297572"/>
                  </a:cubicBezTo>
                  <a:cubicBezTo>
                    <a:pt x="999990" y="297572"/>
                    <a:pt x="1424567" y="247041"/>
                    <a:pt x="1720653" y="786040"/>
                  </a:cubicBezTo>
                  <a:cubicBezTo>
                    <a:pt x="1999980" y="628832"/>
                    <a:pt x="1999980" y="628832"/>
                    <a:pt x="1999980" y="628832"/>
                  </a:cubicBezTo>
                  <a:cubicBezTo>
                    <a:pt x="1849144" y="376176"/>
                    <a:pt x="1849144" y="376176"/>
                    <a:pt x="1849144" y="376176"/>
                  </a:cubicBezTo>
                  <a:cubicBezTo>
                    <a:pt x="1798865" y="404249"/>
                    <a:pt x="1798865" y="404249"/>
                    <a:pt x="1798865" y="404249"/>
                  </a:cubicBezTo>
                  <a:cubicBezTo>
                    <a:pt x="1798865" y="404249"/>
                    <a:pt x="1564230" y="28073"/>
                    <a:pt x="999990" y="0"/>
                  </a:cubicBezTo>
                  <a:cubicBezTo>
                    <a:pt x="435750" y="28073"/>
                    <a:pt x="201115" y="404249"/>
                    <a:pt x="201115" y="404249"/>
                  </a:cubicBezTo>
                  <a:cubicBezTo>
                    <a:pt x="201115" y="404249"/>
                    <a:pt x="201115" y="404249"/>
                    <a:pt x="150836" y="376176"/>
                  </a:cubicBezTo>
                  <a:cubicBezTo>
                    <a:pt x="150836" y="376176"/>
                    <a:pt x="150836" y="376176"/>
                    <a:pt x="0" y="628832"/>
                  </a:cubicBezTo>
                  <a:cubicBezTo>
                    <a:pt x="0" y="628832"/>
                    <a:pt x="0" y="628832"/>
                    <a:pt x="279327" y="7860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3297BE48-6382-46A1-AB90-5ACDC7A1A548}"/>
                </a:ext>
              </a:extLst>
            </p:cNvPr>
            <p:cNvSpPr>
              <a:spLocks/>
            </p:cNvSpPr>
            <p:nvPr/>
          </p:nvSpPr>
          <p:spPr bwMode="auto">
            <a:xfrm rot="3663362" flipH="1">
              <a:off x="3108989" y="3297861"/>
              <a:ext cx="1277262" cy="501994"/>
            </a:xfrm>
            <a:custGeom>
              <a:avLst/>
              <a:gdLst>
                <a:gd name="connsiteX0" fmla="*/ 279327 w 1999980"/>
                <a:gd name="connsiteY0" fmla="*/ 786040 h 786040"/>
                <a:gd name="connsiteX1" fmla="*/ 999990 w 1999980"/>
                <a:gd name="connsiteY1" fmla="*/ 297572 h 786040"/>
                <a:gd name="connsiteX2" fmla="*/ 1720653 w 1999980"/>
                <a:gd name="connsiteY2" fmla="*/ 786040 h 786040"/>
                <a:gd name="connsiteX3" fmla="*/ 1999980 w 1999980"/>
                <a:gd name="connsiteY3" fmla="*/ 628832 h 786040"/>
                <a:gd name="connsiteX4" fmla="*/ 1849144 w 1999980"/>
                <a:gd name="connsiteY4" fmla="*/ 376176 h 786040"/>
                <a:gd name="connsiteX5" fmla="*/ 1798865 w 1999980"/>
                <a:gd name="connsiteY5" fmla="*/ 404249 h 786040"/>
                <a:gd name="connsiteX6" fmla="*/ 999990 w 1999980"/>
                <a:gd name="connsiteY6" fmla="*/ 0 h 786040"/>
                <a:gd name="connsiteX7" fmla="*/ 201115 w 1999980"/>
                <a:gd name="connsiteY7" fmla="*/ 404249 h 786040"/>
                <a:gd name="connsiteX8" fmla="*/ 150836 w 1999980"/>
                <a:gd name="connsiteY8" fmla="*/ 376176 h 786040"/>
                <a:gd name="connsiteX9" fmla="*/ 0 w 1999980"/>
                <a:gd name="connsiteY9" fmla="*/ 628832 h 786040"/>
                <a:gd name="connsiteX10" fmla="*/ 279327 w 1999980"/>
                <a:gd name="connsiteY10" fmla="*/ 786040 h 78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9980" h="786040">
                  <a:moveTo>
                    <a:pt x="279327" y="786040"/>
                  </a:moveTo>
                  <a:cubicBezTo>
                    <a:pt x="575413" y="247041"/>
                    <a:pt x="999990" y="297572"/>
                    <a:pt x="999990" y="297572"/>
                  </a:cubicBezTo>
                  <a:cubicBezTo>
                    <a:pt x="999990" y="297572"/>
                    <a:pt x="1424567" y="247041"/>
                    <a:pt x="1720653" y="786040"/>
                  </a:cubicBezTo>
                  <a:cubicBezTo>
                    <a:pt x="1999980" y="628832"/>
                    <a:pt x="1999980" y="628832"/>
                    <a:pt x="1999980" y="628832"/>
                  </a:cubicBezTo>
                  <a:cubicBezTo>
                    <a:pt x="1849144" y="376176"/>
                    <a:pt x="1849144" y="376176"/>
                    <a:pt x="1849144" y="376176"/>
                  </a:cubicBezTo>
                  <a:cubicBezTo>
                    <a:pt x="1798865" y="404249"/>
                    <a:pt x="1798865" y="404249"/>
                    <a:pt x="1798865" y="404249"/>
                  </a:cubicBezTo>
                  <a:cubicBezTo>
                    <a:pt x="1798865" y="404249"/>
                    <a:pt x="1564230" y="28073"/>
                    <a:pt x="999990" y="0"/>
                  </a:cubicBezTo>
                  <a:cubicBezTo>
                    <a:pt x="435750" y="28073"/>
                    <a:pt x="201115" y="404249"/>
                    <a:pt x="201115" y="404249"/>
                  </a:cubicBezTo>
                  <a:cubicBezTo>
                    <a:pt x="201115" y="404249"/>
                    <a:pt x="201115" y="404249"/>
                    <a:pt x="150836" y="376176"/>
                  </a:cubicBezTo>
                  <a:cubicBezTo>
                    <a:pt x="150836" y="376176"/>
                    <a:pt x="150836" y="376176"/>
                    <a:pt x="0" y="628832"/>
                  </a:cubicBezTo>
                  <a:cubicBezTo>
                    <a:pt x="0" y="628832"/>
                    <a:pt x="0" y="628832"/>
                    <a:pt x="279327" y="7860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FF7E842-AACF-4A3C-94E9-BABDE2D8F126}"/>
                </a:ext>
              </a:extLst>
            </p:cNvPr>
            <p:cNvSpPr/>
            <p:nvPr/>
          </p:nvSpPr>
          <p:spPr>
            <a:xfrm>
              <a:off x="3032036" y="2018168"/>
              <a:ext cx="769444" cy="76944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5D2FE9-87DD-45ED-BB94-7646409D3DCA}"/>
                </a:ext>
              </a:extLst>
            </p:cNvPr>
            <p:cNvSpPr/>
            <p:nvPr/>
          </p:nvSpPr>
          <p:spPr>
            <a:xfrm>
              <a:off x="5328884" y="2018168"/>
              <a:ext cx="769444" cy="7694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5085F9D-CA8E-428D-BC87-4BC04307C703}"/>
                </a:ext>
              </a:extLst>
            </p:cNvPr>
            <p:cNvSpPr/>
            <p:nvPr/>
          </p:nvSpPr>
          <p:spPr>
            <a:xfrm>
              <a:off x="5328884" y="3337406"/>
              <a:ext cx="769444" cy="76944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BE1E002-D6BD-4B6E-86C7-5D7F7867B274}"/>
                </a:ext>
              </a:extLst>
            </p:cNvPr>
            <p:cNvSpPr/>
            <p:nvPr/>
          </p:nvSpPr>
          <p:spPr>
            <a:xfrm>
              <a:off x="3032036" y="3353990"/>
              <a:ext cx="769444" cy="76944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4A0AAAF-26D4-4D2F-829B-1B7D545B5BFE}"/>
                </a:ext>
              </a:extLst>
            </p:cNvPr>
            <p:cNvSpPr/>
            <p:nvPr/>
          </p:nvSpPr>
          <p:spPr>
            <a:xfrm>
              <a:off x="4180460" y="1350010"/>
              <a:ext cx="769444" cy="7694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4EEAEA1-4F5D-45B0-B658-121D30A55610}"/>
                </a:ext>
              </a:extLst>
            </p:cNvPr>
            <p:cNvSpPr/>
            <p:nvPr/>
          </p:nvSpPr>
          <p:spPr>
            <a:xfrm>
              <a:off x="4180460" y="4028124"/>
              <a:ext cx="769444" cy="76944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Montserrat" panose="00000500000000000000" pitchFamily="2" charset="0"/>
              </a:endParaRPr>
            </a:p>
          </p:txBody>
        </p:sp>
      </p:grpSp>
      <p:sp>
        <p:nvSpPr>
          <p:cNvPr id="21" name="Freeform 37">
            <a:extLst>
              <a:ext uri="{FF2B5EF4-FFF2-40B4-BE49-F238E27FC236}">
                <a16:creationId xmlns:a16="http://schemas.microsoft.com/office/drawing/2014/main" id="{954C1C20-A203-48A8-8179-577329B8A44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027948" y="5396098"/>
            <a:ext cx="533366" cy="536776"/>
          </a:xfrm>
          <a:custGeom>
            <a:avLst/>
            <a:gdLst>
              <a:gd name="T0" fmla="*/ 326 w 326"/>
              <a:gd name="T1" fmla="*/ 108 h 328"/>
              <a:gd name="T2" fmla="*/ 219 w 326"/>
              <a:gd name="T3" fmla="*/ 0 h 328"/>
              <a:gd name="T4" fmla="*/ 31 w 326"/>
              <a:gd name="T5" fmla="*/ 188 h 328"/>
              <a:gd name="T6" fmla="*/ 0 w 326"/>
              <a:gd name="T7" fmla="*/ 328 h 328"/>
              <a:gd name="T8" fmla="*/ 139 w 326"/>
              <a:gd name="T9" fmla="*/ 295 h 328"/>
              <a:gd name="T10" fmla="*/ 326 w 326"/>
              <a:gd name="T11" fmla="*/ 108 h 328"/>
              <a:gd name="T12" fmla="*/ 129 w 326"/>
              <a:gd name="T13" fmla="*/ 275 h 328"/>
              <a:gd name="T14" fmla="*/ 112 w 326"/>
              <a:gd name="T15" fmla="*/ 258 h 328"/>
              <a:gd name="T16" fmla="*/ 280 w 326"/>
              <a:gd name="T17" fmla="*/ 91 h 328"/>
              <a:gd name="T18" fmla="*/ 297 w 326"/>
              <a:gd name="T19" fmla="*/ 108 h 328"/>
              <a:gd name="T20" fmla="*/ 129 w 326"/>
              <a:gd name="T21" fmla="*/ 275 h 328"/>
              <a:gd name="T22" fmla="*/ 67 w 326"/>
              <a:gd name="T23" fmla="*/ 290 h 328"/>
              <a:gd name="T24" fmla="*/ 37 w 326"/>
              <a:gd name="T25" fmla="*/ 260 h 328"/>
              <a:gd name="T26" fmla="*/ 48 w 326"/>
              <a:gd name="T27" fmla="*/ 208 h 328"/>
              <a:gd name="T28" fmla="*/ 66 w 326"/>
              <a:gd name="T29" fmla="*/ 226 h 328"/>
              <a:gd name="T30" fmla="*/ 66 w 326"/>
              <a:gd name="T31" fmla="*/ 226 h 328"/>
              <a:gd name="T32" fmla="*/ 105 w 326"/>
              <a:gd name="T33" fmla="*/ 265 h 328"/>
              <a:gd name="T34" fmla="*/ 105 w 326"/>
              <a:gd name="T35" fmla="*/ 265 h 328"/>
              <a:gd name="T36" fmla="*/ 119 w 326"/>
              <a:gd name="T37" fmla="*/ 278 h 328"/>
              <a:gd name="T38" fmla="*/ 67 w 326"/>
              <a:gd name="T39" fmla="*/ 290 h 328"/>
              <a:gd name="T40" fmla="*/ 272 w 326"/>
              <a:gd name="T41" fmla="*/ 83 h 328"/>
              <a:gd name="T42" fmla="*/ 105 w 326"/>
              <a:gd name="T43" fmla="*/ 250 h 328"/>
              <a:gd name="T44" fmla="*/ 80 w 326"/>
              <a:gd name="T45" fmla="*/ 226 h 328"/>
              <a:gd name="T46" fmla="*/ 248 w 326"/>
              <a:gd name="T47" fmla="*/ 59 h 328"/>
              <a:gd name="T48" fmla="*/ 272 w 326"/>
              <a:gd name="T49" fmla="*/ 83 h 328"/>
              <a:gd name="T50" fmla="*/ 219 w 326"/>
              <a:gd name="T51" fmla="*/ 30 h 328"/>
              <a:gd name="T52" fmla="*/ 240 w 326"/>
              <a:gd name="T53" fmla="*/ 51 h 328"/>
              <a:gd name="T54" fmla="*/ 73 w 326"/>
              <a:gd name="T55" fmla="*/ 218 h 328"/>
              <a:gd name="T56" fmla="*/ 52 w 326"/>
              <a:gd name="T57" fmla="*/ 197 h 328"/>
              <a:gd name="T58" fmla="*/ 219 w 326"/>
              <a:gd name="T59" fmla="*/ 3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endParaRPr lang="id-ID" sz="84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B4C573-894E-4A43-85D3-E2F69ED2B8B8}"/>
              </a:ext>
            </a:extLst>
          </p:cNvPr>
          <p:cNvGrpSpPr>
            <a:grpSpLocks noChangeAspect="1"/>
          </p:cNvGrpSpPr>
          <p:nvPr/>
        </p:nvGrpSpPr>
        <p:grpSpPr>
          <a:xfrm rot="2700000">
            <a:off x="6823712" y="5290911"/>
            <a:ext cx="350155" cy="610041"/>
            <a:chOff x="4732338" y="4783138"/>
            <a:chExt cx="703263" cy="1225550"/>
          </a:xfrm>
          <a:solidFill>
            <a:schemeClr val="bg1"/>
          </a:solidFill>
        </p:grpSpPr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4A6BB865-FD66-4ACC-8525-DCD6D4C8FD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32338" y="4783138"/>
              <a:ext cx="703263" cy="1173163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4" name="Freeform 40">
              <a:extLst>
                <a:ext uri="{FF2B5EF4-FFF2-40B4-BE49-F238E27FC236}">
                  <a16:creationId xmlns:a16="http://schemas.microsoft.com/office/drawing/2014/main" id="{948F791D-9FE1-4C94-ABA5-141D9FF23D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0938" y="5127626"/>
              <a:ext cx="244475" cy="241300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5" name="Freeform 41">
              <a:extLst>
                <a:ext uri="{FF2B5EF4-FFF2-40B4-BE49-F238E27FC236}">
                  <a16:creationId xmlns:a16="http://schemas.microsoft.com/office/drawing/2014/main" id="{F93CA3CA-50D1-45A8-8407-72CB3E0B2F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3638" y="5649913"/>
              <a:ext cx="225425" cy="358775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BE6B364-ADBF-42B9-BCB4-4B96A872E834}"/>
              </a:ext>
            </a:extLst>
          </p:cNvPr>
          <p:cNvGrpSpPr>
            <a:grpSpLocks noChangeAspect="1"/>
          </p:cNvGrpSpPr>
          <p:nvPr/>
        </p:nvGrpSpPr>
        <p:grpSpPr>
          <a:xfrm>
            <a:off x="7614733" y="3838018"/>
            <a:ext cx="384367" cy="613432"/>
            <a:chOff x="6513513" y="557213"/>
            <a:chExt cx="471488" cy="752475"/>
          </a:xfrm>
          <a:solidFill>
            <a:schemeClr val="bg1"/>
          </a:solidFill>
        </p:grpSpPr>
        <p:sp>
          <p:nvSpPr>
            <p:cNvPr id="27" name="Freeform 43">
              <a:extLst>
                <a:ext uri="{FF2B5EF4-FFF2-40B4-BE49-F238E27FC236}">
                  <a16:creationId xmlns:a16="http://schemas.microsoft.com/office/drawing/2014/main" id="{643C193F-0867-430D-A55A-EA2B7ED9E6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3513" y="557213"/>
              <a:ext cx="471488" cy="752475"/>
            </a:xfrm>
            <a:custGeom>
              <a:avLst/>
              <a:gdLst>
                <a:gd name="T0" fmla="*/ 80 w 160"/>
                <a:gd name="T1" fmla="*/ 0 h 256"/>
                <a:gd name="T2" fmla="*/ 11 w 160"/>
                <a:gd name="T3" fmla="*/ 120 h 256"/>
                <a:gd name="T4" fmla="*/ 42 w 160"/>
                <a:gd name="T5" fmla="*/ 179 h 256"/>
                <a:gd name="T6" fmla="*/ 49 w 160"/>
                <a:gd name="T7" fmla="*/ 187 h 256"/>
                <a:gd name="T8" fmla="*/ 48 w 160"/>
                <a:gd name="T9" fmla="*/ 208 h 256"/>
                <a:gd name="T10" fmla="*/ 52 w 160"/>
                <a:gd name="T11" fmla="*/ 231 h 256"/>
                <a:gd name="T12" fmla="*/ 108 w 160"/>
                <a:gd name="T13" fmla="*/ 231 h 256"/>
                <a:gd name="T14" fmla="*/ 112 w 160"/>
                <a:gd name="T15" fmla="*/ 208 h 256"/>
                <a:gd name="T16" fmla="*/ 110 w 160"/>
                <a:gd name="T17" fmla="*/ 187 h 256"/>
                <a:gd name="T18" fmla="*/ 118 w 160"/>
                <a:gd name="T19" fmla="*/ 179 h 256"/>
                <a:gd name="T20" fmla="*/ 149 w 160"/>
                <a:gd name="T21" fmla="*/ 120 h 256"/>
                <a:gd name="T22" fmla="*/ 80 w 160"/>
                <a:gd name="T23" fmla="*/ 248 h 256"/>
                <a:gd name="T24" fmla="*/ 99 w 160"/>
                <a:gd name="T25" fmla="*/ 232 h 256"/>
                <a:gd name="T26" fmla="*/ 108 w 160"/>
                <a:gd name="T27" fmla="*/ 218 h 256"/>
                <a:gd name="T28" fmla="*/ 58 w 160"/>
                <a:gd name="T29" fmla="*/ 224 h 256"/>
                <a:gd name="T30" fmla="*/ 58 w 160"/>
                <a:gd name="T31" fmla="*/ 212 h 256"/>
                <a:gd name="T32" fmla="*/ 108 w 160"/>
                <a:gd name="T33" fmla="*/ 218 h 256"/>
                <a:gd name="T34" fmla="*/ 108 w 160"/>
                <a:gd name="T35" fmla="*/ 198 h 256"/>
                <a:gd name="T36" fmla="*/ 58 w 160"/>
                <a:gd name="T37" fmla="*/ 204 h 256"/>
                <a:gd name="T38" fmla="*/ 58 w 160"/>
                <a:gd name="T39" fmla="*/ 192 h 256"/>
                <a:gd name="T40" fmla="*/ 96 w 160"/>
                <a:gd name="T41" fmla="*/ 192 h 256"/>
                <a:gd name="T42" fmla="*/ 135 w 160"/>
                <a:gd name="T43" fmla="*/ 112 h 256"/>
                <a:gd name="T44" fmla="*/ 104 w 160"/>
                <a:gd name="T45" fmla="*/ 170 h 256"/>
                <a:gd name="T46" fmla="*/ 96 w 160"/>
                <a:gd name="T47" fmla="*/ 176 h 256"/>
                <a:gd name="T48" fmla="*/ 96 w 160"/>
                <a:gd name="T49" fmla="*/ 124 h 256"/>
                <a:gd name="T50" fmla="*/ 88 w 160"/>
                <a:gd name="T51" fmla="*/ 176 h 256"/>
                <a:gd name="T52" fmla="*/ 68 w 160"/>
                <a:gd name="T53" fmla="*/ 128 h 256"/>
                <a:gd name="T54" fmla="*/ 60 w 160"/>
                <a:gd name="T55" fmla="*/ 129 h 256"/>
                <a:gd name="T56" fmla="*/ 57 w 160"/>
                <a:gd name="T57" fmla="*/ 172 h 256"/>
                <a:gd name="T58" fmla="*/ 26 w 160"/>
                <a:gd name="T59" fmla="*/ 114 h 256"/>
                <a:gd name="T60" fmla="*/ 16 w 160"/>
                <a:gd name="T61" fmla="*/ 80 h 256"/>
                <a:gd name="T62" fmla="*/ 144 w 160"/>
                <a:gd name="T63" fmla="*/ 8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256">
                  <a:moveTo>
                    <a:pt x="160" y="80"/>
                  </a:moveTo>
                  <a:cubicBezTo>
                    <a:pt x="160" y="36"/>
                    <a:pt x="124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95"/>
                    <a:pt x="4" y="109"/>
                    <a:pt x="11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4" y="182"/>
                    <a:pt x="46" y="185"/>
                    <a:pt x="49" y="187"/>
                  </a:cubicBezTo>
                  <a:cubicBezTo>
                    <a:pt x="46" y="190"/>
                    <a:pt x="44" y="194"/>
                    <a:pt x="44" y="198"/>
                  </a:cubicBezTo>
                  <a:cubicBezTo>
                    <a:pt x="44" y="202"/>
                    <a:pt x="46" y="206"/>
                    <a:pt x="48" y="208"/>
                  </a:cubicBezTo>
                  <a:cubicBezTo>
                    <a:pt x="46" y="211"/>
                    <a:pt x="44" y="214"/>
                    <a:pt x="44" y="218"/>
                  </a:cubicBezTo>
                  <a:cubicBezTo>
                    <a:pt x="44" y="224"/>
                    <a:pt x="47" y="229"/>
                    <a:pt x="52" y="231"/>
                  </a:cubicBezTo>
                  <a:cubicBezTo>
                    <a:pt x="53" y="245"/>
                    <a:pt x="65" y="256"/>
                    <a:pt x="80" y="256"/>
                  </a:cubicBezTo>
                  <a:cubicBezTo>
                    <a:pt x="94" y="256"/>
                    <a:pt x="106" y="245"/>
                    <a:pt x="108" y="231"/>
                  </a:cubicBezTo>
                  <a:cubicBezTo>
                    <a:pt x="112" y="229"/>
                    <a:pt x="116" y="224"/>
                    <a:pt x="116" y="218"/>
                  </a:cubicBezTo>
                  <a:cubicBezTo>
                    <a:pt x="116" y="214"/>
                    <a:pt x="114" y="211"/>
                    <a:pt x="112" y="208"/>
                  </a:cubicBezTo>
                  <a:cubicBezTo>
                    <a:pt x="114" y="206"/>
                    <a:pt x="116" y="202"/>
                    <a:pt x="116" y="198"/>
                  </a:cubicBezTo>
                  <a:cubicBezTo>
                    <a:pt x="116" y="194"/>
                    <a:pt x="114" y="190"/>
                    <a:pt x="110" y="187"/>
                  </a:cubicBezTo>
                  <a:cubicBezTo>
                    <a:pt x="113" y="185"/>
                    <a:pt x="116" y="182"/>
                    <a:pt x="118" y="179"/>
                  </a:cubicBezTo>
                  <a:cubicBezTo>
                    <a:pt x="118" y="179"/>
                    <a:pt x="118" y="179"/>
                    <a:pt x="118" y="179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56" y="109"/>
                    <a:pt x="160" y="95"/>
                    <a:pt x="160" y="80"/>
                  </a:cubicBezTo>
                  <a:close/>
                  <a:moveTo>
                    <a:pt x="80" y="248"/>
                  </a:moveTo>
                  <a:cubicBezTo>
                    <a:pt x="70" y="248"/>
                    <a:pt x="62" y="241"/>
                    <a:pt x="60" y="232"/>
                  </a:cubicBezTo>
                  <a:cubicBezTo>
                    <a:pt x="99" y="232"/>
                    <a:pt x="99" y="232"/>
                    <a:pt x="99" y="232"/>
                  </a:cubicBezTo>
                  <a:cubicBezTo>
                    <a:pt x="97" y="241"/>
                    <a:pt x="89" y="248"/>
                    <a:pt x="80" y="248"/>
                  </a:cubicBezTo>
                  <a:close/>
                  <a:moveTo>
                    <a:pt x="108" y="218"/>
                  </a:moveTo>
                  <a:cubicBezTo>
                    <a:pt x="108" y="222"/>
                    <a:pt x="105" y="224"/>
                    <a:pt x="102" y="224"/>
                  </a:cubicBezTo>
                  <a:cubicBezTo>
                    <a:pt x="58" y="224"/>
                    <a:pt x="58" y="224"/>
                    <a:pt x="58" y="224"/>
                  </a:cubicBezTo>
                  <a:cubicBezTo>
                    <a:pt x="55" y="224"/>
                    <a:pt x="52" y="222"/>
                    <a:pt x="52" y="218"/>
                  </a:cubicBezTo>
                  <a:cubicBezTo>
                    <a:pt x="52" y="215"/>
                    <a:pt x="55" y="212"/>
                    <a:pt x="58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5" y="212"/>
                    <a:pt x="108" y="215"/>
                    <a:pt x="108" y="218"/>
                  </a:cubicBezTo>
                  <a:close/>
                  <a:moveTo>
                    <a:pt x="102" y="192"/>
                  </a:moveTo>
                  <a:cubicBezTo>
                    <a:pt x="105" y="192"/>
                    <a:pt x="108" y="195"/>
                    <a:pt x="108" y="198"/>
                  </a:cubicBezTo>
                  <a:cubicBezTo>
                    <a:pt x="108" y="202"/>
                    <a:pt x="105" y="204"/>
                    <a:pt x="102" y="204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5" y="204"/>
                    <a:pt x="52" y="202"/>
                    <a:pt x="52" y="198"/>
                  </a:cubicBezTo>
                  <a:cubicBezTo>
                    <a:pt x="52" y="195"/>
                    <a:pt x="55" y="192"/>
                    <a:pt x="58" y="192"/>
                  </a:cubicBezTo>
                  <a:cubicBezTo>
                    <a:pt x="64" y="192"/>
                    <a:pt x="64" y="192"/>
                    <a:pt x="64" y="192"/>
                  </a:cubicBezTo>
                  <a:cubicBezTo>
                    <a:pt x="96" y="192"/>
                    <a:pt x="96" y="192"/>
                    <a:pt x="96" y="192"/>
                  </a:cubicBezTo>
                  <a:lnTo>
                    <a:pt x="102" y="192"/>
                  </a:lnTo>
                  <a:close/>
                  <a:moveTo>
                    <a:pt x="135" y="112"/>
                  </a:moveTo>
                  <a:cubicBezTo>
                    <a:pt x="135" y="113"/>
                    <a:pt x="135" y="114"/>
                    <a:pt x="134" y="114"/>
                  </a:cubicBezTo>
                  <a:cubicBezTo>
                    <a:pt x="104" y="170"/>
                    <a:pt x="104" y="170"/>
                    <a:pt x="104" y="170"/>
                  </a:cubicBezTo>
                  <a:cubicBezTo>
                    <a:pt x="104" y="170"/>
                    <a:pt x="103" y="171"/>
                    <a:pt x="103" y="172"/>
                  </a:cubicBezTo>
                  <a:cubicBezTo>
                    <a:pt x="102" y="174"/>
                    <a:pt x="100" y="176"/>
                    <a:pt x="96" y="176"/>
                  </a:cubicBezTo>
                  <a:cubicBezTo>
                    <a:pt x="100" y="129"/>
                    <a:pt x="100" y="129"/>
                    <a:pt x="100" y="129"/>
                  </a:cubicBezTo>
                  <a:cubicBezTo>
                    <a:pt x="100" y="126"/>
                    <a:pt x="98" y="124"/>
                    <a:pt x="96" y="124"/>
                  </a:cubicBezTo>
                  <a:cubicBezTo>
                    <a:pt x="94" y="124"/>
                    <a:pt x="92" y="126"/>
                    <a:pt x="92" y="128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8" y="126"/>
                    <a:pt x="66" y="124"/>
                    <a:pt x="64" y="124"/>
                  </a:cubicBezTo>
                  <a:cubicBezTo>
                    <a:pt x="61" y="124"/>
                    <a:pt x="60" y="126"/>
                    <a:pt x="60" y="129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0" y="176"/>
                    <a:pt x="58" y="174"/>
                    <a:pt x="57" y="172"/>
                  </a:cubicBezTo>
                  <a:cubicBezTo>
                    <a:pt x="56" y="171"/>
                    <a:pt x="56" y="171"/>
                    <a:pt x="56" y="170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5" y="114"/>
                    <a:pt x="25" y="113"/>
                    <a:pt x="25" y="112"/>
                  </a:cubicBezTo>
                  <a:cubicBezTo>
                    <a:pt x="19" y="103"/>
                    <a:pt x="16" y="91"/>
                    <a:pt x="16" y="80"/>
                  </a:cubicBezTo>
                  <a:cubicBezTo>
                    <a:pt x="16" y="45"/>
                    <a:pt x="45" y="16"/>
                    <a:pt x="80" y="16"/>
                  </a:cubicBezTo>
                  <a:cubicBezTo>
                    <a:pt x="115" y="16"/>
                    <a:pt x="144" y="45"/>
                    <a:pt x="144" y="80"/>
                  </a:cubicBezTo>
                  <a:cubicBezTo>
                    <a:pt x="144" y="91"/>
                    <a:pt x="141" y="103"/>
                    <a:pt x="13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840" dirty="0">
                <a:latin typeface="Montserrat" panose="00000500000000000000" pitchFamily="2" charset="0"/>
              </a:endParaRPr>
            </a:p>
          </p:txBody>
        </p:sp>
        <p:sp>
          <p:nvSpPr>
            <p:cNvPr id="28" name="Freeform 44">
              <a:extLst>
                <a:ext uri="{FF2B5EF4-FFF2-40B4-BE49-F238E27FC236}">
                  <a16:creationId xmlns:a16="http://schemas.microsoft.com/office/drawing/2014/main" id="{F38F6A25-4999-4749-8F09-4C44C69D1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8763" y="642938"/>
              <a:ext cx="120650" cy="103188"/>
            </a:xfrm>
            <a:custGeom>
              <a:avLst/>
              <a:gdLst>
                <a:gd name="T0" fmla="*/ 35 w 41"/>
                <a:gd name="T1" fmla="*/ 1 h 35"/>
                <a:gd name="T2" fmla="*/ 1 w 41"/>
                <a:gd name="T3" fmla="*/ 29 h 35"/>
                <a:gd name="T4" fmla="*/ 3 w 41"/>
                <a:gd name="T5" fmla="*/ 35 h 35"/>
                <a:gd name="T6" fmla="*/ 4 w 41"/>
                <a:gd name="T7" fmla="*/ 35 h 35"/>
                <a:gd name="T8" fmla="*/ 8 w 41"/>
                <a:gd name="T9" fmla="*/ 33 h 35"/>
                <a:gd name="T10" fmla="*/ 37 w 41"/>
                <a:gd name="T11" fmla="*/ 9 h 35"/>
                <a:gd name="T12" fmla="*/ 40 w 41"/>
                <a:gd name="T13" fmla="*/ 4 h 35"/>
                <a:gd name="T14" fmla="*/ 35 w 41"/>
                <a:gd name="T15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5">
                  <a:moveTo>
                    <a:pt x="35" y="1"/>
                  </a:moveTo>
                  <a:cubicBezTo>
                    <a:pt x="20" y="5"/>
                    <a:pt x="7" y="15"/>
                    <a:pt x="1" y="29"/>
                  </a:cubicBezTo>
                  <a:cubicBezTo>
                    <a:pt x="0" y="31"/>
                    <a:pt x="1" y="34"/>
                    <a:pt x="3" y="35"/>
                  </a:cubicBezTo>
                  <a:cubicBezTo>
                    <a:pt x="3" y="35"/>
                    <a:pt x="4" y="35"/>
                    <a:pt x="4" y="35"/>
                  </a:cubicBezTo>
                  <a:cubicBezTo>
                    <a:pt x="6" y="35"/>
                    <a:pt x="7" y="34"/>
                    <a:pt x="8" y="33"/>
                  </a:cubicBezTo>
                  <a:cubicBezTo>
                    <a:pt x="14" y="21"/>
                    <a:pt x="24" y="12"/>
                    <a:pt x="37" y="9"/>
                  </a:cubicBezTo>
                  <a:cubicBezTo>
                    <a:pt x="39" y="8"/>
                    <a:pt x="41" y="6"/>
                    <a:pt x="40" y="4"/>
                  </a:cubicBezTo>
                  <a:cubicBezTo>
                    <a:pt x="40" y="2"/>
                    <a:pt x="37" y="0"/>
                    <a:pt x="3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840" dirty="0">
                <a:latin typeface="Montserrat" panose="00000500000000000000" pitchFamily="2" charset="0"/>
              </a:endParaRPr>
            </a:p>
          </p:txBody>
        </p:sp>
      </p:grpSp>
      <p:sp>
        <p:nvSpPr>
          <p:cNvPr id="29" name="Freeform 45">
            <a:extLst>
              <a:ext uri="{FF2B5EF4-FFF2-40B4-BE49-F238E27FC236}">
                <a16:creationId xmlns:a16="http://schemas.microsoft.com/office/drawing/2014/main" id="{F42E37E9-318D-4091-8787-86A8A5A9B9AF}"/>
              </a:ext>
            </a:extLst>
          </p:cNvPr>
          <p:cNvSpPr>
            <a:spLocks noEditPoints="1"/>
          </p:cNvSpPr>
          <p:nvPr/>
        </p:nvSpPr>
        <p:spPr bwMode="auto">
          <a:xfrm>
            <a:off x="5012716" y="2491586"/>
            <a:ext cx="518466" cy="459151"/>
          </a:xfrm>
          <a:custGeom>
            <a:avLst/>
            <a:gdLst>
              <a:gd name="T0" fmla="*/ 232 w 256"/>
              <a:gd name="T1" fmla="*/ 84 h 227"/>
              <a:gd name="T2" fmla="*/ 172 w 256"/>
              <a:gd name="T3" fmla="*/ 44 h 227"/>
              <a:gd name="T4" fmla="*/ 120 w 256"/>
              <a:gd name="T5" fmla="*/ 48 h 227"/>
              <a:gd name="T6" fmla="*/ 64 w 256"/>
              <a:gd name="T7" fmla="*/ 107 h 227"/>
              <a:gd name="T8" fmla="*/ 0 w 256"/>
              <a:gd name="T9" fmla="*/ 131 h 227"/>
              <a:gd name="T10" fmla="*/ 32 w 256"/>
              <a:gd name="T11" fmla="*/ 227 h 227"/>
              <a:gd name="T12" fmla="*/ 87 w 256"/>
              <a:gd name="T13" fmla="*/ 212 h 227"/>
              <a:gd name="T14" fmla="*/ 103 w 256"/>
              <a:gd name="T15" fmla="*/ 219 h 227"/>
              <a:gd name="T16" fmla="*/ 232 w 256"/>
              <a:gd name="T17" fmla="*/ 197 h 227"/>
              <a:gd name="T18" fmla="*/ 240 w 256"/>
              <a:gd name="T19" fmla="*/ 169 h 227"/>
              <a:gd name="T20" fmla="*/ 248 w 256"/>
              <a:gd name="T21" fmla="*/ 140 h 227"/>
              <a:gd name="T22" fmla="*/ 256 w 256"/>
              <a:gd name="T23" fmla="*/ 108 h 227"/>
              <a:gd name="T24" fmla="*/ 32 w 256"/>
              <a:gd name="T25" fmla="*/ 211 h 227"/>
              <a:gd name="T26" fmla="*/ 16 w 256"/>
              <a:gd name="T27" fmla="*/ 131 h 227"/>
              <a:gd name="T28" fmla="*/ 64 w 256"/>
              <a:gd name="T29" fmla="*/ 123 h 227"/>
              <a:gd name="T30" fmla="*/ 72 w 256"/>
              <a:gd name="T31" fmla="*/ 198 h 227"/>
              <a:gd name="T32" fmla="*/ 72 w 256"/>
              <a:gd name="T33" fmla="*/ 203 h 227"/>
              <a:gd name="T34" fmla="*/ 210 w 256"/>
              <a:gd name="T35" fmla="*/ 203 h 227"/>
              <a:gd name="T36" fmla="*/ 88 w 256"/>
              <a:gd name="T37" fmla="*/ 194 h 227"/>
              <a:gd name="T38" fmla="*/ 86 w 256"/>
              <a:gd name="T39" fmla="*/ 121 h 227"/>
              <a:gd name="T40" fmla="*/ 140 w 256"/>
              <a:gd name="T41" fmla="*/ 16 h 227"/>
              <a:gd name="T42" fmla="*/ 152 w 256"/>
              <a:gd name="T43" fmla="*/ 90 h 227"/>
              <a:gd name="T44" fmla="*/ 160 w 256"/>
              <a:gd name="T45" fmla="*/ 100 h 227"/>
              <a:gd name="T46" fmla="*/ 240 w 256"/>
              <a:gd name="T47" fmla="*/ 108 h 227"/>
              <a:gd name="T48" fmla="*/ 223 w 256"/>
              <a:gd name="T49" fmla="*/ 116 h 227"/>
              <a:gd name="T50" fmla="*/ 223 w 256"/>
              <a:gd name="T51" fmla="*/ 132 h 227"/>
              <a:gd name="T52" fmla="*/ 224 w 256"/>
              <a:gd name="T53" fmla="*/ 132 h 227"/>
              <a:gd name="T54" fmla="*/ 224 w 256"/>
              <a:gd name="T55" fmla="*/ 148 h 227"/>
              <a:gd name="T56" fmla="*/ 218 w 256"/>
              <a:gd name="T57" fmla="*/ 147 h 227"/>
              <a:gd name="T58" fmla="*/ 215 w 256"/>
              <a:gd name="T59" fmla="*/ 148 h 227"/>
              <a:gd name="T60" fmla="*/ 215 w 256"/>
              <a:gd name="T61" fmla="*/ 164 h 227"/>
              <a:gd name="T62" fmla="*/ 224 w 256"/>
              <a:gd name="T63" fmla="*/ 169 h 227"/>
              <a:gd name="T64" fmla="*/ 210 w 256"/>
              <a:gd name="T65" fmla="*/ 175 h 227"/>
              <a:gd name="T66" fmla="*/ 210 w 256"/>
              <a:gd name="T67" fmla="*/ 175 h 227"/>
              <a:gd name="T68" fmla="*/ 210 w 256"/>
              <a:gd name="T69" fmla="*/ 191 h 227"/>
              <a:gd name="T70" fmla="*/ 210 w 256"/>
              <a:gd name="T71" fmla="*/ 20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6" h="227">
                <a:moveTo>
                  <a:pt x="256" y="108"/>
                </a:moveTo>
                <a:cubicBezTo>
                  <a:pt x="256" y="94"/>
                  <a:pt x="245" y="84"/>
                  <a:pt x="232" y="84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1" y="74"/>
                  <a:pt x="172" y="59"/>
                  <a:pt x="172" y="44"/>
                </a:cubicBezTo>
                <a:cubicBezTo>
                  <a:pt x="172" y="13"/>
                  <a:pt x="156" y="0"/>
                  <a:pt x="140" y="0"/>
                </a:cubicBezTo>
                <a:cubicBezTo>
                  <a:pt x="120" y="0"/>
                  <a:pt x="120" y="21"/>
                  <a:pt x="120" y="48"/>
                </a:cubicBezTo>
                <a:cubicBezTo>
                  <a:pt x="120" y="67"/>
                  <a:pt x="90" y="97"/>
                  <a:pt x="75" y="110"/>
                </a:cubicBezTo>
                <a:cubicBezTo>
                  <a:pt x="71" y="108"/>
                  <a:pt x="68" y="107"/>
                  <a:pt x="6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11" y="107"/>
                  <a:pt x="0" y="118"/>
                  <a:pt x="0" y="131"/>
                </a:cubicBezTo>
                <a:cubicBezTo>
                  <a:pt x="8" y="203"/>
                  <a:pt x="8" y="203"/>
                  <a:pt x="8" y="203"/>
                </a:cubicBezTo>
                <a:cubicBezTo>
                  <a:pt x="10" y="216"/>
                  <a:pt x="19" y="227"/>
                  <a:pt x="32" y="227"/>
                </a:cubicBezTo>
                <a:cubicBezTo>
                  <a:pt x="64" y="227"/>
                  <a:pt x="64" y="227"/>
                  <a:pt x="64" y="227"/>
                </a:cubicBezTo>
                <a:cubicBezTo>
                  <a:pt x="74" y="227"/>
                  <a:pt x="83" y="221"/>
                  <a:pt x="87" y="212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101" y="219"/>
                  <a:pt x="102" y="219"/>
                  <a:pt x="103" y="219"/>
                </a:cubicBezTo>
                <a:cubicBezTo>
                  <a:pt x="210" y="219"/>
                  <a:pt x="210" y="219"/>
                  <a:pt x="210" y="219"/>
                </a:cubicBezTo>
                <a:cubicBezTo>
                  <a:pt x="222" y="219"/>
                  <a:pt x="232" y="210"/>
                  <a:pt x="232" y="197"/>
                </a:cubicBezTo>
                <a:cubicBezTo>
                  <a:pt x="232" y="194"/>
                  <a:pt x="231" y="191"/>
                  <a:pt x="230" y="188"/>
                </a:cubicBezTo>
                <a:cubicBezTo>
                  <a:pt x="236" y="184"/>
                  <a:pt x="240" y="177"/>
                  <a:pt x="240" y="169"/>
                </a:cubicBezTo>
                <a:cubicBezTo>
                  <a:pt x="240" y="166"/>
                  <a:pt x="239" y="162"/>
                  <a:pt x="238" y="159"/>
                </a:cubicBezTo>
                <a:cubicBezTo>
                  <a:pt x="244" y="155"/>
                  <a:pt x="248" y="148"/>
                  <a:pt x="248" y="140"/>
                </a:cubicBezTo>
                <a:cubicBezTo>
                  <a:pt x="248" y="135"/>
                  <a:pt x="247" y="131"/>
                  <a:pt x="245" y="128"/>
                </a:cubicBezTo>
                <a:cubicBezTo>
                  <a:pt x="252" y="123"/>
                  <a:pt x="256" y="116"/>
                  <a:pt x="256" y="108"/>
                </a:cubicBezTo>
                <a:close/>
                <a:moveTo>
                  <a:pt x="64" y="211"/>
                </a:moveTo>
                <a:cubicBezTo>
                  <a:pt x="32" y="211"/>
                  <a:pt x="32" y="211"/>
                  <a:pt x="32" y="211"/>
                </a:cubicBezTo>
                <a:cubicBezTo>
                  <a:pt x="28" y="211"/>
                  <a:pt x="25" y="206"/>
                  <a:pt x="24" y="202"/>
                </a:cubicBezTo>
                <a:cubicBezTo>
                  <a:pt x="16" y="131"/>
                  <a:pt x="16" y="131"/>
                  <a:pt x="16" y="131"/>
                </a:cubicBezTo>
                <a:cubicBezTo>
                  <a:pt x="17" y="127"/>
                  <a:pt x="20" y="123"/>
                  <a:pt x="24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9" y="123"/>
                  <a:pt x="72" y="127"/>
                  <a:pt x="72" y="131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200"/>
                  <a:pt x="72" y="201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2" y="208"/>
                  <a:pt x="69" y="211"/>
                  <a:pt x="64" y="211"/>
                </a:cubicBezTo>
                <a:close/>
                <a:moveTo>
                  <a:pt x="210" y="203"/>
                </a:moveTo>
                <a:cubicBezTo>
                  <a:pt x="105" y="203"/>
                  <a:pt x="105" y="203"/>
                  <a:pt x="105" y="203"/>
                </a:cubicBezTo>
                <a:cubicBezTo>
                  <a:pt x="88" y="194"/>
                  <a:pt x="88" y="194"/>
                  <a:pt x="88" y="194"/>
                </a:cubicBezTo>
                <a:cubicBezTo>
                  <a:pt x="88" y="131"/>
                  <a:pt x="88" y="131"/>
                  <a:pt x="88" y="131"/>
                </a:cubicBezTo>
                <a:cubicBezTo>
                  <a:pt x="88" y="128"/>
                  <a:pt x="87" y="124"/>
                  <a:pt x="86" y="121"/>
                </a:cubicBezTo>
                <a:cubicBezTo>
                  <a:pt x="100" y="109"/>
                  <a:pt x="136" y="75"/>
                  <a:pt x="136" y="48"/>
                </a:cubicBezTo>
                <a:cubicBezTo>
                  <a:pt x="136" y="31"/>
                  <a:pt x="136" y="16"/>
                  <a:pt x="140" y="16"/>
                </a:cubicBezTo>
                <a:cubicBezTo>
                  <a:pt x="148" y="16"/>
                  <a:pt x="156" y="25"/>
                  <a:pt x="156" y="44"/>
                </a:cubicBezTo>
                <a:cubicBezTo>
                  <a:pt x="156" y="67"/>
                  <a:pt x="152" y="90"/>
                  <a:pt x="152" y="90"/>
                </a:cubicBezTo>
                <a:cubicBezTo>
                  <a:pt x="152" y="93"/>
                  <a:pt x="153" y="95"/>
                  <a:pt x="154" y="97"/>
                </a:cubicBezTo>
                <a:cubicBezTo>
                  <a:pt x="156" y="98"/>
                  <a:pt x="158" y="100"/>
                  <a:pt x="160" y="100"/>
                </a:cubicBezTo>
                <a:cubicBezTo>
                  <a:pt x="232" y="100"/>
                  <a:pt x="232" y="100"/>
                  <a:pt x="232" y="100"/>
                </a:cubicBezTo>
                <a:cubicBezTo>
                  <a:pt x="237" y="100"/>
                  <a:pt x="240" y="103"/>
                  <a:pt x="240" y="108"/>
                </a:cubicBezTo>
                <a:cubicBezTo>
                  <a:pt x="240" y="112"/>
                  <a:pt x="237" y="116"/>
                  <a:pt x="232" y="116"/>
                </a:cubicBezTo>
                <a:cubicBezTo>
                  <a:pt x="223" y="116"/>
                  <a:pt x="223" y="116"/>
                  <a:pt x="223" y="116"/>
                </a:cubicBezTo>
                <a:cubicBezTo>
                  <a:pt x="219" y="116"/>
                  <a:pt x="215" y="119"/>
                  <a:pt x="215" y="124"/>
                </a:cubicBezTo>
                <a:cubicBezTo>
                  <a:pt x="215" y="128"/>
                  <a:pt x="219" y="132"/>
                  <a:pt x="223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9" y="132"/>
                  <a:pt x="232" y="135"/>
                  <a:pt x="232" y="140"/>
                </a:cubicBezTo>
                <a:cubicBezTo>
                  <a:pt x="232" y="144"/>
                  <a:pt x="229" y="148"/>
                  <a:pt x="224" y="148"/>
                </a:cubicBezTo>
                <a:cubicBezTo>
                  <a:pt x="219" y="148"/>
                  <a:pt x="219" y="148"/>
                  <a:pt x="219" y="148"/>
                </a:cubicBezTo>
                <a:cubicBezTo>
                  <a:pt x="219" y="148"/>
                  <a:pt x="218" y="147"/>
                  <a:pt x="218" y="147"/>
                </a:cubicBezTo>
                <a:cubicBezTo>
                  <a:pt x="218" y="147"/>
                  <a:pt x="218" y="148"/>
                  <a:pt x="218" y="148"/>
                </a:cubicBezTo>
                <a:cubicBezTo>
                  <a:pt x="215" y="148"/>
                  <a:pt x="215" y="148"/>
                  <a:pt x="215" y="148"/>
                </a:cubicBezTo>
                <a:cubicBezTo>
                  <a:pt x="211" y="148"/>
                  <a:pt x="207" y="151"/>
                  <a:pt x="207" y="156"/>
                </a:cubicBezTo>
                <a:cubicBezTo>
                  <a:pt x="207" y="160"/>
                  <a:pt x="211" y="164"/>
                  <a:pt x="215" y="164"/>
                </a:cubicBezTo>
                <a:cubicBezTo>
                  <a:pt x="218" y="164"/>
                  <a:pt x="218" y="164"/>
                  <a:pt x="218" y="164"/>
                </a:cubicBezTo>
                <a:cubicBezTo>
                  <a:pt x="222" y="164"/>
                  <a:pt x="224" y="166"/>
                  <a:pt x="224" y="169"/>
                </a:cubicBezTo>
                <a:cubicBezTo>
                  <a:pt x="224" y="173"/>
                  <a:pt x="221" y="175"/>
                  <a:pt x="218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06" y="175"/>
                  <a:pt x="202" y="179"/>
                  <a:pt x="202" y="183"/>
                </a:cubicBezTo>
                <a:cubicBezTo>
                  <a:pt x="202" y="188"/>
                  <a:pt x="206" y="191"/>
                  <a:pt x="210" y="191"/>
                </a:cubicBezTo>
                <a:cubicBezTo>
                  <a:pt x="213" y="191"/>
                  <a:pt x="216" y="194"/>
                  <a:pt x="216" y="197"/>
                </a:cubicBezTo>
                <a:cubicBezTo>
                  <a:pt x="216" y="201"/>
                  <a:pt x="213" y="203"/>
                  <a:pt x="210" y="2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840" dirty="0">
              <a:latin typeface="Montserrat" panose="00000500000000000000" pitchFamily="2" charset="0"/>
            </a:endParaRPr>
          </a:p>
        </p:txBody>
      </p:sp>
      <p:sp>
        <p:nvSpPr>
          <p:cNvPr id="30" name="Freeform 26">
            <a:extLst>
              <a:ext uri="{FF2B5EF4-FFF2-40B4-BE49-F238E27FC236}">
                <a16:creationId xmlns:a16="http://schemas.microsoft.com/office/drawing/2014/main" id="{9BF5D8DC-32D2-49BD-ABB6-0078994F6603}"/>
              </a:ext>
            </a:extLst>
          </p:cNvPr>
          <p:cNvSpPr>
            <a:spLocks noChangeAspect="1" noEditPoints="1"/>
          </p:cNvSpPr>
          <p:nvPr/>
        </p:nvSpPr>
        <p:spPr bwMode="auto">
          <a:xfrm rot="2700000">
            <a:off x="4256295" y="3988025"/>
            <a:ext cx="314853" cy="579704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endParaRPr lang="id-ID" sz="84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D0A5C89-2386-403B-A1C6-17E9D161DA84}"/>
              </a:ext>
            </a:extLst>
          </p:cNvPr>
          <p:cNvGrpSpPr>
            <a:grpSpLocks noChangeAspect="1"/>
          </p:cNvGrpSpPr>
          <p:nvPr/>
        </p:nvGrpSpPr>
        <p:grpSpPr>
          <a:xfrm>
            <a:off x="6757743" y="2489560"/>
            <a:ext cx="478750" cy="455702"/>
            <a:chOff x="6719888" y="887413"/>
            <a:chExt cx="492125" cy="468312"/>
          </a:xfrm>
          <a:solidFill>
            <a:schemeClr val="bg1"/>
          </a:solidFill>
        </p:grpSpPr>
        <p:sp>
          <p:nvSpPr>
            <p:cNvPr id="32" name="Freeform 48">
              <a:extLst>
                <a:ext uri="{FF2B5EF4-FFF2-40B4-BE49-F238E27FC236}">
                  <a16:creationId xmlns:a16="http://schemas.microsoft.com/office/drawing/2014/main" id="{72645BA5-4DC2-43CD-8428-4D81B15E72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3" name="Freeform 49">
              <a:extLst>
                <a:ext uri="{FF2B5EF4-FFF2-40B4-BE49-F238E27FC236}">
                  <a16:creationId xmlns:a16="http://schemas.microsoft.com/office/drawing/2014/main" id="{FC51ECA5-7ED7-49BD-95D2-A092AE2877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4" name="Freeform 50">
              <a:extLst>
                <a:ext uri="{FF2B5EF4-FFF2-40B4-BE49-F238E27FC236}">
                  <a16:creationId xmlns:a16="http://schemas.microsoft.com/office/drawing/2014/main" id="{AB692A7C-3EBE-48D3-BE74-7CD9D3B2A6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5" name="Freeform 51">
              <a:extLst>
                <a:ext uri="{FF2B5EF4-FFF2-40B4-BE49-F238E27FC236}">
                  <a16:creationId xmlns:a16="http://schemas.microsoft.com/office/drawing/2014/main" id="{7AE504A8-BA01-4D95-A439-08B31C5EE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6" name="Freeform 52">
              <a:extLst>
                <a:ext uri="{FF2B5EF4-FFF2-40B4-BE49-F238E27FC236}">
                  <a16:creationId xmlns:a16="http://schemas.microsoft.com/office/drawing/2014/main" id="{554F2BFA-F46F-49B1-9C3C-54909F382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7" name="Freeform 53">
              <a:extLst>
                <a:ext uri="{FF2B5EF4-FFF2-40B4-BE49-F238E27FC236}">
                  <a16:creationId xmlns:a16="http://schemas.microsoft.com/office/drawing/2014/main" id="{3516A3C8-0E36-4044-B1E1-F4C70B71F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001BBDF2-B4B5-4403-B03C-4E2042C84863}"/>
              </a:ext>
            </a:extLst>
          </p:cNvPr>
          <p:cNvSpPr txBox="1"/>
          <p:nvPr/>
        </p:nvSpPr>
        <p:spPr>
          <a:xfrm>
            <a:off x="8139486" y="5088714"/>
            <a:ext cx="3344088" cy="1133754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4"/>
                </a:solidFill>
                <a:latin typeface="Montserrat" panose="00000500000000000000" pitchFamily="2" charset="0"/>
                <a:ea typeface="Open Sans" charset="0"/>
                <a:cs typeface="Open Sans" charset="0"/>
              </a:rPr>
              <a:t>Lorem ipsum</a:t>
            </a:r>
            <a:br>
              <a:rPr lang="en-US" sz="900" dirty="0">
                <a:solidFill>
                  <a:schemeClr val="tx2"/>
                </a:solidFill>
                <a:latin typeface="Montserrat" panose="00000500000000000000" pitchFamily="2" charset="0"/>
                <a:ea typeface="Open Sans" charset="0"/>
                <a:cs typeface="Open Sans" charset="0"/>
              </a:rPr>
            </a:br>
            <a:r>
              <a:rPr lang="en-US" sz="1050" dirty="0">
                <a:solidFill>
                  <a:schemeClr val="tx2"/>
                </a:solidFill>
                <a:latin typeface="Montserrat" panose="00000500000000000000" pitchFamily="2" charset="0"/>
                <a:ea typeface="Open Sans" charset="0"/>
                <a:cs typeface="Open Sans" charset="0"/>
              </a:rPr>
              <a:t> 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charset="0"/>
                <a:cs typeface="Open Sans" charset="0"/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FE25D0-ADF5-46DC-9594-BB9D77CA36BE}"/>
              </a:ext>
            </a:extLst>
          </p:cNvPr>
          <p:cNvSpPr txBox="1"/>
          <p:nvPr/>
        </p:nvSpPr>
        <p:spPr>
          <a:xfrm>
            <a:off x="144594" y="3619087"/>
            <a:ext cx="3306304" cy="1133754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>
                <a:solidFill>
                  <a:schemeClr val="accent6"/>
                </a:solidFill>
                <a:latin typeface="Montserrat" panose="00000500000000000000" pitchFamily="2" charset="0"/>
                <a:ea typeface="Open Sans" charset="0"/>
                <a:cs typeface="Open Sans" charset="0"/>
              </a:rPr>
              <a:t>Lorem ipsum</a:t>
            </a:r>
          </a:p>
          <a:p>
            <a:pPr algn="r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charset="0"/>
                <a:cs typeface="Open Sans" charset="0"/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EF911F-1EFC-429A-A46C-80FD9A613C02}"/>
              </a:ext>
            </a:extLst>
          </p:cNvPr>
          <p:cNvSpPr txBox="1"/>
          <p:nvPr/>
        </p:nvSpPr>
        <p:spPr>
          <a:xfrm>
            <a:off x="8109432" y="2050845"/>
            <a:ext cx="3458791" cy="1133754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2"/>
                </a:solidFill>
                <a:latin typeface="Montserrat" panose="00000500000000000000" pitchFamily="2" charset="0"/>
                <a:ea typeface="Open Sans" charset="0"/>
                <a:cs typeface="Open Sans" charset="0"/>
              </a:rPr>
              <a:t>Lorem ipsum</a:t>
            </a:r>
            <a:br>
              <a:rPr lang="en-US" sz="900" dirty="0">
                <a:solidFill>
                  <a:schemeClr val="tx2"/>
                </a:solidFill>
                <a:latin typeface="Montserrat" panose="00000500000000000000" pitchFamily="2" charset="0"/>
                <a:ea typeface="Open Sans" charset="0"/>
                <a:cs typeface="Open Sans" charset="0"/>
              </a:rPr>
            </a:br>
            <a:r>
              <a:rPr lang="en-US" sz="1050" dirty="0">
                <a:solidFill>
                  <a:schemeClr val="tx2"/>
                </a:solidFill>
                <a:latin typeface="Montserrat" panose="00000500000000000000" pitchFamily="2" charset="0"/>
                <a:ea typeface="Open Sans" charset="0"/>
                <a:cs typeface="Open Sans" charset="0"/>
              </a:rPr>
              <a:t> 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charset="0"/>
                <a:cs typeface="Open Sans" charset="0"/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F317082-E387-479C-80EC-D3E04F00B73B}"/>
              </a:ext>
            </a:extLst>
          </p:cNvPr>
          <p:cNvSpPr txBox="1"/>
          <p:nvPr/>
        </p:nvSpPr>
        <p:spPr>
          <a:xfrm>
            <a:off x="890131" y="5088714"/>
            <a:ext cx="3013399" cy="1033791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>
                <a:solidFill>
                  <a:schemeClr val="accent5"/>
                </a:solidFill>
                <a:latin typeface="Montserrat" panose="00000500000000000000" pitchFamily="2" charset="0"/>
                <a:ea typeface="Open Sans" charset="0"/>
                <a:cs typeface="Open Sans" charset="0"/>
              </a:rPr>
              <a:t>Lorem ipsum</a:t>
            </a:r>
            <a:br>
              <a:rPr lang="en-US" sz="900" dirty="0">
                <a:solidFill>
                  <a:schemeClr val="accent5"/>
                </a:solidFill>
                <a:latin typeface="Montserrat" panose="00000500000000000000" pitchFamily="2" charset="0"/>
                <a:ea typeface="Open Sans" charset="0"/>
                <a:cs typeface="Open Sans" charset="0"/>
              </a:rPr>
            </a:b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charset="0"/>
                <a:cs typeface="Open Sans" charset="0"/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FE57CF-A556-4F55-B612-4FA030B33D52}"/>
              </a:ext>
            </a:extLst>
          </p:cNvPr>
          <p:cNvSpPr txBox="1"/>
          <p:nvPr/>
        </p:nvSpPr>
        <p:spPr>
          <a:xfrm>
            <a:off x="745588" y="2055751"/>
            <a:ext cx="3318303" cy="1133754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>
                <a:solidFill>
                  <a:schemeClr val="accent1"/>
                </a:solidFill>
                <a:latin typeface="Montserrat" panose="00000500000000000000" pitchFamily="2" charset="0"/>
                <a:ea typeface="Open Sans" charset="0"/>
                <a:cs typeface="Open Sans" charset="0"/>
              </a:rPr>
              <a:t>Lorem ipsum</a:t>
            </a:r>
            <a:br>
              <a:rPr lang="en-US" sz="900" dirty="0">
                <a:solidFill>
                  <a:schemeClr val="tx2"/>
                </a:solidFill>
                <a:latin typeface="Montserrat" panose="00000500000000000000" pitchFamily="2" charset="0"/>
                <a:ea typeface="Open Sans" charset="0"/>
                <a:cs typeface="Open Sans" charset="0"/>
              </a:rPr>
            </a:b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charset="0"/>
                <a:cs typeface="Open Sans" charset="0"/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F0B1A35-FC96-4CA7-A65F-6CF4F6F9DE28}"/>
              </a:ext>
            </a:extLst>
          </p:cNvPr>
          <p:cNvSpPr txBox="1"/>
          <p:nvPr/>
        </p:nvSpPr>
        <p:spPr>
          <a:xfrm>
            <a:off x="8637937" y="3520381"/>
            <a:ext cx="3316190" cy="1133754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3"/>
                </a:solidFill>
                <a:latin typeface="Montserrat" panose="00000500000000000000" pitchFamily="2" charset="0"/>
                <a:ea typeface="Open Sans" charset="0"/>
                <a:cs typeface="Open Sans" charset="0"/>
              </a:rPr>
              <a:t>Lorem ipsum</a:t>
            </a:r>
            <a:br>
              <a:rPr lang="en-US" sz="900" dirty="0">
                <a:solidFill>
                  <a:schemeClr val="tx2"/>
                </a:solidFill>
                <a:latin typeface="Montserrat" panose="00000500000000000000" pitchFamily="2" charset="0"/>
                <a:ea typeface="Open Sans" charset="0"/>
                <a:cs typeface="Open Sans" charset="0"/>
              </a:rPr>
            </a:b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charset="0"/>
                <a:cs typeface="Open Sans" charset="0"/>
              </a:rPr>
              <a:t> Lorem ipsum dolor sit amet, consectetur adipiscing elit, sed do eiusmod tempor incididunt ut labore et dolore magna aliqua.</a:t>
            </a:r>
          </a:p>
        </p:txBody>
      </p:sp>
    </p:spTree>
    <p:extLst>
      <p:ext uri="{BB962C8B-B14F-4D97-AF65-F5344CB8AC3E}">
        <p14:creationId xmlns:p14="http://schemas.microsoft.com/office/powerpoint/2010/main" val="344356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94D9141-A740-4B7A-A670-C8A79545A9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6" r="27566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A4EE40EC-399C-436C-8515-8B8B07FCAC8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0" r="26374"/>
          <a:stretch/>
        </p:blipFill>
        <p:spPr>
          <a:xfrm>
            <a:off x="2090308" y="3548743"/>
            <a:ext cx="2590801" cy="2779485"/>
          </a:xfr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087A6B08-002B-4A72-BCA7-D4733B6815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0" r="12214"/>
          <a:stretch/>
        </p:blipFill>
        <p:spPr>
          <a:xfrm>
            <a:off x="4681109" y="3548742"/>
            <a:ext cx="2590801" cy="2779485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07C8D0D-25A3-4382-B5C0-5D7411C6CC1C}"/>
              </a:ext>
            </a:extLst>
          </p:cNvPr>
          <p:cNvSpPr txBox="1"/>
          <p:nvPr/>
        </p:nvSpPr>
        <p:spPr>
          <a:xfrm>
            <a:off x="5392597" y="1643727"/>
            <a:ext cx="3484117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dirty="0">
                <a:latin typeface="Montserrat" panose="00000500000000000000" pitchFamily="2" charset="0"/>
                <a:ea typeface="Roboto Slab" pitchFamily="2" charset="0"/>
              </a:rPr>
              <a:t>Great Place For Education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B23B31-56F6-4090-BF3F-81A3466E29BB}"/>
              </a:ext>
            </a:extLst>
          </p:cNvPr>
          <p:cNvSpPr txBox="1"/>
          <p:nvPr/>
        </p:nvSpPr>
        <p:spPr>
          <a:xfrm>
            <a:off x="5392597" y="3007764"/>
            <a:ext cx="5550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Montserrat" panose="00000500000000000000" pitchFamily="2" charset="0"/>
                <a:ea typeface="Roboto" pitchFamily="2" charset="0"/>
              </a:rPr>
              <a:t>Write Something Caption Here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4EDFF19-EE0F-4E73-8C96-6B76F8C2092D}"/>
              </a:ext>
            </a:extLst>
          </p:cNvPr>
          <p:cNvGrpSpPr/>
          <p:nvPr/>
        </p:nvGrpSpPr>
        <p:grpSpPr>
          <a:xfrm>
            <a:off x="9234596" y="-20415"/>
            <a:ext cx="2331665" cy="2180375"/>
            <a:chOff x="9234596" y="-20415"/>
            <a:chExt cx="2331665" cy="2180375"/>
          </a:xfrm>
        </p:grpSpPr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05E86B8F-CF62-4218-96B1-93355E70E280}"/>
                </a:ext>
              </a:extLst>
            </p:cNvPr>
            <p:cNvSpPr/>
            <p:nvPr/>
          </p:nvSpPr>
          <p:spPr>
            <a:xfrm rot="5400000">
              <a:off x="10536068" y="252700"/>
              <a:ext cx="1282891" cy="777495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21" name="Arrow: Pentagon 20">
              <a:extLst>
                <a:ext uri="{FF2B5EF4-FFF2-40B4-BE49-F238E27FC236}">
                  <a16:creationId xmlns:a16="http://schemas.microsoft.com/office/drawing/2014/main" id="{E83BBB38-DAF0-461F-BC94-79381C6D90E7}"/>
                </a:ext>
              </a:extLst>
            </p:cNvPr>
            <p:cNvSpPr/>
            <p:nvPr/>
          </p:nvSpPr>
          <p:spPr>
            <a:xfrm rot="5400000">
              <a:off x="8981898" y="232284"/>
              <a:ext cx="1282892" cy="777495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2" name="Arrow: Pentagon 1">
              <a:extLst>
                <a:ext uri="{FF2B5EF4-FFF2-40B4-BE49-F238E27FC236}">
                  <a16:creationId xmlns:a16="http://schemas.microsoft.com/office/drawing/2014/main" id="{3164A0D0-535E-4254-B430-4C48BF8CA923}"/>
                </a:ext>
              </a:extLst>
            </p:cNvPr>
            <p:cNvSpPr/>
            <p:nvPr/>
          </p:nvSpPr>
          <p:spPr>
            <a:xfrm rot="5400000">
              <a:off x="9307124" y="529773"/>
              <a:ext cx="2180375" cy="1079999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Freeform 103">
              <a:extLst>
                <a:ext uri="{FF2B5EF4-FFF2-40B4-BE49-F238E27FC236}">
                  <a16:creationId xmlns:a16="http://schemas.microsoft.com/office/drawing/2014/main" id="{6038FF2A-BED7-4A1D-AC01-94E3127319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66872" y="801600"/>
              <a:ext cx="460878" cy="460878"/>
            </a:xfrm>
            <a:custGeom>
              <a:avLst/>
              <a:gdLst>
                <a:gd name="T0" fmla="*/ 176 w 176"/>
                <a:gd name="T1" fmla="*/ 68 h 176"/>
                <a:gd name="T2" fmla="*/ 174 w 176"/>
                <a:gd name="T3" fmla="*/ 49 h 176"/>
                <a:gd name="T4" fmla="*/ 90 w 176"/>
                <a:gd name="T5" fmla="*/ 1 h 176"/>
                <a:gd name="T6" fmla="*/ 88 w 176"/>
                <a:gd name="T7" fmla="*/ 0 h 176"/>
                <a:gd name="T8" fmla="*/ 86 w 176"/>
                <a:gd name="T9" fmla="*/ 1 h 176"/>
                <a:gd name="T10" fmla="*/ 2 w 176"/>
                <a:gd name="T11" fmla="*/ 49 h 176"/>
                <a:gd name="T12" fmla="*/ 0 w 176"/>
                <a:gd name="T13" fmla="*/ 68 h 176"/>
                <a:gd name="T14" fmla="*/ 16 w 176"/>
                <a:gd name="T15" fmla="*/ 72 h 176"/>
                <a:gd name="T16" fmla="*/ 12 w 176"/>
                <a:gd name="T17" fmla="*/ 144 h 176"/>
                <a:gd name="T18" fmla="*/ 8 w 176"/>
                <a:gd name="T19" fmla="*/ 147 h 176"/>
                <a:gd name="T20" fmla="*/ 0 w 176"/>
                <a:gd name="T21" fmla="*/ 171 h 176"/>
                <a:gd name="T22" fmla="*/ 4 w 176"/>
                <a:gd name="T23" fmla="*/ 176 h 176"/>
                <a:gd name="T24" fmla="*/ 176 w 176"/>
                <a:gd name="T25" fmla="*/ 172 h 176"/>
                <a:gd name="T26" fmla="*/ 176 w 176"/>
                <a:gd name="T27" fmla="*/ 171 h 176"/>
                <a:gd name="T28" fmla="*/ 168 w 176"/>
                <a:gd name="T29" fmla="*/ 147 h 176"/>
                <a:gd name="T30" fmla="*/ 160 w 176"/>
                <a:gd name="T31" fmla="*/ 144 h 176"/>
                <a:gd name="T32" fmla="*/ 172 w 176"/>
                <a:gd name="T33" fmla="*/ 72 h 176"/>
                <a:gd name="T34" fmla="*/ 157 w 176"/>
                <a:gd name="T35" fmla="*/ 48 h 176"/>
                <a:gd name="T36" fmla="*/ 88 w 176"/>
                <a:gd name="T37" fmla="*/ 9 h 176"/>
                <a:gd name="T38" fmla="*/ 166 w 176"/>
                <a:gd name="T39" fmla="*/ 168 h 176"/>
                <a:gd name="T40" fmla="*/ 15 w 176"/>
                <a:gd name="T41" fmla="*/ 152 h 176"/>
                <a:gd name="T42" fmla="*/ 24 w 176"/>
                <a:gd name="T43" fmla="*/ 72 h 176"/>
                <a:gd name="T44" fmla="*/ 40 w 176"/>
                <a:gd name="T45" fmla="*/ 144 h 176"/>
                <a:gd name="T46" fmla="*/ 24 w 176"/>
                <a:gd name="T47" fmla="*/ 72 h 176"/>
                <a:gd name="T48" fmla="*/ 64 w 176"/>
                <a:gd name="T49" fmla="*/ 72 h 176"/>
                <a:gd name="T50" fmla="*/ 48 w 176"/>
                <a:gd name="T51" fmla="*/ 144 h 176"/>
                <a:gd name="T52" fmla="*/ 72 w 176"/>
                <a:gd name="T53" fmla="*/ 72 h 176"/>
                <a:gd name="T54" fmla="*/ 104 w 176"/>
                <a:gd name="T55" fmla="*/ 144 h 176"/>
                <a:gd name="T56" fmla="*/ 72 w 176"/>
                <a:gd name="T57" fmla="*/ 72 h 176"/>
                <a:gd name="T58" fmla="*/ 128 w 176"/>
                <a:gd name="T59" fmla="*/ 72 h 176"/>
                <a:gd name="T60" fmla="*/ 112 w 176"/>
                <a:gd name="T61" fmla="*/ 144 h 176"/>
                <a:gd name="T62" fmla="*/ 136 w 176"/>
                <a:gd name="T63" fmla="*/ 72 h 176"/>
                <a:gd name="T64" fmla="*/ 152 w 176"/>
                <a:gd name="T65" fmla="*/ 144 h 176"/>
                <a:gd name="T66" fmla="*/ 136 w 176"/>
                <a:gd name="T67" fmla="*/ 72 h 176"/>
                <a:gd name="T68" fmla="*/ 168 w 176"/>
                <a:gd name="T69" fmla="*/ 56 h 176"/>
                <a:gd name="T70" fmla="*/ 8 w 176"/>
                <a:gd name="T71" fmla="*/ 6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6" h="176">
                  <a:moveTo>
                    <a:pt x="172" y="72"/>
                  </a:moveTo>
                  <a:cubicBezTo>
                    <a:pt x="174" y="72"/>
                    <a:pt x="176" y="70"/>
                    <a:pt x="176" y="68"/>
                  </a:cubicBezTo>
                  <a:cubicBezTo>
                    <a:pt x="176" y="52"/>
                    <a:pt x="176" y="52"/>
                    <a:pt x="176" y="52"/>
                  </a:cubicBezTo>
                  <a:cubicBezTo>
                    <a:pt x="176" y="51"/>
                    <a:pt x="175" y="49"/>
                    <a:pt x="174" y="49"/>
                  </a:cubicBezTo>
                  <a:cubicBezTo>
                    <a:pt x="174" y="49"/>
                    <a:pt x="174" y="49"/>
                    <a:pt x="174" y="49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89" y="0"/>
                    <a:pt x="89" y="0"/>
                    <a:pt x="88" y="0"/>
                  </a:cubicBezTo>
                  <a:cubicBezTo>
                    <a:pt x="87" y="0"/>
                    <a:pt x="87" y="0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0" y="51"/>
                    <a:pt x="0" y="5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2" y="72"/>
                    <a:pt x="4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0" y="144"/>
                    <a:pt x="9" y="145"/>
                    <a:pt x="8" y="147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1"/>
                    <a:pt x="0" y="172"/>
                    <a:pt x="0" y="172"/>
                  </a:cubicBezTo>
                  <a:cubicBezTo>
                    <a:pt x="0" y="174"/>
                    <a:pt x="2" y="176"/>
                    <a:pt x="4" y="17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4" y="176"/>
                    <a:pt x="176" y="174"/>
                    <a:pt x="176" y="172"/>
                  </a:cubicBezTo>
                  <a:cubicBezTo>
                    <a:pt x="176" y="172"/>
                    <a:pt x="176" y="171"/>
                    <a:pt x="176" y="171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68" y="147"/>
                    <a:pt x="168" y="147"/>
                    <a:pt x="168" y="147"/>
                  </a:cubicBezTo>
                  <a:cubicBezTo>
                    <a:pt x="168" y="147"/>
                    <a:pt x="168" y="147"/>
                    <a:pt x="168" y="147"/>
                  </a:cubicBezTo>
                  <a:cubicBezTo>
                    <a:pt x="167" y="145"/>
                    <a:pt x="166" y="144"/>
                    <a:pt x="164" y="144"/>
                  </a:cubicBezTo>
                  <a:cubicBezTo>
                    <a:pt x="160" y="144"/>
                    <a:pt x="160" y="144"/>
                    <a:pt x="160" y="144"/>
                  </a:cubicBezTo>
                  <a:cubicBezTo>
                    <a:pt x="160" y="72"/>
                    <a:pt x="160" y="72"/>
                    <a:pt x="160" y="72"/>
                  </a:cubicBezTo>
                  <a:lnTo>
                    <a:pt x="172" y="72"/>
                  </a:lnTo>
                  <a:close/>
                  <a:moveTo>
                    <a:pt x="88" y="9"/>
                  </a:moveTo>
                  <a:cubicBezTo>
                    <a:pt x="157" y="48"/>
                    <a:pt x="157" y="48"/>
                    <a:pt x="157" y="48"/>
                  </a:cubicBezTo>
                  <a:cubicBezTo>
                    <a:pt x="19" y="48"/>
                    <a:pt x="19" y="48"/>
                    <a:pt x="19" y="48"/>
                  </a:cubicBezTo>
                  <a:lnTo>
                    <a:pt x="88" y="9"/>
                  </a:lnTo>
                  <a:close/>
                  <a:moveTo>
                    <a:pt x="161" y="152"/>
                  </a:moveTo>
                  <a:cubicBezTo>
                    <a:pt x="166" y="168"/>
                    <a:pt x="166" y="168"/>
                    <a:pt x="166" y="168"/>
                  </a:cubicBezTo>
                  <a:cubicBezTo>
                    <a:pt x="10" y="168"/>
                    <a:pt x="10" y="168"/>
                    <a:pt x="10" y="168"/>
                  </a:cubicBezTo>
                  <a:cubicBezTo>
                    <a:pt x="15" y="152"/>
                    <a:pt x="15" y="152"/>
                    <a:pt x="15" y="152"/>
                  </a:cubicBezTo>
                  <a:lnTo>
                    <a:pt x="161" y="152"/>
                  </a:lnTo>
                  <a:close/>
                  <a:moveTo>
                    <a:pt x="24" y="72"/>
                  </a:moveTo>
                  <a:cubicBezTo>
                    <a:pt x="40" y="72"/>
                    <a:pt x="40" y="72"/>
                    <a:pt x="40" y="72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24" y="144"/>
                    <a:pt x="24" y="144"/>
                    <a:pt x="24" y="144"/>
                  </a:cubicBezTo>
                  <a:lnTo>
                    <a:pt x="24" y="72"/>
                  </a:lnTo>
                  <a:close/>
                  <a:moveTo>
                    <a:pt x="48" y="72"/>
                  </a:moveTo>
                  <a:cubicBezTo>
                    <a:pt x="64" y="72"/>
                    <a:pt x="64" y="72"/>
                    <a:pt x="64" y="72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48" y="144"/>
                    <a:pt x="48" y="144"/>
                    <a:pt x="48" y="144"/>
                  </a:cubicBezTo>
                  <a:lnTo>
                    <a:pt x="48" y="72"/>
                  </a:lnTo>
                  <a:close/>
                  <a:moveTo>
                    <a:pt x="72" y="72"/>
                  </a:moveTo>
                  <a:cubicBezTo>
                    <a:pt x="104" y="72"/>
                    <a:pt x="104" y="72"/>
                    <a:pt x="104" y="72"/>
                  </a:cubicBezTo>
                  <a:cubicBezTo>
                    <a:pt x="104" y="144"/>
                    <a:pt x="104" y="144"/>
                    <a:pt x="104" y="144"/>
                  </a:cubicBezTo>
                  <a:cubicBezTo>
                    <a:pt x="72" y="144"/>
                    <a:pt x="72" y="144"/>
                    <a:pt x="72" y="144"/>
                  </a:cubicBezTo>
                  <a:lnTo>
                    <a:pt x="72" y="72"/>
                  </a:lnTo>
                  <a:close/>
                  <a:moveTo>
                    <a:pt x="112" y="72"/>
                  </a:moveTo>
                  <a:cubicBezTo>
                    <a:pt x="128" y="72"/>
                    <a:pt x="128" y="72"/>
                    <a:pt x="128" y="72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12" y="144"/>
                    <a:pt x="112" y="144"/>
                    <a:pt x="112" y="144"/>
                  </a:cubicBezTo>
                  <a:lnTo>
                    <a:pt x="112" y="72"/>
                  </a:lnTo>
                  <a:close/>
                  <a:moveTo>
                    <a:pt x="136" y="72"/>
                  </a:moveTo>
                  <a:cubicBezTo>
                    <a:pt x="152" y="72"/>
                    <a:pt x="152" y="72"/>
                    <a:pt x="152" y="72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36" y="144"/>
                    <a:pt x="136" y="144"/>
                    <a:pt x="136" y="144"/>
                  </a:cubicBezTo>
                  <a:lnTo>
                    <a:pt x="136" y="72"/>
                  </a:lnTo>
                  <a:close/>
                  <a:moveTo>
                    <a:pt x="8" y="56"/>
                  </a:moveTo>
                  <a:cubicBezTo>
                    <a:pt x="168" y="56"/>
                    <a:pt x="168" y="56"/>
                    <a:pt x="168" y="56"/>
                  </a:cubicBezTo>
                  <a:cubicBezTo>
                    <a:pt x="168" y="64"/>
                    <a:pt x="168" y="64"/>
                    <a:pt x="168" y="64"/>
                  </a:cubicBezTo>
                  <a:cubicBezTo>
                    <a:pt x="8" y="64"/>
                    <a:pt x="8" y="64"/>
                    <a:pt x="8" y="64"/>
                  </a:cubicBezTo>
                  <a:lnTo>
                    <a:pt x="8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D9ABF04-DBE4-4AAE-8C81-01F8CF574F4F}"/>
              </a:ext>
            </a:extLst>
          </p:cNvPr>
          <p:cNvSpPr/>
          <p:nvPr/>
        </p:nvSpPr>
        <p:spPr>
          <a:xfrm>
            <a:off x="7628868" y="4273578"/>
            <a:ext cx="3988952" cy="1169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sed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do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eiusmod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incididunt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ut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labore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et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dolore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magna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aliqua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dolore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magna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et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46A1BB-5E8E-4EF5-B318-032CD107BDD5}"/>
              </a:ext>
            </a:extLst>
          </p:cNvPr>
          <p:cNvSpPr txBox="1"/>
          <p:nvPr/>
        </p:nvSpPr>
        <p:spPr>
          <a:xfrm>
            <a:off x="5397890" y="1166333"/>
            <a:ext cx="13962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Montserrat" panose="00000500000000000000" pitchFamily="2" charset="0"/>
                <a:ea typeface="Roboto Slab" pitchFamily="2" charset="0"/>
              </a:rPr>
              <a:t>NURTURE</a:t>
            </a:r>
            <a:endParaRPr lang="id-ID" sz="1800" dirty="0">
              <a:latin typeface="Montserrat" panose="00000500000000000000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151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7F60B5-2517-4F43-969B-D518F3B5A461}"/>
              </a:ext>
            </a:extLst>
          </p:cNvPr>
          <p:cNvSpPr/>
          <p:nvPr/>
        </p:nvSpPr>
        <p:spPr>
          <a:xfrm>
            <a:off x="580571" y="708592"/>
            <a:ext cx="108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Freeform 103">
            <a:extLst>
              <a:ext uri="{FF2B5EF4-FFF2-40B4-BE49-F238E27FC236}">
                <a16:creationId xmlns:a16="http://schemas.microsoft.com/office/drawing/2014/main" id="{0A8A8E83-F911-4AC3-9EF0-A7B18ABAF3E4}"/>
              </a:ext>
            </a:extLst>
          </p:cNvPr>
          <p:cNvSpPr>
            <a:spLocks noEditPoints="1"/>
          </p:cNvSpPr>
          <p:nvPr/>
        </p:nvSpPr>
        <p:spPr bwMode="auto">
          <a:xfrm>
            <a:off x="890132" y="1018153"/>
            <a:ext cx="460878" cy="460878"/>
          </a:xfrm>
          <a:custGeom>
            <a:avLst/>
            <a:gdLst>
              <a:gd name="T0" fmla="*/ 176 w 176"/>
              <a:gd name="T1" fmla="*/ 68 h 176"/>
              <a:gd name="T2" fmla="*/ 174 w 176"/>
              <a:gd name="T3" fmla="*/ 49 h 176"/>
              <a:gd name="T4" fmla="*/ 90 w 176"/>
              <a:gd name="T5" fmla="*/ 1 h 176"/>
              <a:gd name="T6" fmla="*/ 88 w 176"/>
              <a:gd name="T7" fmla="*/ 0 h 176"/>
              <a:gd name="T8" fmla="*/ 86 w 176"/>
              <a:gd name="T9" fmla="*/ 1 h 176"/>
              <a:gd name="T10" fmla="*/ 2 w 176"/>
              <a:gd name="T11" fmla="*/ 49 h 176"/>
              <a:gd name="T12" fmla="*/ 0 w 176"/>
              <a:gd name="T13" fmla="*/ 68 h 176"/>
              <a:gd name="T14" fmla="*/ 16 w 176"/>
              <a:gd name="T15" fmla="*/ 72 h 176"/>
              <a:gd name="T16" fmla="*/ 12 w 176"/>
              <a:gd name="T17" fmla="*/ 144 h 176"/>
              <a:gd name="T18" fmla="*/ 8 w 176"/>
              <a:gd name="T19" fmla="*/ 147 h 176"/>
              <a:gd name="T20" fmla="*/ 0 w 176"/>
              <a:gd name="T21" fmla="*/ 171 h 176"/>
              <a:gd name="T22" fmla="*/ 4 w 176"/>
              <a:gd name="T23" fmla="*/ 176 h 176"/>
              <a:gd name="T24" fmla="*/ 176 w 176"/>
              <a:gd name="T25" fmla="*/ 172 h 176"/>
              <a:gd name="T26" fmla="*/ 176 w 176"/>
              <a:gd name="T27" fmla="*/ 171 h 176"/>
              <a:gd name="T28" fmla="*/ 168 w 176"/>
              <a:gd name="T29" fmla="*/ 147 h 176"/>
              <a:gd name="T30" fmla="*/ 160 w 176"/>
              <a:gd name="T31" fmla="*/ 144 h 176"/>
              <a:gd name="T32" fmla="*/ 172 w 176"/>
              <a:gd name="T33" fmla="*/ 72 h 176"/>
              <a:gd name="T34" fmla="*/ 157 w 176"/>
              <a:gd name="T35" fmla="*/ 48 h 176"/>
              <a:gd name="T36" fmla="*/ 88 w 176"/>
              <a:gd name="T37" fmla="*/ 9 h 176"/>
              <a:gd name="T38" fmla="*/ 166 w 176"/>
              <a:gd name="T39" fmla="*/ 168 h 176"/>
              <a:gd name="T40" fmla="*/ 15 w 176"/>
              <a:gd name="T41" fmla="*/ 152 h 176"/>
              <a:gd name="T42" fmla="*/ 24 w 176"/>
              <a:gd name="T43" fmla="*/ 72 h 176"/>
              <a:gd name="T44" fmla="*/ 40 w 176"/>
              <a:gd name="T45" fmla="*/ 144 h 176"/>
              <a:gd name="T46" fmla="*/ 24 w 176"/>
              <a:gd name="T47" fmla="*/ 72 h 176"/>
              <a:gd name="T48" fmla="*/ 64 w 176"/>
              <a:gd name="T49" fmla="*/ 72 h 176"/>
              <a:gd name="T50" fmla="*/ 48 w 176"/>
              <a:gd name="T51" fmla="*/ 144 h 176"/>
              <a:gd name="T52" fmla="*/ 72 w 176"/>
              <a:gd name="T53" fmla="*/ 72 h 176"/>
              <a:gd name="T54" fmla="*/ 104 w 176"/>
              <a:gd name="T55" fmla="*/ 144 h 176"/>
              <a:gd name="T56" fmla="*/ 72 w 176"/>
              <a:gd name="T57" fmla="*/ 72 h 176"/>
              <a:gd name="T58" fmla="*/ 128 w 176"/>
              <a:gd name="T59" fmla="*/ 72 h 176"/>
              <a:gd name="T60" fmla="*/ 112 w 176"/>
              <a:gd name="T61" fmla="*/ 144 h 176"/>
              <a:gd name="T62" fmla="*/ 136 w 176"/>
              <a:gd name="T63" fmla="*/ 72 h 176"/>
              <a:gd name="T64" fmla="*/ 152 w 176"/>
              <a:gd name="T65" fmla="*/ 144 h 176"/>
              <a:gd name="T66" fmla="*/ 136 w 176"/>
              <a:gd name="T67" fmla="*/ 72 h 176"/>
              <a:gd name="T68" fmla="*/ 168 w 176"/>
              <a:gd name="T69" fmla="*/ 56 h 176"/>
              <a:gd name="T70" fmla="*/ 8 w 176"/>
              <a:gd name="T7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72" y="72"/>
                </a:moveTo>
                <a:cubicBezTo>
                  <a:pt x="174" y="72"/>
                  <a:pt x="176" y="70"/>
                  <a:pt x="176" y="68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6" y="51"/>
                  <a:pt x="175" y="49"/>
                  <a:pt x="174" y="49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1"/>
                  <a:pt x="90" y="1"/>
                  <a:pt x="90" y="1"/>
                </a:cubicBezTo>
                <a:cubicBezTo>
                  <a:pt x="89" y="0"/>
                  <a:pt x="89" y="0"/>
                  <a:pt x="88" y="0"/>
                </a:cubicBezTo>
                <a:cubicBezTo>
                  <a:pt x="87" y="0"/>
                  <a:pt x="87" y="0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51"/>
                  <a:pt x="0" y="52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2"/>
                  <a:pt x="4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0" y="144"/>
                  <a:pt x="9" y="145"/>
                  <a:pt x="8" y="147"/>
                </a:cubicBezTo>
                <a:cubicBezTo>
                  <a:pt x="8" y="147"/>
                  <a:pt x="8" y="147"/>
                  <a:pt x="8" y="147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2"/>
                  <a:pt x="176" y="171"/>
                  <a:pt x="176" y="171"/>
                </a:cubicBezTo>
                <a:cubicBezTo>
                  <a:pt x="176" y="171"/>
                  <a:pt x="176" y="171"/>
                  <a:pt x="176" y="171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7" y="145"/>
                  <a:pt x="166" y="144"/>
                  <a:pt x="164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0" y="72"/>
                  <a:pt x="160" y="72"/>
                  <a:pt x="160" y="72"/>
                </a:cubicBezTo>
                <a:lnTo>
                  <a:pt x="172" y="72"/>
                </a:lnTo>
                <a:close/>
                <a:moveTo>
                  <a:pt x="88" y="9"/>
                </a:moveTo>
                <a:cubicBezTo>
                  <a:pt x="157" y="48"/>
                  <a:pt x="157" y="48"/>
                  <a:pt x="157" y="48"/>
                </a:cubicBezTo>
                <a:cubicBezTo>
                  <a:pt x="19" y="48"/>
                  <a:pt x="19" y="48"/>
                  <a:pt x="19" y="48"/>
                </a:cubicBezTo>
                <a:lnTo>
                  <a:pt x="88" y="9"/>
                </a:lnTo>
                <a:close/>
                <a:moveTo>
                  <a:pt x="161" y="152"/>
                </a:moveTo>
                <a:cubicBezTo>
                  <a:pt x="166" y="168"/>
                  <a:pt x="166" y="168"/>
                  <a:pt x="166" y="168"/>
                </a:cubicBezTo>
                <a:cubicBezTo>
                  <a:pt x="10" y="168"/>
                  <a:pt x="10" y="168"/>
                  <a:pt x="10" y="168"/>
                </a:cubicBezTo>
                <a:cubicBezTo>
                  <a:pt x="15" y="152"/>
                  <a:pt x="15" y="152"/>
                  <a:pt x="15" y="152"/>
                </a:cubicBezTo>
                <a:lnTo>
                  <a:pt x="161" y="152"/>
                </a:lnTo>
                <a:close/>
                <a:moveTo>
                  <a:pt x="24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72"/>
                </a:lnTo>
                <a:close/>
                <a:moveTo>
                  <a:pt x="48" y="72"/>
                </a:moveTo>
                <a:cubicBezTo>
                  <a:pt x="64" y="72"/>
                  <a:pt x="64" y="72"/>
                  <a:pt x="64" y="72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48" y="144"/>
                  <a:pt x="48" y="144"/>
                  <a:pt x="48" y="144"/>
                </a:cubicBezTo>
                <a:lnTo>
                  <a:pt x="48" y="72"/>
                </a:lnTo>
                <a:close/>
                <a:moveTo>
                  <a:pt x="72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72" y="144"/>
                  <a:pt x="72" y="144"/>
                  <a:pt x="72" y="144"/>
                </a:cubicBezTo>
                <a:lnTo>
                  <a:pt x="72" y="72"/>
                </a:lnTo>
                <a:close/>
                <a:moveTo>
                  <a:pt x="112" y="72"/>
                </a:moveTo>
                <a:cubicBezTo>
                  <a:pt x="128" y="72"/>
                  <a:pt x="128" y="72"/>
                  <a:pt x="128" y="72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12" y="144"/>
                  <a:pt x="112" y="144"/>
                  <a:pt x="112" y="144"/>
                </a:cubicBezTo>
                <a:lnTo>
                  <a:pt x="112" y="72"/>
                </a:lnTo>
                <a:close/>
                <a:moveTo>
                  <a:pt x="136" y="72"/>
                </a:moveTo>
                <a:cubicBezTo>
                  <a:pt x="152" y="72"/>
                  <a:pt x="152" y="72"/>
                  <a:pt x="152" y="72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36" y="144"/>
                  <a:pt x="136" y="144"/>
                  <a:pt x="136" y="144"/>
                </a:cubicBezTo>
                <a:lnTo>
                  <a:pt x="136" y="72"/>
                </a:lnTo>
                <a:close/>
                <a:moveTo>
                  <a:pt x="8" y="56"/>
                </a:moveTo>
                <a:cubicBezTo>
                  <a:pt x="168" y="56"/>
                  <a:pt x="168" y="56"/>
                  <a:pt x="168" y="56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8" y="64"/>
                  <a:pt x="8" y="64"/>
                  <a:pt x="8" y="64"/>
                </a:cubicBezTo>
                <a:lnTo>
                  <a:pt x="8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316889-CA88-4BBA-A138-C8E18BB05A6A}"/>
              </a:ext>
            </a:extLst>
          </p:cNvPr>
          <p:cNvSpPr txBox="1"/>
          <p:nvPr/>
        </p:nvSpPr>
        <p:spPr>
          <a:xfrm>
            <a:off x="1970132" y="949438"/>
            <a:ext cx="8471236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dirty="0">
                <a:latin typeface="Montserrat" panose="00000500000000000000" pitchFamily="2" charset="0"/>
                <a:ea typeface="Roboto Slab" pitchFamily="2" charset="0"/>
              </a:rPr>
              <a:t>INFOGRAPHIC</a:t>
            </a:r>
            <a:endParaRPr lang="id-ID" sz="3600" dirty="0">
              <a:latin typeface="Montserrat" panose="00000500000000000000" pitchFamily="2" charset="0"/>
              <a:ea typeface="Roboto Slab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3B3FCD-BE74-429C-98F0-98754C91B8E9}"/>
              </a:ext>
            </a:extLst>
          </p:cNvPr>
          <p:cNvGrpSpPr/>
          <p:nvPr/>
        </p:nvGrpSpPr>
        <p:grpSpPr>
          <a:xfrm>
            <a:off x="383522" y="2238830"/>
            <a:ext cx="11424955" cy="3284134"/>
            <a:chOff x="295422" y="2098153"/>
            <a:chExt cx="11424955" cy="3284134"/>
          </a:xfrm>
        </p:grpSpPr>
        <p:sp>
          <p:nvSpPr>
            <p:cNvPr id="6" name="Freeform 201">
              <a:extLst>
                <a:ext uri="{FF2B5EF4-FFF2-40B4-BE49-F238E27FC236}">
                  <a16:creationId xmlns:a16="http://schemas.microsoft.com/office/drawing/2014/main" id="{9FA8BF67-FC50-4166-8D94-3EA34EF6A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7219" y="2774428"/>
              <a:ext cx="846138" cy="1225550"/>
            </a:xfrm>
            <a:custGeom>
              <a:avLst/>
              <a:gdLst>
                <a:gd name="T0" fmla="*/ 300 w 533"/>
                <a:gd name="T1" fmla="*/ 0 h 772"/>
                <a:gd name="T2" fmla="*/ 300 w 533"/>
                <a:gd name="T3" fmla="*/ 0 h 772"/>
                <a:gd name="T4" fmla="*/ 367 w 533"/>
                <a:gd name="T5" fmla="*/ 0 h 772"/>
                <a:gd name="T6" fmla="*/ 354 w 533"/>
                <a:gd name="T7" fmla="*/ 23 h 772"/>
                <a:gd name="T8" fmla="*/ 346 w 533"/>
                <a:gd name="T9" fmla="*/ 49 h 772"/>
                <a:gd name="T10" fmla="*/ 343 w 533"/>
                <a:gd name="T11" fmla="*/ 75 h 772"/>
                <a:gd name="T12" fmla="*/ 344 w 533"/>
                <a:gd name="T13" fmla="*/ 106 h 772"/>
                <a:gd name="T14" fmla="*/ 344 w 533"/>
                <a:gd name="T15" fmla="*/ 161 h 772"/>
                <a:gd name="T16" fmla="*/ 344 w 533"/>
                <a:gd name="T17" fmla="*/ 336 h 772"/>
                <a:gd name="T18" fmla="*/ 379 w 533"/>
                <a:gd name="T19" fmla="*/ 349 h 772"/>
                <a:gd name="T20" fmla="*/ 413 w 533"/>
                <a:gd name="T21" fmla="*/ 367 h 772"/>
                <a:gd name="T22" fmla="*/ 443 w 533"/>
                <a:gd name="T23" fmla="*/ 390 h 772"/>
                <a:gd name="T24" fmla="*/ 470 w 533"/>
                <a:gd name="T25" fmla="*/ 417 h 772"/>
                <a:gd name="T26" fmla="*/ 492 w 533"/>
                <a:gd name="T27" fmla="*/ 446 h 772"/>
                <a:gd name="T28" fmla="*/ 509 w 533"/>
                <a:gd name="T29" fmla="*/ 479 h 772"/>
                <a:gd name="T30" fmla="*/ 522 w 533"/>
                <a:gd name="T31" fmla="*/ 514 h 772"/>
                <a:gd name="T32" fmla="*/ 530 w 533"/>
                <a:gd name="T33" fmla="*/ 552 h 772"/>
                <a:gd name="T34" fmla="*/ 533 w 533"/>
                <a:gd name="T35" fmla="*/ 590 h 772"/>
                <a:gd name="T36" fmla="*/ 530 w 533"/>
                <a:gd name="T37" fmla="*/ 632 h 772"/>
                <a:gd name="T38" fmla="*/ 521 w 533"/>
                <a:gd name="T39" fmla="*/ 671 h 772"/>
                <a:gd name="T40" fmla="*/ 506 w 533"/>
                <a:gd name="T41" fmla="*/ 708 h 772"/>
                <a:gd name="T42" fmla="*/ 487 w 533"/>
                <a:gd name="T43" fmla="*/ 741 h 772"/>
                <a:gd name="T44" fmla="*/ 463 w 533"/>
                <a:gd name="T45" fmla="*/ 772 h 772"/>
                <a:gd name="T46" fmla="*/ 72 w 533"/>
                <a:gd name="T47" fmla="*/ 772 h 772"/>
                <a:gd name="T48" fmla="*/ 48 w 533"/>
                <a:gd name="T49" fmla="*/ 741 h 772"/>
                <a:gd name="T50" fmla="*/ 28 w 533"/>
                <a:gd name="T51" fmla="*/ 708 h 772"/>
                <a:gd name="T52" fmla="*/ 13 w 533"/>
                <a:gd name="T53" fmla="*/ 671 h 772"/>
                <a:gd name="T54" fmla="*/ 3 w 533"/>
                <a:gd name="T55" fmla="*/ 632 h 772"/>
                <a:gd name="T56" fmla="*/ 0 w 533"/>
                <a:gd name="T57" fmla="*/ 590 h 772"/>
                <a:gd name="T58" fmla="*/ 3 w 533"/>
                <a:gd name="T59" fmla="*/ 552 h 772"/>
                <a:gd name="T60" fmla="*/ 11 w 533"/>
                <a:gd name="T61" fmla="*/ 514 h 772"/>
                <a:gd name="T62" fmla="*/ 24 w 533"/>
                <a:gd name="T63" fmla="*/ 479 h 772"/>
                <a:gd name="T64" fmla="*/ 43 w 533"/>
                <a:gd name="T65" fmla="*/ 446 h 772"/>
                <a:gd name="T66" fmla="*/ 65 w 533"/>
                <a:gd name="T67" fmla="*/ 417 h 772"/>
                <a:gd name="T68" fmla="*/ 91 w 533"/>
                <a:gd name="T69" fmla="*/ 390 h 772"/>
                <a:gd name="T70" fmla="*/ 121 w 533"/>
                <a:gd name="T71" fmla="*/ 367 h 772"/>
                <a:gd name="T72" fmla="*/ 154 w 533"/>
                <a:gd name="T73" fmla="*/ 349 h 772"/>
                <a:gd name="T74" fmla="*/ 191 w 533"/>
                <a:gd name="T75" fmla="*/ 336 h 772"/>
                <a:gd name="T76" fmla="*/ 191 w 533"/>
                <a:gd name="T77" fmla="*/ 161 h 772"/>
                <a:gd name="T78" fmla="*/ 191 w 533"/>
                <a:gd name="T79" fmla="*/ 161 h 772"/>
                <a:gd name="T80" fmla="*/ 191 w 533"/>
                <a:gd name="T81" fmla="*/ 106 h 772"/>
                <a:gd name="T82" fmla="*/ 191 w 533"/>
                <a:gd name="T83" fmla="*/ 88 h 772"/>
                <a:gd name="T84" fmla="*/ 191 w 533"/>
                <a:gd name="T85" fmla="*/ 72 h 772"/>
                <a:gd name="T86" fmla="*/ 190 w 533"/>
                <a:gd name="T87" fmla="*/ 57 h 772"/>
                <a:gd name="T88" fmla="*/ 187 w 533"/>
                <a:gd name="T89" fmla="*/ 43 h 772"/>
                <a:gd name="T90" fmla="*/ 182 w 533"/>
                <a:gd name="T91" fmla="*/ 30 h 772"/>
                <a:gd name="T92" fmla="*/ 173 w 533"/>
                <a:gd name="T93" fmla="*/ 15 h 772"/>
                <a:gd name="T94" fmla="*/ 159 w 533"/>
                <a:gd name="T95" fmla="*/ 0 h 772"/>
                <a:gd name="T96" fmla="*/ 300 w 533"/>
                <a:gd name="T97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3" h="772">
                  <a:moveTo>
                    <a:pt x="300" y="0"/>
                  </a:moveTo>
                  <a:lnTo>
                    <a:pt x="300" y="0"/>
                  </a:lnTo>
                  <a:lnTo>
                    <a:pt x="367" y="0"/>
                  </a:lnTo>
                  <a:lnTo>
                    <a:pt x="354" y="23"/>
                  </a:lnTo>
                  <a:lnTo>
                    <a:pt x="346" y="49"/>
                  </a:lnTo>
                  <a:lnTo>
                    <a:pt x="343" y="75"/>
                  </a:lnTo>
                  <a:lnTo>
                    <a:pt x="344" y="106"/>
                  </a:lnTo>
                  <a:lnTo>
                    <a:pt x="344" y="161"/>
                  </a:lnTo>
                  <a:lnTo>
                    <a:pt x="344" y="336"/>
                  </a:lnTo>
                  <a:lnTo>
                    <a:pt x="379" y="349"/>
                  </a:lnTo>
                  <a:lnTo>
                    <a:pt x="413" y="367"/>
                  </a:lnTo>
                  <a:lnTo>
                    <a:pt x="443" y="390"/>
                  </a:lnTo>
                  <a:lnTo>
                    <a:pt x="470" y="417"/>
                  </a:lnTo>
                  <a:lnTo>
                    <a:pt x="492" y="446"/>
                  </a:lnTo>
                  <a:lnTo>
                    <a:pt x="509" y="479"/>
                  </a:lnTo>
                  <a:lnTo>
                    <a:pt x="522" y="514"/>
                  </a:lnTo>
                  <a:lnTo>
                    <a:pt x="530" y="552"/>
                  </a:lnTo>
                  <a:lnTo>
                    <a:pt x="533" y="590"/>
                  </a:lnTo>
                  <a:lnTo>
                    <a:pt x="530" y="632"/>
                  </a:lnTo>
                  <a:lnTo>
                    <a:pt x="521" y="671"/>
                  </a:lnTo>
                  <a:lnTo>
                    <a:pt x="506" y="708"/>
                  </a:lnTo>
                  <a:lnTo>
                    <a:pt x="487" y="741"/>
                  </a:lnTo>
                  <a:lnTo>
                    <a:pt x="463" y="772"/>
                  </a:lnTo>
                  <a:lnTo>
                    <a:pt x="72" y="772"/>
                  </a:lnTo>
                  <a:lnTo>
                    <a:pt x="48" y="741"/>
                  </a:lnTo>
                  <a:lnTo>
                    <a:pt x="28" y="708"/>
                  </a:lnTo>
                  <a:lnTo>
                    <a:pt x="13" y="671"/>
                  </a:lnTo>
                  <a:lnTo>
                    <a:pt x="3" y="632"/>
                  </a:lnTo>
                  <a:lnTo>
                    <a:pt x="0" y="590"/>
                  </a:lnTo>
                  <a:lnTo>
                    <a:pt x="3" y="552"/>
                  </a:lnTo>
                  <a:lnTo>
                    <a:pt x="11" y="514"/>
                  </a:lnTo>
                  <a:lnTo>
                    <a:pt x="24" y="479"/>
                  </a:lnTo>
                  <a:lnTo>
                    <a:pt x="43" y="446"/>
                  </a:lnTo>
                  <a:lnTo>
                    <a:pt x="65" y="417"/>
                  </a:lnTo>
                  <a:lnTo>
                    <a:pt x="91" y="390"/>
                  </a:lnTo>
                  <a:lnTo>
                    <a:pt x="121" y="367"/>
                  </a:lnTo>
                  <a:lnTo>
                    <a:pt x="154" y="349"/>
                  </a:lnTo>
                  <a:lnTo>
                    <a:pt x="191" y="336"/>
                  </a:lnTo>
                  <a:lnTo>
                    <a:pt x="191" y="161"/>
                  </a:lnTo>
                  <a:lnTo>
                    <a:pt x="191" y="161"/>
                  </a:lnTo>
                  <a:lnTo>
                    <a:pt x="191" y="106"/>
                  </a:lnTo>
                  <a:lnTo>
                    <a:pt x="191" y="88"/>
                  </a:lnTo>
                  <a:lnTo>
                    <a:pt x="191" y="72"/>
                  </a:lnTo>
                  <a:lnTo>
                    <a:pt x="190" y="57"/>
                  </a:lnTo>
                  <a:lnTo>
                    <a:pt x="187" y="43"/>
                  </a:lnTo>
                  <a:lnTo>
                    <a:pt x="182" y="30"/>
                  </a:lnTo>
                  <a:lnTo>
                    <a:pt x="173" y="15"/>
                  </a:lnTo>
                  <a:lnTo>
                    <a:pt x="159" y="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202">
              <a:extLst>
                <a:ext uri="{FF2B5EF4-FFF2-40B4-BE49-F238E27FC236}">
                  <a16:creationId xmlns:a16="http://schemas.microsoft.com/office/drawing/2014/main" id="{700127ED-3B02-4E9A-88D4-3185DC521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3957" y="2410890"/>
              <a:ext cx="268288" cy="266700"/>
            </a:xfrm>
            <a:custGeom>
              <a:avLst/>
              <a:gdLst>
                <a:gd name="T0" fmla="*/ 85 w 169"/>
                <a:gd name="T1" fmla="*/ 0 h 168"/>
                <a:gd name="T2" fmla="*/ 108 w 169"/>
                <a:gd name="T3" fmla="*/ 3 h 168"/>
                <a:gd name="T4" fmla="*/ 128 w 169"/>
                <a:gd name="T5" fmla="*/ 11 h 168"/>
                <a:gd name="T6" fmla="*/ 145 w 169"/>
                <a:gd name="T7" fmla="*/ 24 h 168"/>
                <a:gd name="T8" fmla="*/ 158 w 169"/>
                <a:gd name="T9" fmla="*/ 42 h 168"/>
                <a:gd name="T10" fmla="*/ 166 w 169"/>
                <a:gd name="T11" fmla="*/ 62 h 168"/>
                <a:gd name="T12" fmla="*/ 169 w 169"/>
                <a:gd name="T13" fmla="*/ 84 h 168"/>
                <a:gd name="T14" fmla="*/ 166 w 169"/>
                <a:gd name="T15" fmla="*/ 106 h 168"/>
                <a:gd name="T16" fmla="*/ 158 w 169"/>
                <a:gd name="T17" fmla="*/ 127 h 168"/>
                <a:gd name="T18" fmla="*/ 145 w 169"/>
                <a:gd name="T19" fmla="*/ 144 h 168"/>
                <a:gd name="T20" fmla="*/ 128 w 169"/>
                <a:gd name="T21" fmla="*/ 157 h 168"/>
                <a:gd name="T22" fmla="*/ 108 w 169"/>
                <a:gd name="T23" fmla="*/ 165 h 168"/>
                <a:gd name="T24" fmla="*/ 85 w 169"/>
                <a:gd name="T25" fmla="*/ 168 h 168"/>
                <a:gd name="T26" fmla="*/ 63 w 169"/>
                <a:gd name="T27" fmla="*/ 165 h 168"/>
                <a:gd name="T28" fmla="*/ 43 w 169"/>
                <a:gd name="T29" fmla="*/ 157 h 168"/>
                <a:gd name="T30" fmla="*/ 25 w 169"/>
                <a:gd name="T31" fmla="*/ 144 h 168"/>
                <a:gd name="T32" fmla="*/ 12 w 169"/>
                <a:gd name="T33" fmla="*/ 127 h 168"/>
                <a:gd name="T34" fmla="*/ 3 w 169"/>
                <a:gd name="T35" fmla="*/ 106 h 168"/>
                <a:gd name="T36" fmla="*/ 0 w 169"/>
                <a:gd name="T37" fmla="*/ 84 h 168"/>
                <a:gd name="T38" fmla="*/ 3 w 169"/>
                <a:gd name="T39" fmla="*/ 62 h 168"/>
                <a:gd name="T40" fmla="*/ 12 w 169"/>
                <a:gd name="T41" fmla="*/ 42 h 168"/>
                <a:gd name="T42" fmla="*/ 25 w 169"/>
                <a:gd name="T43" fmla="*/ 24 h 168"/>
                <a:gd name="T44" fmla="*/ 43 w 169"/>
                <a:gd name="T45" fmla="*/ 11 h 168"/>
                <a:gd name="T46" fmla="*/ 63 w 169"/>
                <a:gd name="T47" fmla="*/ 3 h 168"/>
                <a:gd name="T48" fmla="*/ 85 w 169"/>
                <a:gd name="T4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9" h="168">
                  <a:moveTo>
                    <a:pt x="85" y="0"/>
                  </a:moveTo>
                  <a:lnTo>
                    <a:pt x="108" y="3"/>
                  </a:lnTo>
                  <a:lnTo>
                    <a:pt x="128" y="11"/>
                  </a:lnTo>
                  <a:lnTo>
                    <a:pt x="145" y="24"/>
                  </a:lnTo>
                  <a:lnTo>
                    <a:pt x="158" y="42"/>
                  </a:lnTo>
                  <a:lnTo>
                    <a:pt x="166" y="62"/>
                  </a:lnTo>
                  <a:lnTo>
                    <a:pt x="169" y="84"/>
                  </a:lnTo>
                  <a:lnTo>
                    <a:pt x="166" y="106"/>
                  </a:lnTo>
                  <a:lnTo>
                    <a:pt x="158" y="127"/>
                  </a:lnTo>
                  <a:lnTo>
                    <a:pt x="145" y="144"/>
                  </a:lnTo>
                  <a:lnTo>
                    <a:pt x="128" y="157"/>
                  </a:lnTo>
                  <a:lnTo>
                    <a:pt x="108" y="165"/>
                  </a:lnTo>
                  <a:lnTo>
                    <a:pt x="85" y="168"/>
                  </a:lnTo>
                  <a:lnTo>
                    <a:pt x="63" y="165"/>
                  </a:lnTo>
                  <a:lnTo>
                    <a:pt x="43" y="157"/>
                  </a:lnTo>
                  <a:lnTo>
                    <a:pt x="25" y="144"/>
                  </a:lnTo>
                  <a:lnTo>
                    <a:pt x="12" y="127"/>
                  </a:lnTo>
                  <a:lnTo>
                    <a:pt x="3" y="106"/>
                  </a:lnTo>
                  <a:lnTo>
                    <a:pt x="0" y="84"/>
                  </a:lnTo>
                  <a:lnTo>
                    <a:pt x="3" y="62"/>
                  </a:lnTo>
                  <a:lnTo>
                    <a:pt x="12" y="42"/>
                  </a:lnTo>
                  <a:lnTo>
                    <a:pt x="25" y="24"/>
                  </a:lnTo>
                  <a:lnTo>
                    <a:pt x="43" y="11"/>
                  </a:lnTo>
                  <a:lnTo>
                    <a:pt x="6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203">
              <a:extLst>
                <a:ext uri="{FF2B5EF4-FFF2-40B4-BE49-F238E27FC236}">
                  <a16:creationId xmlns:a16="http://schemas.microsoft.com/office/drawing/2014/main" id="{7F8A10E3-1011-433E-92B2-A9A081FFE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769" y="2537890"/>
              <a:ext cx="141288" cy="142875"/>
            </a:xfrm>
            <a:custGeom>
              <a:avLst/>
              <a:gdLst>
                <a:gd name="T0" fmla="*/ 44 w 89"/>
                <a:gd name="T1" fmla="*/ 0 h 90"/>
                <a:gd name="T2" fmla="*/ 59 w 89"/>
                <a:gd name="T3" fmla="*/ 3 h 90"/>
                <a:gd name="T4" fmla="*/ 71 w 89"/>
                <a:gd name="T5" fmla="*/ 9 h 90"/>
                <a:gd name="T6" fmla="*/ 80 w 89"/>
                <a:gd name="T7" fmla="*/ 19 h 90"/>
                <a:gd name="T8" fmla="*/ 86 w 89"/>
                <a:gd name="T9" fmla="*/ 32 h 90"/>
                <a:gd name="T10" fmla="*/ 89 w 89"/>
                <a:gd name="T11" fmla="*/ 46 h 90"/>
                <a:gd name="T12" fmla="*/ 86 w 89"/>
                <a:gd name="T13" fmla="*/ 59 h 90"/>
                <a:gd name="T14" fmla="*/ 80 w 89"/>
                <a:gd name="T15" fmla="*/ 72 h 90"/>
                <a:gd name="T16" fmla="*/ 71 w 89"/>
                <a:gd name="T17" fmla="*/ 81 h 90"/>
                <a:gd name="T18" fmla="*/ 59 w 89"/>
                <a:gd name="T19" fmla="*/ 87 h 90"/>
                <a:gd name="T20" fmla="*/ 44 w 89"/>
                <a:gd name="T21" fmla="*/ 90 h 90"/>
                <a:gd name="T22" fmla="*/ 30 w 89"/>
                <a:gd name="T23" fmla="*/ 87 h 90"/>
                <a:gd name="T24" fmla="*/ 18 w 89"/>
                <a:gd name="T25" fmla="*/ 81 h 90"/>
                <a:gd name="T26" fmla="*/ 8 w 89"/>
                <a:gd name="T27" fmla="*/ 72 h 90"/>
                <a:gd name="T28" fmla="*/ 2 w 89"/>
                <a:gd name="T29" fmla="*/ 59 h 90"/>
                <a:gd name="T30" fmla="*/ 0 w 89"/>
                <a:gd name="T31" fmla="*/ 46 h 90"/>
                <a:gd name="T32" fmla="*/ 2 w 89"/>
                <a:gd name="T33" fmla="*/ 32 h 90"/>
                <a:gd name="T34" fmla="*/ 8 w 89"/>
                <a:gd name="T35" fmla="*/ 19 h 90"/>
                <a:gd name="T36" fmla="*/ 18 w 89"/>
                <a:gd name="T37" fmla="*/ 9 h 90"/>
                <a:gd name="T38" fmla="*/ 30 w 89"/>
                <a:gd name="T39" fmla="*/ 3 h 90"/>
                <a:gd name="T40" fmla="*/ 44 w 89"/>
                <a:gd name="T4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lnTo>
                    <a:pt x="59" y="3"/>
                  </a:lnTo>
                  <a:lnTo>
                    <a:pt x="71" y="9"/>
                  </a:lnTo>
                  <a:lnTo>
                    <a:pt x="80" y="19"/>
                  </a:lnTo>
                  <a:lnTo>
                    <a:pt x="86" y="32"/>
                  </a:lnTo>
                  <a:lnTo>
                    <a:pt x="89" y="46"/>
                  </a:lnTo>
                  <a:lnTo>
                    <a:pt x="86" y="59"/>
                  </a:lnTo>
                  <a:lnTo>
                    <a:pt x="80" y="72"/>
                  </a:lnTo>
                  <a:lnTo>
                    <a:pt x="71" y="81"/>
                  </a:lnTo>
                  <a:lnTo>
                    <a:pt x="59" y="87"/>
                  </a:lnTo>
                  <a:lnTo>
                    <a:pt x="44" y="90"/>
                  </a:lnTo>
                  <a:lnTo>
                    <a:pt x="30" y="87"/>
                  </a:lnTo>
                  <a:lnTo>
                    <a:pt x="18" y="81"/>
                  </a:lnTo>
                  <a:lnTo>
                    <a:pt x="8" y="72"/>
                  </a:lnTo>
                  <a:lnTo>
                    <a:pt x="2" y="59"/>
                  </a:lnTo>
                  <a:lnTo>
                    <a:pt x="0" y="46"/>
                  </a:lnTo>
                  <a:lnTo>
                    <a:pt x="2" y="32"/>
                  </a:lnTo>
                  <a:lnTo>
                    <a:pt x="8" y="19"/>
                  </a:lnTo>
                  <a:lnTo>
                    <a:pt x="18" y="9"/>
                  </a:lnTo>
                  <a:lnTo>
                    <a:pt x="30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04">
              <a:extLst>
                <a:ext uri="{FF2B5EF4-FFF2-40B4-BE49-F238E27FC236}">
                  <a16:creationId xmlns:a16="http://schemas.microsoft.com/office/drawing/2014/main" id="{93F8FCE8-4020-4517-9E2C-52F136DCC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8681" y="2401365"/>
              <a:ext cx="138113" cy="136525"/>
            </a:xfrm>
            <a:custGeom>
              <a:avLst/>
              <a:gdLst>
                <a:gd name="T0" fmla="*/ 43 w 87"/>
                <a:gd name="T1" fmla="*/ 0 h 86"/>
                <a:gd name="T2" fmla="*/ 57 w 87"/>
                <a:gd name="T3" fmla="*/ 2 h 86"/>
                <a:gd name="T4" fmla="*/ 68 w 87"/>
                <a:gd name="T5" fmla="*/ 8 h 86"/>
                <a:gd name="T6" fmla="*/ 79 w 87"/>
                <a:gd name="T7" fmla="*/ 17 h 86"/>
                <a:gd name="T8" fmla="*/ 85 w 87"/>
                <a:gd name="T9" fmla="*/ 29 h 86"/>
                <a:gd name="T10" fmla="*/ 87 w 87"/>
                <a:gd name="T11" fmla="*/ 43 h 86"/>
                <a:gd name="T12" fmla="*/ 85 w 87"/>
                <a:gd name="T13" fmla="*/ 57 h 86"/>
                <a:gd name="T14" fmla="*/ 79 w 87"/>
                <a:gd name="T15" fmla="*/ 69 h 86"/>
                <a:gd name="T16" fmla="*/ 68 w 87"/>
                <a:gd name="T17" fmla="*/ 78 h 86"/>
                <a:gd name="T18" fmla="*/ 57 w 87"/>
                <a:gd name="T19" fmla="*/ 84 h 86"/>
                <a:gd name="T20" fmla="*/ 43 w 87"/>
                <a:gd name="T21" fmla="*/ 86 h 86"/>
                <a:gd name="T22" fmla="*/ 30 w 87"/>
                <a:gd name="T23" fmla="*/ 84 h 86"/>
                <a:gd name="T24" fmla="*/ 18 w 87"/>
                <a:gd name="T25" fmla="*/ 78 h 86"/>
                <a:gd name="T26" fmla="*/ 8 w 87"/>
                <a:gd name="T27" fmla="*/ 69 h 86"/>
                <a:gd name="T28" fmla="*/ 2 w 87"/>
                <a:gd name="T29" fmla="*/ 57 h 86"/>
                <a:gd name="T30" fmla="*/ 0 w 87"/>
                <a:gd name="T31" fmla="*/ 43 h 86"/>
                <a:gd name="T32" fmla="*/ 2 w 87"/>
                <a:gd name="T33" fmla="*/ 29 h 86"/>
                <a:gd name="T34" fmla="*/ 8 w 87"/>
                <a:gd name="T35" fmla="*/ 17 h 86"/>
                <a:gd name="T36" fmla="*/ 18 w 87"/>
                <a:gd name="T37" fmla="*/ 8 h 86"/>
                <a:gd name="T38" fmla="*/ 30 w 87"/>
                <a:gd name="T39" fmla="*/ 2 h 86"/>
                <a:gd name="T40" fmla="*/ 43 w 87"/>
                <a:gd name="T4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7" h="86">
                  <a:moveTo>
                    <a:pt x="43" y="0"/>
                  </a:moveTo>
                  <a:lnTo>
                    <a:pt x="57" y="2"/>
                  </a:lnTo>
                  <a:lnTo>
                    <a:pt x="68" y="8"/>
                  </a:lnTo>
                  <a:lnTo>
                    <a:pt x="79" y="17"/>
                  </a:lnTo>
                  <a:lnTo>
                    <a:pt x="85" y="29"/>
                  </a:lnTo>
                  <a:lnTo>
                    <a:pt x="87" y="43"/>
                  </a:lnTo>
                  <a:lnTo>
                    <a:pt x="85" y="57"/>
                  </a:lnTo>
                  <a:lnTo>
                    <a:pt x="79" y="69"/>
                  </a:lnTo>
                  <a:lnTo>
                    <a:pt x="68" y="78"/>
                  </a:lnTo>
                  <a:lnTo>
                    <a:pt x="57" y="84"/>
                  </a:lnTo>
                  <a:lnTo>
                    <a:pt x="43" y="86"/>
                  </a:lnTo>
                  <a:lnTo>
                    <a:pt x="30" y="84"/>
                  </a:lnTo>
                  <a:lnTo>
                    <a:pt x="18" y="78"/>
                  </a:lnTo>
                  <a:lnTo>
                    <a:pt x="8" y="69"/>
                  </a:lnTo>
                  <a:lnTo>
                    <a:pt x="2" y="57"/>
                  </a:lnTo>
                  <a:lnTo>
                    <a:pt x="0" y="43"/>
                  </a:lnTo>
                  <a:lnTo>
                    <a:pt x="2" y="29"/>
                  </a:lnTo>
                  <a:lnTo>
                    <a:pt x="8" y="17"/>
                  </a:lnTo>
                  <a:lnTo>
                    <a:pt x="18" y="8"/>
                  </a:lnTo>
                  <a:lnTo>
                    <a:pt x="30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206">
              <a:extLst>
                <a:ext uri="{FF2B5EF4-FFF2-40B4-BE49-F238E27FC236}">
                  <a16:creationId xmlns:a16="http://schemas.microsoft.com/office/drawing/2014/main" id="{2CB03533-A572-46F5-A89E-6E4545F1F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5570" y="2121965"/>
              <a:ext cx="96838" cy="96837"/>
            </a:xfrm>
            <a:custGeom>
              <a:avLst/>
              <a:gdLst>
                <a:gd name="T0" fmla="*/ 30 w 61"/>
                <a:gd name="T1" fmla="*/ 0 h 61"/>
                <a:gd name="T2" fmla="*/ 42 w 61"/>
                <a:gd name="T3" fmla="*/ 4 h 61"/>
                <a:gd name="T4" fmla="*/ 52 w 61"/>
                <a:gd name="T5" fmla="*/ 10 h 61"/>
                <a:gd name="T6" fmla="*/ 58 w 61"/>
                <a:gd name="T7" fmla="*/ 19 h 61"/>
                <a:gd name="T8" fmla="*/ 61 w 61"/>
                <a:gd name="T9" fmla="*/ 31 h 61"/>
                <a:gd name="T10" fmla="*/ 58 w 61"/>
                <a:gd name="T11" fmla="*/ 43 h 61"/>
                <a:gd name="T12" fmla="*/ 52 w 61"/>
                <a:gd name="T13" fmla="*/ 52 h 61"/>
                <a:gd name="T14" fmla="*/ 42 w 61"/>
                <a:gd name="T15" fmla="*/ 58 h 61"/>
                <a:gd name="T16" fmla="*/ 30 w 61"/>
                <a:gd name="T17" fmla="*/ 61 h 61"/>
                <a:gd name="T18" fmla="*/ 19 w 61"/>
                <a:gd name="T19" fmla="*/ 58 h 61"/>
                <a:gd name="T20" fmla="*/ 9 w 61"/>
                <a:gd name="T21" fmla="*/ 52 h 61"/>
                <a:gd name="T22" fmla="*/ 3 w 61"/>
                <a:gd name="T23" fmla="*/ 43 h 61"/>
                <a:gd name="T24" fmla="*/ 0 w 61"/>
                <a:gd name="T25" fmla="*/ 31 h 61"/>
                <a:gd name="T26" fmla="*/ 3 w 61"/>
                <a:gd name="T27" fmla="*/ 19 h 61"/>
                <a:gd name="T28" fmla="*/ 9 w 61"/>
                <a:gd name="T29" fmla="*/ 10 h 61"/>
                <a:gd name="T30" fmla="*/ 19 w 61"/>
                <a:gd name="T31" fmla="*/ 4 h 61"/>
                <a:gd name="T32" fmla="*/ 30 w 61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42" y="4"/>
                  </a:lnTo>
                  <a:lnTo>
                    <a:pt x="52" y="10"/>
                  </a:lnTo>
                  <a:lnTo>
                    <a:pt x="58" y="19"/>
                  </a:lnTo>
                  <a:lnTo>
                    <a:pt x="61" y="31"/>
                  </a:lnTo>
                  <a:lnTo>
                    <a:pt x="58" y="43"/>
                  </a:lnTo>
                  <a:lnTo>
                    <a:pt x="52" y="52"/>
                  </a:lnTo>
                  <a:lnTo>
                    <a:pt x="42" y="58"/>
                  </a:lnTo>
                  <a:lnTo>
                    <a:pt x="30" y="61"/>
                  </a:lnTo>
                  <a:lnTo>
                    <a:pt x="19" y="58"/>
                  </a:lnTo>
                  <a:lnTo>
                    <a:pt x="9" y="52"/>
                  </a:lnTo>
                  <a:lnTo>
                    <a:pt x="3" y="43"/>
                  </a:lnTo>
                  <a:lnTo>
                    <a:pt x="0" y="31"/>
                  </a:lnTo>
                  <a:lnTo>
                    <a:pt x="3" y="19"/>
                  </a:lnTo>
                  <a:lnTo>
                    <a:pt x="9" y="10"/>
                  </a:lnTo>
                  <a:lnTo>
                    <a:pt x="19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07">
              <a:extLst>
                <a:ext uri="{FF2B5EF4-FFF2-40B4-BE49-F238E27FC236}">
                  <a16:creationId xmlns:a16="http://schemas.microsoft.com/office/drawing/2014/main" id="{9C0DC65D-B8A8-4287-984B-1AF803E3E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345" y="2098153"/>
              <a:ext cx="239713" cy="239712"/>
            </a:xfrm>
            <a:custGeom>
              <a:avLst/>
              <a:gdLst>
                <a:gd name="T0" fmla="*/ 76 w 151"/>
                <a:gd name="T1" fmla="*/ 0 h 151"/>
                <a:gd name="T2" fmla="*/ 95 w 151"/>
                <a:gd name="T3" fmla="*/ 3 h 151"/>
                <a:gd name="T4" fmla="*/ 114 w 151"/>
                <a:gd name="T5" fmla="*/ 10 h 151"/>
                <a:gd name="T6" fmla="*/ 129 w 151"/>
                <a:gd name="T7" fmla="*/ 23 h 151"/>
                <a:gd name="T8" fmla="*/ 141 w 151"/>
                <a:gd name="T9" fmla="*/ 38 h 151"/>
                <a:gd name="T10" fmla="*/ 148 w 151"/>
                <a:gd name="T11" fmla="*/ 56 h 151"/>
                <a:gd name="T12" fmla="*/ 151 w 151"/>
                <a:gd name="T13" fmla="*/ 76 h 151"/>
                <a:gd name="T14" fmla="*/ 148 w 151"/>
                <a:gd name="T15" fmla="*/ 96 h 151"/>
                <a:gd name="T16" fmla="*/ 141 w 151"/>
                <a:gd name="T17" fmla="*/ 114 h 151"/>
                <a:gd name="T18" fmla="*/ 129 w 151"/>
                <a:gd name="T19" fmla="*/ 129 h 151"/>
                <a:gd name="T20" fmla="*/ 114 w 151"/>
                <a:gd name="T21" fmla="*/ 141 h 151"/>
                <a:gd name="T22" fmla="*/ 95 w 151"/>
                <a:gd name="T23" fmla="*/ 148 h 151"/>
                <a:gd name="T24" fmla="*/ 76 w 151"/>
                <a:gd name="T25" fmla="*/ 151 h 151"/>
                <a:gd name="T26" fmla="*/ 56 w 151"/>
                <a:gd name="T27" fmla="*/ 148 h 151"/>
                <a:gd name="T28" fmla="*/ 38 w 151"/>
                <a:gd name="T29" fmla="*/ 141 h 151"/>
                <a:gd name="T30" fmla="*/ 22 w 151"/>
                <a:gd name="T31" fmla="*/ 129 h 151"/>
                <a:gd name="T32" fmla="*/ 10 w 151"/>
                <a:gd name="T33" fmla="*/ 114 h 151"/>
                <a:gd name="T34" fmla="*/ 3 w 151"/>
                <a:gd name="T35" fmla="*/ 96 h 151"/>
                <a:gd name="T36" fmla="*/ 0 w 151"/>
                <a:gd name="T37" fmla="*/ 76 h 151"/>
                <a:gd name="T38" fmla="*/ 3 w 151"/>
                <a:gd name="T39" fmla="*/ 56 h 151"/>
                <a:gd name="T40" fmla="*/ 10 w 151"/>
                <a:gd name="T41" fmla="*/ 38 h 151"/>
                <a:gd name="T42" fmla="*/ 22 w 151"/>
                <a:gd name="T43" fmla="*/ 23 h 151"/>
                <a:gd name="T44" fmla="*/ 38 w 151"/>
                <a:gd name="T45" fmla="*/ 10 h 151"/>
                <a:gd name="T46" fmla="*/ 56 w 151"/>
                <a:gd name="T47" fmla="*/ 3 h 151"/>
                <a:gd name="T48" fmla="*/ 76 w 151"/>
                <a:gd name="T4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" h="151">
                  <a:moveTo>
                    <a:pt x="76" y="0"/>
                  </a:moveTo>
                  <a:lnTo>
                    <a:pt x="95" y="3"/>
                  </a:lnTo>
                  <a:lnTo>
                    <a:pt x="114" y="10"/>
                  </a:lnTo>
                  <a:lnTo>
                    <a:pt x="129" y="23"/>
                  </a:lnTo>
                  <a:lnTo>
                    <a:pt x="141" y="38"/>
                  </a:lnTo>
                  <a:lnTo>
                    <a:pt x="148" y="56"/>
                  </a:lnTo>
                  <a:lnTo>
                    <a:pt x="151" y="76"/>
                  </a:lnTo>
                  <a:lnTo>
                    <a:pt x="148" y="96"/>
                  </a:lnTo>
                  <a:lnTo>
                    <a:pt x="141" y="114"/>
                  </a:lnTo>
                  <a:lnTo>
                    <a:pt x="129" y="129"/>
                  </a:lnTo>
                  <a:lnTo>
                    <a:pt x="114" y="141"/>
                  </a:lnTo>
                  <a:lnTo>
                    <a:pt x="95" y="148"/>
                  </a:lnTo>
                  <a:lnTo>
                    <a:pt x="76" y="151"/>
                  </a:lnTo>
                  <a:lnTo>
                    <a:pt x="56" y="148"/>
                  </a:lnTo>
                  <a:lnTo>
                    <a:pt x="38" y="141"/>
                  </a:lnTo>
                  <a:lnTo>
                    <a:pt x="22" y="129"/>
                  </a:lnTo>
                  <a:lnTo>
                    <a:pt x="10" y="114"/>
                  </a:lnTo>
                  <a:lnTo>
                    <a:pt x="3" y="96"/>
                  </a:lnTo>
                  <a:lnTo>
                    <a:pt x="0" y="76"/>
                  </a:lnTo>
                  <a:lnTo>
                    <a:pt x="3" y="56"/>
                  </a:lnTo>
                  <a:lnTo>
                    <a:pt x="10" y="38"/>
                  </a:lnTo>
                  <a:lnTo>
                    <a:pt x="22" y="23"/>
                  </a:lnTo>
                  <a:lnTo>
                    <a:pt x="38" y="10"/>
                  </a:lnTo>
                  <a:lnTo>
                    <a:pt x="56" y="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08">
              <a:extLst>
                <a:ext uri="{FF2B5EF4-FFF2-40B4-BE49-F238E27FC236}">
                  <a16:creationId xmlns:a16="http://schemas.microsoft.com/office/drawing/2014/main" id="{A95069AB-3270-41E0-B2D6-62CD78212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7907" y="2104503"/>
              <a:ext cx="131763" cy="131762"/>
            </a:xfrm>
            <a:custGeom>
              <a:avLst/>
              <a:gdLst>
                <a:gd name="T0" fmla="*/ 41 w 83"/>
                <a:gd name="T1" fmla="*/ 0 h 83"/>
                <a:gd name="T2" fmla="*/ 55 w 83"/>
                <a:gd name="T3" fmla="*/ 2 h 83"/>
                <a:gd name="T4" fmla="*/ 67 w 83"/>
                <a:gd name="T5" fmla="*/ 8 h 83"/>
                <a:gd name="T6" fmla="*/ 75 w 83"/>
                <a:gd name="T7" fmla="*/ 18 h 83"/>
                <a:gd name="T8" fmla="*/ 81 w 83"/>
                <a:gd name="T9" fmla="*/ 29 h 83"/>
                <a:gd name="T10" fmla="*/ 83 w 83"/>
                <a:gd name="T11" fmla="*/ 42 h 83"/>
                <a:gd name="T12" fmla="*/ 81 w 83"/>
                <a:gd name="T13" fmla="*/ 55 h 83"/>
                <a:gd name="T14" fmla="*/ 75 w 83"/>
                <a:gd name="T15" fmla="*/ 66 h 83"/>
                <a:gd name="T16" fmla="*/ 67 w 83"/>
                <a:gd name="T17" fmla="*/ 75 h 83"/>
                <a:gd name="T18" fmla="*/ 55 w 83"/>
                <a:gd name="T19" fmla="*/ 81 h 83"/>
                <a:gd name="T20" fmla="*/ 41 w 83"/>
                <a:gd name="T21" fmla="*/ 83 h 83"/>
                <a:gd name="T22" fmla="*/ 28 w 83"/>
                <a:gd name="T23" fmla="*/ 81 h 83"/>
                <a:gd name="T24" fmla="*/ 17 w 83"/>
                <a:gd name="T25" fmla="*/ 75 h 83"/>
                <a:gd name="T26" fmla="*/ 8 w 83"/>
                <a:gd name="T27" fmla="*/ 66 h 83"/>
                <a:gd name="T28" fmla="*/ 2 w 83"/>
                <a:gd name="T29" fmla="*/ 55 h 83"/>
                <a:gd name="T30" fmla="*/ 0 w 83"/>
                <a:gd name="T31" fmla="*/ 42 h 83"/>
                <a:gd name="T32" fmla="*/ 2 w 83"/>
                <a:gd name="T33" fmla="*/ 29 h 83"/>
                <a:gd name="T34" fmla="*/ 8 w 83"/>
                <a:gd name="T35" fmla="*/ 18 h 83"/>
                <a:gd name="T36" fmla="*/ 17 w 83"/>
                <a:gd name="T37" fmla="*/ 8 h 83"/>
                <a:gd name="T38" fmla="*/ 28 w 83"/>
                <a:gd name="T39" fmla="*/ 2 h 83"/>
                <a:gd name="T40" fmla="*/ 41 w 83"/>
                <a:gd name="T4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83">
                  <a:moveTo>
                    <a:pt x="41" y="0"/>
                  </a:moveTo>
                  <a:lnTo>
                    <a:pt x="55" y="2"/>
                  </a:lnTo>
                  <a:lnTo>
                    <a:pt x="67" y="8"/>
                  </a:lnTo>
                  <a:lnTo>
                    <a:pt x="75" y="18"/>
                  </a:lnTo>
                  <a:lnTo>
                    <a:pt x="81" y="29"/>
                  </a:lnTo>
                  <a:lnTo>
                    <a:pt x="83" y="42"/>
                  </a:lnTo>
                  <a:lnTo>
                    <a:pt x="81" y="55"/>
                  </a:lnTo>
                  <a:lnTo>
                    <a:pt x="75" y="66"/>
                  </a:lnTo>
                  <a:lnTo>
                    <a:pt x="67" y="75"/>
                  </a:lnTo>
                  <a:lnTo>
                    <a:pt x="55" y="81"/>
                  </a:lnTo>
                  <a:lnTo>
                    <a:pt x="41" y="83"/>
                  </a:lnTo>
                  <a:lnTo>
                    <a:pt x="28" y="81"/>
                  </a:lnTo>
                  <a:lnTo>
                    <a:pt x="17" y="75"/>
                  </a:lnTo>
                  <a:lnTo>
                    <a:pt x="8" y="66"/>
                  </a:lnTo>
                  <a:lnTo>
                    <a:pt x="2" y="55"/>
                  </a:lnTo>
                  <a:lnTo>
                    <a:pt x="0" y="42"/>
                  </a:lnTo>
                  <a:lnTo>
                    <a:pt x="2" y="29"/>
                  </a:lnTo>
                  <a:lnTo>
                    <a:pt x="8" y="18"/>
                  </a:lnTo>
                  <a:lnTo>
                    <a:pt x="17" y="8"/>
                  </a:lnTo>
                  <a:lnTo>
                    <a:pt x="28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224">
              <a:extLst>
                <a:ext uri="{FF2B5EF4-FFF2-40B4-BE49-F238E27FC236}">
                  <a16:creationId xmlns:a16="http://schemas.microsoft.com/office/drawing/2014/main" id="{E892EBF3-8374-4188-BDE2-B8CE57942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945" y="3387203"/>
              <a:ext cx="339725" cy="533400"/>
            </a:xfrm>
            <a:custGeom>
              <a:avLst/>
              <a:gdLst>
                <a:gd name="T0" fmla="*/ 213 w 214"/>
                <a:gd name="T1" fmla="*/ 0 h 336"/>
                <a:gd name="T2" fmla="*/ 214 w 214"/>
                <a:gd name="T3" fmla="*/ 0 h 336"/>
                <a:gd name="T4" fmla="*/ 214 w 214"/>
                <a:gd name="T5" fmla="*/ 336 h 336"/>
                <a:gd name="T6" fmla="*/ 39 w 214"/>
                <a:gd name="T7" fmla="*/ 336 h 336"/>
                <a:gd name="T8" fmla="*/ 23 w 214"/>
                <a:gd name="T9" fmla="*/ 309 h 336"/>
                <a:gd name="T10" fmla="*/ 11 w 214"/>
                <a:gd name="T11" fmla="*/ 279 h 336"/>
                <a:gd name="T12" fmla="*/ 3 w 214"/>
                <a:gd name="T13" fmla="*/ 247 h 336"/>
                <a:gd name="T14" fmla="*/ 0 w 214"/>
                <a:gd name="T15" fmla="*/ 213 h 336"/>
                <a:gd name="T16" fmla="*/ 3 w 214"/>
                <a:gd name="T17" fmla="*/ 179 h 336"/>
                <a:gd name="T18" fmla="*/ 11 w 214"/>
                <a:gd name="T19" fmla="*/ 145 h 336"/>
                <a:gd name="T20" fmla="*/ 24 w 214"/>
                <a:gd name="T21" fmla="*/ 115 h 336"/>
                <a:gd name="T22" fmla="*/ 41 w 214"/>
                <a:gd name="T23" fmla="*/ 88 h 336"/>
                <a:gd name="T24" fmla="*/ 63 w 214"/>
                <a:gd name="T25" fmla="*/ 62 h 336"/>
                <a:gd name="T26" fmla="*/ 87 w 214"/>
                <a:gd name="T27" fmla="*/ 41 h 336"/>
                <a:gd name="T28" fmla="*/ 115 w 214"/>
                <a:gd name="T29" fmla="*/ 24 h 336"/>
                <a:gd name="T30" fmla="*/ 146 w 214"/>
                <a:gd name="T31" fmla="*/ 12 h 336"/>
                <a:gd name="T32" fmla="*/ 178 w 214"/>
                <a:gd name="T33" fmla="*/ 3 h 336"/>
                <a:gd name="T34" fmla="*/ 213 w 214"/>
                <a:gd name="T35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4" h="336">
                  <a:moveTo>
                    <a:pt x="213" y="0"/>
                  </a:moveTo>
                  <a:lnTo>
                    <a:pt x="214" y="0"/>
                  </a:lnTo>
                  <a:lnTo>
                    <a:pt x="214" y="336"/>
                  </a:lnTo>
                  <a:lnTo>
                    <a:pt x="39" y="336"/>
                  </a:lnTo>
                  <a:lnTo>
                    <a:pt x="23" y="309"/>
                  </a:lnTo>
                  <a:lnTo>
                    <a:pt x="11" y="279"/>
                  </a:lnTo>
                  <a:lnTo>
                    <a:pt x="3" y="247"/>
                  </a:lnTo>
                  <a:lnTo>
                    <a:pt x="0" y="213"/>
                  </a:lnTo>
                  <a:lnTo>
                    <a:pt x="3" y="179"/>
                  </a:lnTo>
                  <a:lnTo>
                    <a:pt x="11" y="145"/>
                  </a:lnTo>
                  <a:lnTo>
                    <a:pt x="24" y="115"/>
                  </a:lnTo>
                  <a:lnTo>
                    <a:pt x="41" y="88"/>
                  </a:lnTo>
                  <a:lnTo>
                    <a:pt x="63" y="62"/>
                  </a:lnTo>
                  <a:lnTo>
                    <a:pt x="87" y="41"/>
                  </a:lnTo>
                  <a:lnTo>
                    <a:pt x="115" y="24"/>
                  </a:lnTo>
                  <a:lnTo>
                    <a:pt x="146" y="12"/>
                  </a:lnTo>
                  <a:lnTo>
                    <a:pt x="178" y="3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225">
              <a:extLst>
                <a:ext uri="{FF2B5EF4-FFF2-40B4-BE49-F238E27FC236}">
                  <a16:creationId xmlns:a16="http://schemas.microsoft.com/office/drawing/2014/main" id="{275C5F1F-818C-4DA3-AB62-6DA6FE0B1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2670" y="3387203"/>
              <a:ext cx="336550" cy="533400"/>
            </a:xfrm>
            <a:custGeom>
              <a:avLst/>
              <a:gdLst>
                <a:gd name="T0" fmla="*/ 0 w 212"/>
                <a:gd name="T1" fmla="*/ 0 h 336"/>
                <a:gd name="T2" fmla="*/ 34 w 212"/>
                <a:gd name="T3" fmla="*/ 3 h 336"/>
                <a:gd name="T4" fmla="*/ 67 w 212"/>
                <a:gd name="T5" fmla="*/ 12 h 336"/>
                <a:gd name="T6" fmla="*/ 97 w 212"/>
                <a:gd name="T7" fmla="*/ 25 h 336"/>
                <a:gd name="T8" fmla="*/ 125 w 212"/>
                <a:gd name="T9" fmla="*/ 42 h 336"/>
                <a:gd name="T10" fmla="*/ 150 w 212"/>
                <a:gd name="T11" fmla="*/ 63 h 336"/>
                <a:gd name="T12" fmla="*/ 171 w 212"/>
                <a:gd name="T13" fmla="*/ 88 h 336"/>
                <a:gd name="T14" fmla="*/ 188 w 212"/>
                <a:gd name="T15" fmla="*/ 115 h 336"/>
                <a:gd name="T16" fmla="*/ 201 w 212"/>
                <a:gd name="T17" fmla="*/ 146 h 336"/>
                <a:gd name="T18" fmla="*/ 209 w 212"/>
                <a:gd name="T19" fmla="*/ 179 h 336"/>
                <a:gd name="T20" fmla="*/ 212 w 212"/>
                <a:gd name="T21" fmla="*/ 213 h 336"/>
                <a:gd name="T22" fmla="*/ 209 w 212"/>
                <a:gd name="T23" fmla="*/ 247 h 336"/>
                <a:gd name="T24" fmla="*/ 202 w 212"/>
                <a:gd name="T25" fmla="*/ 279 h 336"/>
                <a:gd name="T26" fmla="*/ 189 w 212"/>
                <a:gd name="T27" fmla="*/ 309 h 336"/>
                <a:gd name="T28" fmla="*/ 172 w 212"/>
                <a:gd name="T29" fmla="*/ 336 h 336"/>
                <a:gd name="T30" fmla="*/ 0 w 212"/>
                <a:gd name="T31" fmla="*/ 336 h 336"/>
                <a:gd name="T32" fmla="*/ 0 w 212"/>
                <a:gd name="T3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336">
                  <a:moveTo>
                    <a:pt x="0" y="0"/>
                  </a:moveTo>
                  <a:lnTo>
                    <a:pt x="34" y="3"/>
                  </a:lnTo>
                  <a:lnTo>
                    <a:pt x="67" y="12"/>
                  </a:lnTo>
                  <a:lnTo>
                    <a:pt x="97" y="25"/>
                  </a:lnTo>
                  <a:lnTo>
                    <a:pt x="125" y="42"/>
                  </a:lnTo>
                  <a:lnTo>
                    <a:pt x="150" y="63"/>
                  </a:lnTo>
                  <a:lnTo>
                    <a:pt x="171" y="88"/>
                  </a:lnTo>
                  <a:lnTo>
                    <a:pt x="188" y="115"/>
                  </a:lnTo>
                  <a:lnTo>
                    <a:pt x="201" y="146"/>
                  </a:lnTo>
                  <a:lnTo>
                    <a:pt x="209" y="179"/>
                  </a:lnTo>
                  <a:lnTo>
                    <a:pt x="212" y="213"/>
                  </a:lnTo>
                  <a:lnTo>
                    <a:pt x="209" y="247"/>
                  </a:lnTo>
                  <a:lnTo>
                    <a:pt x="202" y="279"/>
                  </a:lnTo>
                  <a:lnTo>
                    <a:pt x="189" y="309"/>
                  </a:lnTo>
                  <a:lnTo>
                    <a:pt x="172" y="336"/>
                  </a:lnTo>
                  <a:lnTo>
                    <a:pt x="0" y="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226">
              <a:extLst>
                <a:ext uri="{FF2B5EF4-FFF2-40B4-BE49-F238E27FC236}">
                  <a16:creationId xmlns:a16="http://schemas.microsoft.com/office/drawing/2014/main" id="{3BFE807C-9149-4C35-B774-91D4BE29F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007" y="3453878"/>
              <a:ext cx="88900" cy="88900"/>
            </a:xfrm>
            <a:custGeom>
              <a:avLst/>
              <a:gdLst>
                <a:gd name="T0" fmla="*/ 27 w 56"/>
                <a:gd name="T1" fmla="*/ 0 h 56"/>
                <a:gd name="T2" fmla="*/ 39 w 56"/>
                <a:gd name="T3" fmla="*/ 2 h 56"/>
                <a:gd name="T4" fmla="*/ 48 w 56"/>
                <a:gd name="T5" fmla="*/ 8 h 56"/>
                <a:gd name="T6" fmla="*/ 54 w 56"/>
                <a:gd name="T7" fmla="*/ 17 h 56"/>
                <a:gd name="T8" fmla="*/ 56 w 56"/>
                <a:gd name="T9" fmla="*/ 28 h 56"/>
                <a:gd name="T10" fmla="*/ 54 w 56"/>
                <a:gd name="T11" fmla="*/ 40 h 56"/>
                <a:gd name="T12" fmla="*/ 48 w 56"/>
                <a:gd name="T13" fmla="*/ 48 h 56"/>
                <a:gd name="T14" fmla="*/ 39 w 56"/>
                <a:gd name="T15" fmla="*/ 54 h 56"/>
                <a:gd name="T16" fmla="*/ 27 w 56"/>
                <a:gd name="T17" fmla="*/ 56 h 56"/>
                <a:gd name="T18" fmla="*/ 16 w 56"/>
                <a:gd name="T19" fmla="*/ 54 h 56"/>
                <a:gd name="T20" fmla="*/ 8 w 56"/>
                <a:gd name="T21" fmla="*/ 48 h 56"/>
                <a:gd name="T22" fmla="*/ 2 w 56"/>
                <a:gd name="T23" fmla="*/ 40 h 56"/>
                <a:gd name="T24" fmla="*/ 0 w 56"/>
                <a:gd name="T25" fmla="*/ 28 h 56"/>
                <a:gd name="T26" fmla="*/ 2 w 56"/>
                <a:gd name="T27" fmla="*/ 17 h 56"/>
                <a:gd name="T28" fmla="*/ 8 w 56"/>
                <a:gd name="T29" fmla="*/ 8 h 56"/>
                <a:gd name="T30" fmla="*/ 16 w 56"/>
                <a:gd name="T31" fmla="*/ 2 h 56"/>
                <a:gd name="T32" fmla="*/ 27 w 56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56">
                  <a:moveTo>
                    <a:pt x="27" y="0"/>
                  </a:moveTo>
                  <a:lnTo>
                    <a:pt x="39" y="2"/>
                  </a:lnTo>
                  <a:lnTo>
                    <a:pt x="48" y="8"/>
                  </a:lnTo>
                  <a:lnTo>
                    <a:pt x="54" y="17"/>
                  </a:lnTo>
                  <a:lnTo>
                    <a:pt x="56" y="28"/>
                  </a:lnTo>
                  <a:lnTo>
                    <a:pt x="54" y="40"/>
                  </a:lnTo>
                  <a:lnTo>
                    <a:pt x="48" y="48"/>
                  </a:lnTo>
                  <a:lnTo>
                    <a:pt x="39" y="54"/>
                  </a:lnTo>
                  <a:lnTo>
                    <a:pt x="27" y="56"/>
                  </a:lnTo>
                  <a:lnTo>
                    <a:pt x="16" y="54"/>
                  </a:lnTo>
                  <a:lnTo>
                    <a:pt x="8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7">
              <a:extLst>
                <a:ext uri="{FF2B5EF4-FFF2-40B4-BE49-F238E27FC236}">
                  <a16:creationId xmlns:a16="http://schemas.microsoft.com/office/drawing/2014/main" id="{83FE4CE6-2C95-400F-9729-C9F8EE7E5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3620" y="3541190"/>
              <a:ext cx="69850" cy="69850"/>
            </a:xfrm>
            <a:custGeom>
              <a:avLst/>
              <a:gdLst>
                <a:gd name="T0" fmla="*/ 22 w 44"/>
                <a:gd name="T1" fmla="*/ 0 h 44"/>
                <a:gd name="T2" fmla="*/ 31 w 44"/>
                <a:gd name="T3" fmla="*/ 2 h 44"/>
                <a:gd name="T4" fmla="*/ 38 w 44"/>
                <a:gd name="T5" fmla="*/ 7 h 44"/>
                <a:gd name="T6" fmla="*/ 42 w 44"/>
                <a:gd name="T7" fmla="*/ 14 h 44"/>
                <a:gd name="T8" fmla="*/ 44 w 44"/>
                <a:gd name="T9" fmla="*/ 22 h 44"/>
                <a:gd name="T10" fmla="*/ 42 w 44"/>
                <a:gd name="T11" fmla="*/ 31 h 44"/>
                <a:gd name="T12" fmla="*/ 38 w 44"/>
                <a:gd name="T13" fmla="*/ 38 h 44"/>
                <a:gd name="T14" fmla="*/ 31 w 44"/>
                <a:gd name="T15" fmla="*/ 42 h 44"/>
                <a:gd name="T16" fmla="*/ 22 w 44"/>
                <a:gd name="T17" fmla="*/ 44 h 44"/>
                <a:gd name="T18" fmla="*/ 14 w 44"/>
                <a:gd name="T19" fmla="*/ 42 h 44"/>
                <a:gd name="T20" fmla="*/ 7 w 44"/>
                <a:gd name="T21" fmla="*/ 38 h 44"/>
                <a:gd name="T22" fmla="*/ 2 w 44"/>
                <a:gd name="T23" fmla="*/ 31 h 44"/>
                <a:gd name="T24" fmla="*/ 0 w 44"/>
                <a:gd name="T25" fmla="*/ 22 h 44"/>
                <a:gd name="T26" fmla="*/ 2 w 44"/>
                <a:gd name="T27" fmla="*/ 14 h 44"/>
                <a:gd name="T28" fmla="*/ 7 w 44"/>
                <a:gd name="T29" fmla="*/ 7 h 44"/>
                <a:gd name="T30" fmla="*/ 14 w 44"/>
                <a:gd name="T31" fmla="*/ 2 h 44"/>
                <a:gd name="T32" fmla="*/ 22 w 4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lnTo>
                    <a:pt x="31" y="2"/>
                  </a:lnTo>
                  <a:lnTo>
                    <a:pt x="38" y="7"/>
                  </a:lnTo>
                  <a:lnTo>
                    <a:pt x="42" y="14"/>
                  </a:lnTo>
                  <a:lnTo>
                    <a:pt x="44" y="22"/>
                  </a:lnTo>
                  <a:lnTo>
                    <a:pt x="42" y="31"/>
                  </a:lnTo>
                  <a:lnTo>
                    <a:pt x="38" y="38"/>
                  </a:lnTo>
                  <a:lnTo>
                    <a:pt x="31" y="42"/>
                  </a:lnTo>
                  <a:lnTo>
                    <a:pt x="22" y="44"/>
                  </a:lnTo>
                  <a:lnTo>
                    <a:pt x="14" y="42"/>
                  </a:lnTo>
                  <a:lnTo>
                    <a:pt x="7" y="38"/>
                  </a:lnTo>
                  <a:lnTo>
                    <a:pt x="2" y="31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7" y="7"/>
                  </a:lnTo>
                  <a:lnTo>
                    <a:pt x="14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8">
              <a:extLst>
                <a:ext uri="{FF2B5EF4-FFF2-40B4-BE49-F238E27FC236}">
                  <a16:creationId xmlns:a16="http://schemas.microsoft.com/office/drawing/2014/main" id="{1A915D5A-CC39-4766-849F-E557BE69B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6632" y="3657078"/>
              <a:ext cx="44450" cy="42862"/>
            </a:xfrm>
            <a:custGeom>
              <a:avLst/>
              <a:gdLst>
                <a:gd name="T0" fmla="*/ 14 w 28"/>
                <a:gd name="T1" fmla="*/ 0 h 27"/>
                <a:gd name="T2" fmla="*/ 18 w 28"/>
                <a:gd name="T3" fmla="*/ 1 h 27"/>
                <a:gd name="T4" fmla="*/ 22 w 28"/>
                <a:gd name="T5" fmla="*/ 3 h 27"/>
                <a:gd name="T6" fmla="*/ 25 w 28"/>
                <a:gd name="T7" fmla="*/ 5 h 27"/>
                <a:gd name="T8" fmla="*/ 27 w 28"/>
                <a:gd name="T9" fmla="*/ 9 h 27"/>
                <a:gd name="T10" fmla="*/ 28 w 28"/>
                <a:gd name="T11" fmla="*/ 14 h 27"/>
                <a:gd name="T12" fmla="*/ 27 w 28"/>
                <a:gd name="T13" fmla="*/ 18 h 27"/>
                <a:gd name="T14" fmla="*/ 25 w 28"/>
                <a:gd name="T15" fmla="*/ 22 h 27"/>
                <a:gd name="T16" fmla="*/ 22 w 28"/>
                <a:gd name="T17" fmla="*/ 24 h 27"/>
                <a:gd name="T18" fmla="*/ 18 w 28"/>
                <a:gd name="T19" fmla="*/ 26 h 27"/>
                <a:gd name="T20" fmla="*/ 14 w 28"/>
                <a:gd name="T21" fmla="*/ 27 h 27"/>
                <a:gd name="T22" fmla="*/ 10 w 28"/>
                <a:gd name="T23" fmla="*/ 26 h 27"/>
                <a:gd name="T24" fmla="*/ 6 w 28"/>
                <a:gd name="T25" fmla="*/ 24 h 27"/>
                <a:gd name="T26" fmla="*/ 2 w 28"/>
                <a:gd name="T27" fmla="*/ 22 h 27"/>
                <a:gd name="T28" fmla="*/ 0 w 28"/>
                <a:gd name="T29" fmla="*/ 18 h 27"/>
                <a:gd name="T30" fmla="*/ 0 w 28"/>
                <a:gd name="T31" fmla="*/ 14 h 27"/>
                <a:gd name="T32" fmla="*/ 0 w 28"/>
                <a:gd name="T33" fmla="*/ 9 h 27"/>
                <a:gd name="T34" fmla="*/ 2 w 28"/>
                <a:gd name="T35" fmla="*/ 5 h 27"/>
                <a:gd name="T36" fmla="*/ 6 w 28"/>
                <a:gd name="T37" fmla="*/ 3 h 27"/>
                <a:gd name="T38" fmla="*/ 10 w 28"/>
                <a:gd name="T39" fmla="*/ 1 h 27"/>
                <a:gd name="T40" fmla="*/ 14 w 28"/>
                <a:gd name="T4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7">
                  <a:moveTo>
                    <a:pt x="14" y="0"/>
                  </a:moveTo>
                  <a:lnTo>
                    <a:pt x="18" y="1"/>
                  </a:lnTo>
                  <a:lnTo>
                    <a:pt x="22" y="3"/>
                  </a:lnTo>
                  <a:lnTo>
                    <a:pt x="25" y="5"/>
                  </a:lnTo>
                  <a:lnTo>
                    <a:pt x="27" y="9"/>
                  </a:lnTo>
                  <a:lnTo>
                    <a:pt x="28" y="14"/>
                  </a:lnTo>
                  <a:lnTo>
                    <a:pt x="27" y="18"/>
                  </a:lnTo>
                  <a:lnTo>
                    <a:pt x="25" y="22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4" y="27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6" y="3"/>
                  </a:lnTo>
                  <a:lnTo>
                    <a:pt x="10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29">
              <a:extLst>
                <a:ext uri="{FF2B5EF4-FFF2-40B4-BE49-F238E27FC236}">
                  <a16:creationId xmlns:a16="http://schemas.microsoft.com/office/drawing/2014/main" id="{73B8BBFA-E0D4-4CB5-9BD0-A22DDD525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070" y="3788840"/>
              <a:ext cx="71438" cy="71437"/>
            </a:xfrm>
            <a:custGeom>
              <a:avLst/>
              <a:gdLst>
                <a:gd name="T0" fmla="*/ 22 w 45"/>
                <a:gd name="T1" fmla="*/ 0 h 45"/>
                <a:gd name="T2" fmla="*/ 31 w 45"/>
                <a:gd name="T3" fmla="*/ 2 h 45"/>
                <a:gd name="T4" fmla="*/ 39 w 45"/>
                <a:gd name="T5" fmla="*/ 6 h 45"/>
                <a:gd name="T6" fmla="*/ 44 w 45"/>
                <a:gd name="T7" fmla="*/ 13 h 45"/>
                <a:gd name="T8" fmla="*/ 45 w 45"/>
                <a:gd name="T9" fmla="*/ 22 h 45"/>
                <a:gd name="T10" fmla="*/ 44 w 45"/>
                <a:gd name="T11" fmla="*/ 30 h 45"/>
                <a:gd name="T12" fmla="*/ 39 w 45"/>
                <a:gd name="T13" fmla="*/ 37 h 45"/>
                <a:gd name="T14" fmla="*/ 31 w 45"/>
                <a:gd name="T15" fmla="*/ 42 h 45"/>
                <a:gd name="T16" fmla="*/ 22 w 45"/>
                <a:gd name="T17" fmla="*/ 45 h 45"/>
                <a:gd name="T18" fmla="*/ 14 w 45"/>
                <a:gd name="T19" fmla="*/ 42 h 45"/>
                <a:gd name="T20" fmla="*/ 7 w 45"/>
                <a:gd name="T21" fmla="*/ 37 h 45"/>
                <a:gd name="T22" fmla="*/ 2 w 45"/>
                <a:gd name="T23" fmla="*/ 30 h 45"/>
                <a:gd name="T24" fmla="*/ 0 w 45"/>
                <a:gd name="T25" fmla="*/ 22 h 45"/>
                <a:gd name="T26" fmla="*/ 2 w 45"/>
                <a:gd name="T27" fmla="*/ 13 h 45"/>
                <a:gd name="T28" fmla="*/ 7 w 45"/>
                <a:gd name="T29" fmla="*/ 6 h 45"/>
                <a:gd name="T30" fmla="*/ 14 w 45"/>
                <a:gd name="T31" fmla="*/ 2 h 45"/>
                <a:gd name="T32" fmla="*/ 22 w 45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45">
                  <a:moveTo>
                    <a:pt x="22" y="0"/>
                  </a:moveTo>
                  <a:lnTo>
                    <a:pt x="31" y="2"/>
                  </a:lnTo>
                  <a:lnTo>
                    <a:pt x="39" y="6"/>
                  </a:lnTo>
                  <a:lnTo>
                    <a:pt x="44" y="13"/>
                  </a:lnTo>
                  <a:lnTo>
                    <a:pt x="45" y="22"/>
                  </a:lnTo>
                  <a:lnTo>
                    <a:pt x="44" y="30"/>
                  </a:lnTo>
                  <a:lnTo>
                    <a:pt x="39" y="37"/>
                  </a:lnTo>
                  <a:lnTo>
                    <a:pt x="31" y="42"/>
                  </a:lnTo>
                  <a:lnTo>
                    <a:pt x="22" y="45"/>
                  </a:lnTo>
                  <a:lnTo>
                    <a:pt x="14" y="42"/>
                  </a:lnTo>
                  <a:lnTo>
                    <a:pt x="7" y="37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3"/>
                  </a:lnTo>
                  <a:lnTo>
                    <a:pt x="7" y="6"/>
                  </a:lnTo>
                  <a:lnTo>
                    <a:pt x="14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30">
              <a:extLst>
                <a:ext uri="{FF2B5EF4-FFF2-40B4-BE49-F238E27FC236}">
                  <a16:creationId xmlns:a16="http://schemas.microsoft.com/office/drawing/2014/main" id="{4D6AE8EF-A745-4EC1-B2E8-C1B1C8391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3632" y="3699940"/>
              <a:ext cx="42863" cy="44450"/>
            </a:xfrm>
            <a:custGeom>
              <a:avLst/>
              <a:gdLst>
                <a:gd name="T0" fmla="*/ 13 w 27"/>
                <a:gd name="T1" fmla="*/ 0 h 28"/>
                <a:gd name="T2" fmla="*/ 18 w 27"/>
                <a:gd name="T3" fmla="*/ 1 h 28"/>
                <a:gd name="T4" fmla="*/ 21 w 27"/>
                <a:gd name="T5" fmla="*/ 3 h 28"/>
                <a:gd name="T6" fmla="*/ 24 w 27"/>
                <a:gd name="T7" fmla="*/ 6 h 28"/>
                <a:gd name="T8" fmla="*/ 26 w 27"/>
                <a:gd name="T9" fmla="*/ 9 h 28"/>
                <a:gd name="T10" fmla="*/ 27 w 27"/>
                <a:gd name="T11" fmla="*/ 14 h 28"/>
                <a:gd name="T12" fmla="*/ 26 w 27"/>
                <a:gd name="T13" fmla="*/ 18 h 28"/>
                <a:gd name="T14" fmla="*/ 24 w 27"/>
                <a:gd name="T15" fmla="*/ 22 h 28"/>
                <a:gd name="T16" fmla="*/ 21 w 27"/>
                <a:gd name="T17" fmla="*/ 25 h 28"/>
                <a:gd name="T18" fmla="*/ 18 w 27"/>
                <a:gd name="T19" fmla="*/ 28 h 28"/>
                <a:gd name="T20" fmla="*/ 13 w 27"/>
                <a:gd name="T21" fmla="*/ 28 h 28"/>
                <a:gd name="T22" fmla="*/ 9 w 27"/>
                <a:gd name="T23" fmla="*/ 28 h 28"/>
                <a:gd name="T24" fmla="*/ 5 w 27"/>
                <a:gd name="T25" fmla="*/ 25 h 28"/>
                <a:gd name="T26" fmla="*/ 2 w 27"/>
                <a:gd name="T27" fmla="*/ 22 h 28"/>
                <a:gd name="T28" fmla="*/ 1 w 27"/>
                <a:gd name="T29" fmla="*/ 18 h 28"/>
                <a:gd name="T30" fmla="*/ 0 w 27"/>
                <a:gd name="T31" fmla="*/ 14 h 28"/>
                <a:gd name="T32" fmla="*/ 1 w 27"/>
                <a:gd name="T33" fmla="*/ 9 h 28"/>
                <a:gd name="T34" fmla="*/ 2 w 27"/>
                <a:gd name="T35" fmla="*/ 6 h 28"/>
                <a:gd name="T36" fmla="*/ 5 w 27"/>
                <a:gd name="T37" fmla="*/ 3 h 28"/>
                <a:gd name="T38" fmla="*/ 9 w 27"/>
                <a:gd name="T39" fmla="*/ 1 h 28"/>
                <a:gd name="T40" fmla="*/ 13 w 27"/>
                <a:gd name="T4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8">
                  <a:moveTo>
                    <a:pt x="13" y="0"/>
                  </a:moveTo>
                  <a:lnTo>
                    <a:pt x="18" y="1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26" y="9"/>
                  </a:lnTo>
                  <a:lnTo>
                    <a:pt x="27" y="14"/>
                  </a:lnTo>
                  <a:lnTo>
                    <a:pt x="26" y="18"/>
                  </a:lnTo>
                  <a:lnTo>
                    <a:pt x="24" y="22"/>
                  </a:lnTo>
                  <a:lnTo>
                    <a:pt x="21" y="25"/>
                  </a:lnTo>
                  <a:lnTo>
                    <a:pt x="18" y="28"/>
                  </a:lnTo>
                  <a:lnTo>
                    <a:pt x="13" y="28"/>
                  </a:lnTo>
                  <a:lnTo>
                    <a:pt x="9" y="28"/>
                  </a:lnTo>
                  <a:lnTo>
                    <a:pt x="5" y="25"/>
                  </a:lnTo>
                  <a:lnTo>
                    <a:pt x="2" y="22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3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33">
              <a:extLst>
                <a:ext uri="{FF2B5EF4-FFF2-40B4-BE49-F238E27FC236}">
                  <a16:creationId xmlns:a16="http://schemas.microsoft.com/office/drawing/2014/main" id="{61CD9882-AA83-4874-AD63-CF3D2A832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3957" y="2410890"/>
              <a:ext cx="268288" cy="266700"/>
            </a:xfrm>
            <a:custGeom>
              <a:avLst/>
              <a:gdLst>
                <a:gd name="T0" fmla="*/ 85 w 169"/>
                <a:gd name="T1" fmla="*/ 0 h 168"/>
                <a:gd name="T2" fmla="*/ 108 w 169"/>
                <a:gd name="T3" fmla="*/ 3 h 168"/>
                <a:gd name="T4" fmla="*/ 128 w 169"/>
                <a:gd name="T5" fmla="*/ 11 h 168"/>
                <a:gd name="T6" fmla="*/ 145 w 169"/>
                <a:gd name="T7" fmla="*/ 24 h 168"/>
                <a:gd name="T8" fmla="*/ 158 w 169"/>
                <a:gd name="T9" fmla="*/ 42 h 168"/>
                <a:gd name="T10" fmla="*/ 166 w 169"/>
                <a:gd name="T11" fmla="*/ 62 h 168"/>
                <a:gd name="T12" fmla="*/ 169 w 169"/>
                <a:gd name="T13" fmla="*/ 84 h 168"/>
                <a:gd name="T14" fmla="*/ 166 w 169"/>
                <a:gd name="T15" fmla="*/ 106 h 168"/>
                <a:gd name="T16" fmla="*/ 158 w 169"/>
                <a:gd name="T17" fmla="*/ 127 h 168"/>
                <a:gd name="T18" fmla="*/ 145 w 169"/>
                <a:gd name="T19" fmla="*/ 144 h 168"/>
                <a:gd name="T20" fmla="*/ 128 w 169"/>
                <a:gd name="T21" fmla="*/ 157 h 168"/>
                <a:gd name="T22" fmla="*/ 108 w 169"/>
                <a:gd name="T23" fmla="*/ 165 h 168"/>
                <a:gd name="T24" fmla="*/ 85 w 169"/>
                <a:gd name="T25" fmla="*/ 168 h 168"/>
                <a:gd name="T26" fmla="*/ 63 w 169"/>
                <a:gd name="T27" fmla="*/ 165 h 168"/>
                <a:gd name="T28" fmla="*/ 43 w 169"/>
                <a:gd name="T29" fmla="*/ 157 h 168"/>
                <a:gd name="T30" fmla="*/ 25 w 169"/>
                <a:gd name="T31" fmla="*/ 144 h 168"/>
                <a:gd name="T32" fmla="*/ 12 w 169"/>
                <a:gd name="T33" fmla="*/ 127 h 168"/>
                <a:gd name="T34" fmla="*/ 3 w 169"/>
                <a:gd name="T35" fmla="*/ 106 h 168"/>
                <a:gd name="T36" fmla="*/ 0 w 169"/>
                <a:gd name="T37" fmla="*/ 84 h 168"/>
                <a:gd name="T38" fmla="*/ 3 w 169"/>
                <a:gd name="T39" fmla="*/ 62 h 168"/>
                <a:gd name="T40" fmla="*/ 12 w 169"/>
                <a:gd name="T41" fmla="*/ 42 h 168"/>
                <a:gd name="T42" fmla="*/ 25 w 169"/>
                <a:gd name="T43" fmla="*/ 24 h 168"/>
                <a:gd name="T44" fmla="*/ 43 w 169"/>
                <a:gd name="T45" fmla="*/ 11 h 168"/>
                <a:gd name="T46" fmla="*/ 63 w 169"/>
                <a:gd name="T47" fmla="*/ 3 h 168"/>
                <a:gd name="T48" fmla="*/ 85 w 169"/>
                <a:gd name="T4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9" h="168">
                  <a:moveTo>
                    <a:pt x="85" y="0"/>
                  </a:moveTo>
                  <a:lnTo>
                    <a:pt x="108" y="3"/>
                  </a:lnTo>
                  <a:lnTo>
                    <a:pt x="128" y="11"/>
                  </a:lnTo>
                  <a:lnTo>
                    <a:pt x="145" y="24"/>
                  </a:lnTo>
                  <a:lnTo>
                    <a:pt x="158" y="42"/>
                  </a:lnTo>
                  <a:lnTo>
                    <a:pt x="166" y="62"/>
                  </a:lnTo>
                  <a:lnTo>
                    <a:pt x="169" y="84"/>
                  </a:lnTo>
                  <a:lnTo>
                    <a:pt x="166" y="106"/>
                  </a:lnTo>
                  <a:lnTo>
                    <a:pt x="158" y="127"/>
                  </a:lnTo>
                  <a:lnTo>
                    <a:pt x="145" y="144"/>
                  </a:lnTo>
                  <a:lnTo>
                    <a:pt x="128" y="157"/>
                  </a:lnTo>
                  <a:lnTo>
                    <a:pt x="108" y="165"/>
                  </a:lnTo>
                  <a:lnTo>
                    <a:pt x="85" y="168"/>
                  </a:lnTo>
                  <a:lnTo>
                    <a:pt x="63" y="165"/>
                  </a:lnTo>
                  <a:lnTo>
                    <a:pt x="43" y="157"/>
                  </a:lnTo>
                  <a:lnTo>
                    <a:pt x="25" y="144"/>
                  </a:lnTo>
                  <a:lnTo>
                    <a:pt x="12" y="127"/>
                  </a:lnTo>
                  <a:lnTo>
                    <a:pt x="3" y="106"/>
                  </a:lnTo>
                  <a:lnTo>
                    <a:pt x="0" y="84"/>
                  </a:lnTo>
                  <a:lnTo>
                    <a:pt x="3" y="62"/>
                  </a:lnTo>
                  <a:lnTo>
                    <a:pt x="12" y="42"/>
                  </a:lnTo>
                  <a:lnTo>
                    <a:pt x="25" y="24"/>
                  </a:lnTo>
                  <a:lnTo>
                    <a:pt x="43" y="11"/>
                  </a:lnTo>
                  <a:lnTo>
                    <a:pt x="6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34">
              <a:extLst>
                <a:ext uri="{FF2B5EF4-FFF2-40B4-BE49-F238E27FC236}">
                  <a16:creationId xmlns:a16="http://schemas.microsoft.com/office/drawing/2014/main" id="{00A30D16-872E-45B9-8946-28D71E29D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770" y="2537890"/>
              <a:ext cx="141288" cy="142875"/>
            </a:xfrm>
            <a:custGeom>
              <a:avLst/>
              <a:gdLst>
                <a:gd name="T0" fmla="*/ 44 w 89"/>
                <a:gd name="T1" fmla="*/ 0 h 90"/>
                <a:gd name="T2" fmla="*/ 59 w 89"/>
                <a:gd name="T3" fmla="*/ 3 h 90"/>
                <a:gd name="T4" fmla="*/ 71 w 89"/>
                <a:gd name="T5" fmla="*/ 9 h 90"/>
                <a:gd name="T6" fmla="*/ 80 w 89"/>
                <a:gd name="T7" fmla="*/ 19 h 90"/>
                <a:gd name="T8" fmla="*/ 86 w 89"/>
                <a:gd name="T9" fmla="*/ 32 h 90"/>
                <a:gd name="T10" fmla="*/ 89 w 89"/>
                <a:gd name="T11" fmla="*/ 46 h 90"/>
                <a:gd name="T12" fmla="*/ 86 w 89"/>
                <a:gd name="T13" fmla="*/ 59 h 90"/>
                <a:gd name="T14" fmla="*/ 80 w 89"/>
                <a:gd name="T15" fmla="*/ 72 h 90"/>
                <a:gd name="T16" fmla="*/ 71 w 89"/>
                <a:gd name="T17" fmla="*/ 81 h 90"/>
                <a:gd name="T18" fmla="*/ 59 w 89"/>
                <a:gd name="T19" fmla="*/ 87 h 90"/>
                <a:gd name="T20" fmla="*/ 44 w 89"/>
                <a:gd name="T21" fmla="*/ 90 h 90"/>
                <a:gd name="T22" fmla="*/ 30 w 89"/>
                <a:gd name="T23" fmla="*/ 87 h 90"/>
                <a:gd name="T24" fmla="*/ 18 w 89"/>
                <a:gd name="T25" fmla="*/ 81 h 90"/>
                <a:gd name="T26" fmla="*/ 8 w 89"/>
                <a:gd name="T27" fmla="*/ 72 h 90"/>
                <a:gd name="T28" fmla="*/ 2 w 89"/>
                <a:gd name="T29" fmla="*/ 59 h 90"/>
                <a:gd name="T30" fmla="*/ 0 w 89"/>
                <a:gd name="T31" fmla="*/ 46 h 90"/>
                <a:gd name="T32" fmla="*/ 2 w 89"/>
                <a:gd name="T33" fmla="*/ 32 h 90"/>
                <a:gd name="T34" fmla="*/ 8 w 89"/>
                <a:gd name="T35" fmla="*/ 19 h 90"/>
                <a:gd name="T36" fmla="*/ 18 w 89"/>
                <a:gd name="T37" fmla="*/ 9 h 90"/>
                <a:gd name="T38" fmla="*/ 30 w 89"/>
                <a:gd name="T39" fmla="*/ 3 h 90"/>
                <a:gd name="T40" fmla="*/ 44 w 89"/>
                <a:gd name="T4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lnTo>
                    <a:pt x="59" y="3"/>
                  </a:lnTo>
                  <a:lnTo>
                    <a:pt x="71" y="9"/>
                  </a:lnTo>
                  <a:lnTo>
                    <a:pt x="80" y="19"/>
                  </a:lnTo>
                  <a:lnTo>
                    <a:pt x="86" y="32"/>
                  </a:lnTo>
                  <a:lnTo>
                    <a:pt x="89" y="46"/>
                  </a:lnTo>
                  <a:lnTo>
                    <a:pt x="86" y="59"/>
                  </a:lnTo>
                  <a:lnTo>
                    <a:pt x="80" y="72"/>
                  </a:lnTo>
                  <a:lnTo>
                    <a:pt x="71" y="81"/>
                  </a:lnTo>
                  <a:lnTo>
                    <a:pt x="59" y="87"/>
                  </a:lnTo>
                  <a:lnTo>
                    <a:pt x="44" y="90"/>
                  </a:lnTo>
                  <a:lnTo>
                    <a:pt x="30" y="87"/>
                  </a:lnTo>
                  <a:lnTo>
                    <a:pt x="18" y="81"/>
                  </a:lnTo>
                  <a:lnTo>
                    <a:pt x="8" y="72"/>
                  </a:lnTo>
                  <a:lnTo>
                    <a:pt x="2" y="59"/>
                  </a:lnTo>
                  <a:lnTo>
                    <a:pt x="0" y="46"/>
                  </a:lnTo>
                  <a:lnTo>
                    <a:pt x="2" y="32"/>
                  </a:lnTo>
                  <a:lnTo>
                    <a:pt x="8" y="19"/>
                  </a:lnTo>
                  <a:lnTo>
                    <a:pt x="18" y="9"/>
                  </a:lnTo>
                  <a:lnTo>
                    <a:pt x="30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35">
              <a:extLst>
                <a:ext uri="{FF2B5EF4-FFF2-40B4-BE49-F238E27FC236}">
                  <a16:creationId xmlns:a16="http://schemas.microsoft.com/office/drawing/2014/main" id="{3CB87F8B-C1AC-48C1-948A-57A5E8358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8682" y="2401365"/>
              <a:ext cx="138113" cy="136525"/>
            </a:xfrm>
            <a:custGeom>
              <a:avLst/>
              <a:gdLst>
                <a:gd name="T0" fmla="*/ 43 w 87"/>
                <a:gd name="T1" fmla="*/ 0 h 86"/>
                <a:gd name="T2" fmla="*/ 57 w 87"/>
                <a:gd name="T3" fmla="*/ 2 h 86"/>
                <a:gd name="T4" fmla="*/ 68 w 87"/>
                <a:gd name="T5" fmla="*/ 8 h 86"/>
                <a:gd name="T6" fmla="*/ 79 w 87"/>
                <a:gd name="T7" fmla="*/ 17 h 86"/>
                <a:gd name="T8" fmla="*/ 85 w 87"/>
                <a:gd name="T9" fmla="*/ 29 h 86"/>
                <a:gd name="T10" fmla="*/ 87 w 87"/>
                <a:gd name="T11" fmla="*/ 43 h 86"/>
                <a:gd name="T12" fmla="*/ 85 w 87"/>
                <a:gd name="T13" fmla="*/ 57 h 86"/>
                <a:gd name="T14" fmla="*/ 79 w 87"/>
                <a:gd name="T15" fmla="*/ 69 h 86"/>
                <a:gd name="T16" fmla="*/ 68 w 87"/>
                <a:gd name="T17" fmla="*/ 78 h 86"/>
                <a:gd name="T18" fmla="*/ 57 w 87"/>
                <a:gd name="T19" fmla="*/ 84 h 86"/>
                <a:gd name="T20" fmla="*/ 43 w 87"/>
                <a:gd name="T21" fmla="*/ 86 h 86"/>
                <a:gd name="T22" fmla="*/ 30 w 87"/>
                <a:gd name="T23" fmla="*/ 84 h 86"/>
                <a:gd name="T24" fmla="*/ 18 w 87"/>
                <a:gd name="T25" fmla="*/ 78 h 86"/>
                <a:gd name="T26" fmla="*/ 8 w 87"/>
                <a:gd name="T27" fmla="*/ 69 h 86"/>
                <a:gd name="T28" fmla="*/ 2 w 87"/>
                <a:gd name="T29" fmla="*/ 57 h 86"/>
                <a:gd name="T30" fmla="*/ 0 w 87"/>
                <a:gd name="T31" fmla="*/ 43 h 86"/>
                <a:gd name="T32" fmla="*/ 2 w 87"/>
                <a:gd name="T33" fmla="*/ 29 h 86"/>
                <a:gd name="T34" fmla="*/ 8 w 87"/>
                <a:gd name="T35" fmla="*/ 17 h 86"/>
                <a:gd name="T36" fmla="*/ 18 w 87"/>
                <a:gd name="T37" fmla="*/ 8 h 86"/>
                <a:gd name="T38" fmla="*/ 30 w 87"/>
                <a:gd name="T39" fmla="*/ 2 h 86"/>
                <a:gd name="T40" fmla="*/ 43 w 87"/>
                <a:gd name="T4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7" h="86">
                  <a:moveTo>
                    <a:pt x="43" y="0"/>
                  </a:moveTo>
                  <a:lnTo>
                    <a:pt x="57" y="2"/>
                  </a:lnTo>
                  <a:lnTo>
                    <a:pt x="68" y="8"/>
                  </a:lnTo>
                  <a:lnTo>
                    <a:pt x="79" y="17"/>
                  </a:lnTo>
                  <a:lnTo>
                    <a:pt x="85" y="29"/>
                  </a:lnTo>
                  <a:lnTo>
                    <a:pt x="87" y="43"/>
                  </a:lnTo>
                  <a:lnTo>
                    <a:pt x="85" y="57"/>
                  </a:lnTo>
                  <a:lnTo>
                    <a:pt x="79" y="69"/>
                  </a:lnTo>
                  <a:lnTo>
                    <a:pt x="68" y="78"/>
                  </a:lnTo>
                  <a:lnTo>
                    <a:pt x="57" y="84"/>
                  </a:lnTo>
                  <a:lnTo>
                    <a:pt x="43" y="86"/>
                  </a:lnTo>
                  <a:lnTo>
                    <a:pt x="30" y="84"/>
                  </a:lnTo>
                  <a:lnTo>
                    <a:pt x="18" y="78"/>
                  </a:lnTo>
                  <a:lnTo>
                    <a:pt x="8" y="69"/>
                  </a:lnTo>
                  <a:lnTo>
                    <a:pt x="2" y="57"/>
                  </a:lnTo>
                  <a:lnTo>
                    <a:pt x="0" y="43"/>
                  </a:lnTo>
                  <a:lnTo>
                    <a:pt x="2" y="29"/>
                  </a:lnTo>
                  <a:lnTo>
                    <a:pt x="8" y="17"/>
                  </a:lnTo>
                  <a:lnTo>
                    <a:pt x="18" y="8"/>
                  </a:lnTo>
                  <a:lnTo>
                    <a:pt x="30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36">
              <a:extLst>
                <a:ext uri="{FF2B5EF4-FFF2-40B4-BE49-F238E27FC236}">
                  <a16:creationId xmlns:a16="http://schemas.microsoft.com/office/drawing/2014/main" id="{8935F522-654B-45CC-AE7B-895D56F22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5570" y="2121965"/>
              <a:ext cx="96838" cy="96837"/>
            </a:xfrm>
            <a:custGeom>
              <a:avLst/>
              <a:gdLst>
                <a:gd name="T0" fmla="*/ 30 w 61"/>
                <a:gd name="T1" fmla="*/ 0 h 61"/>
                <a:gd name="T2" fmla="*/ 42 w 61"/>
                <a:gd name="T3" fmla="*/ 4 h 61"/>
                <a:gd name="T4" fmla="*/ 52 w 61"/>
                <a:gd name="T5" fmla="*/ 10 h 61"/>
                <a:gd name="T6" fmla="*/ 58 w 61"/>
                <a:gd name="T7" fmla="*/ 19 h 61"/>
                <a:gd name="T8" fmla="*/ 61 w 61"/>
                <a:gd name="T9" fmla="*/ 31 h 61"/>
                <a:gd name="T10" fmla="*/ 58 w 61"/>
                <a:gd name="T11" fmla="*/ 43 h 61"/>
                <a:gd name="T12" fmla="*/ 52 w 61"/>
                <a:gd name="T13" fmla="*/ 52 h 61"/>
                <a:gd name="T14" fmla="*/ 42 w 61"/>
                <a:gd name="T15" fmla="*/ 58 h 61"/>
                <a:gd name="T16" fmla="*/ 30 w 61"/>
                <a:gd name="T17" fmla="*/ 61 h 61"/>
                <a:gd name="T18" fmla="*/ 19 w 61"/>
                <a:gd name="T19" fmla="*/ 58 h 61"/>
                <a:gd name="T20" fmla="*/ 9 w 61"/>
                <a:gd name="T21" fmla="*/ 52 h 61"/>
                <a:gd name="T22" fmla="*/ 3 w 61"/>
                <a:gd name="T23" fmla="*/ 43 h 61"/>
                <a:gd name="T24" fmla="*/ 0 w 61"/>
                <a:gd name="T25" fmla="*/ 31 h 61"/>
                <a:gd name="T26" fmla="*/ 3 w 61"/>
                <a:gd name="T27" fmla="*/ 19 h 61"/>
                <a:gd name="T28" fmla="*/ 9 w 61"/>
                <a:gd name="T29" fmla="*/ 10 h 61"/>
                <a:gd name="T30" fmla="*/ 19 w 61"/>
                <a:gd name="T31" fmla="*/ 4 h 61"/>
                <a:gd name="T32" fmla="*/ 30 w 61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42" y="4"/>
                  </a:lnTo>
                  <a:lnTo>
                    <a:pt x="52" y="10"/>
                  </a:lnTo>
                  <a:lnTo>
                    <a:pt x="58" y="19"/>
                  </a:lnTo>
                  <a:lnTo>
                    <a:pt x="61" y="31"/>
                  </a:lnTo>
                  <a:lnTo>
                    <a:pt x="58" y="43"/>
                  </a:lnTo>
                  <a:lnTo>
                    <a:pt x="52" y="52"/>
                  </a:lnTo>
                  <a:lnTo>
                    <a:pt x="42" y="58"/>
                  </a:lnTo>
                  <a:lnTo>
                    <a:pt x="30" y="61"/>
                  </a:lnTo>
                  <a:lnTo>
                    <a:pt x="19" y="58"/>
                  </a:lnTo>
                  <a:lnTo>
                    <a:pt x="9" y="52"/>
                  </a:lnTo>
                  <a:lnTo>
                    <a:pt x="3" y="43"/>
                  </a:lnTo>
                  <a:lnTo>
                    <a:pt x="0" y="31"/>
                  </a:lnTo>
                  <a:lnTo>
                    <a:pt x="3" y="19"/>
                  </a:lnTo>
                  <a:lnTo>
                    <a:pt x="9" y="10"/>
                  </a:lnTo>
                  <a:lnTo>
                    <a:pt x="19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37">
              <a:extLst>
                <a:ext uri="{FF2B5EF4-FFF2-40B4-BE49-F238E27FC236}">
                  <a16:creationId xmlns:a16="http://schemas.microsoft.com/office/drawing/2014/main" id="{741D17B7-07CC-4DB3-96E5-B7DA3D83D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345" y="2098153"/>
              <a:ext cx="239713" cy="239712"/>
            </a:xfrm>
            <a:custGeom>
              <a:avLst/>
              <a:gdLst>
                <a:gd name="T0" fmla="*/ 76 w 151"/>
                <a:gd name="T1" fmla="*/ 0 h 151"/>
                <a:gd name="T2" fmla="*/ 95 w 151"/>
                <a:gd name="T3" fmla="*/ 3 h 151"/>
                <a:gd name="T4" fmla="*/ 114 w 151"/>
                <a:gd name="T5" fmla="*/ 10 h 151"/>
                <a:gd name="T6" fmla="*/ 129 w 151"/>
                <a:gd name="T7" fmla="*/ 23 h 151"/>
                <a:gd name="T8" fmla="*/ 141 w 151"/>
                <a:gd name="T9" fmla="*/ 38 h 151"/>
                <a:gd name="T10" fmla="*/ 148 w 151"/>
                <a:gd name="T11" fmla="*/ 56 h 151"/>
                <a:gd name="T12" fmla="*/ 151 w 151"/>
                <a:gd name="T13" fmla="*/ 76 h 151"/>
                <a:gd name="T14" fmla="*/ 148 w 151"/>
                <a:gd name="T15" fmla="*/ 96 h 151"/>
                <a:gd name="T16" fmla="*/ 141 w 151"/>
                <a:gd name="T17" fmla="*/ 114 h 151"/>
                <a:gd name="T18" fmla="*/ 129 w 151"/>
                <a:gd name="T19" fmla="*/ 129 h 151"/>
                <a:gd name="T20" fmla="*/ 114 w 151"/>
                <a:gd name="T21" fmla="*/ 141 h 151"/>
                <a:gd name="T22" fmla="*/ 95 w 151"/>
                <a:gd name="T23" fmla="*/ 148 h 151"/>
                <a:gd name="T24" fmla="*/ 76 w 151"/>
                <a:gd name="T25" fmla="*/ 151 h 151"/>
                <a:gd name="T26" fmla="*/ 56 w 151"/>
                <a:gd name="T27" fmla="*/ 148 h 151"/>
                <a:gd name="T28" fmla="*/ 38 w 151"/>
                <a:gd name="T29" fmla="*/ 141 h 151"/>
                <a:gd name="T30" fmla="*/ 22 w 151"/>
                <a:gd name="T31" fmla="*/ 129 h 151"/>
                <a:gd name="T32" fmla="*/ 10 w 151"/>
                <a:gd name="T33" fmla="*/ 114 h 151"/>
                <a:gd name="T34" fmla="*/ 3 w 151"/>
                <a:gd name="T35" fmla="*/ 96 h 151"/>
                <a:gd name="T36" fmla="*/ 0 w 151"/>
                <a:gd name="T37" fmla="*/ 76 h 151"/>
                <a:gd name="T38" fmla="*/ 3 w 151"/>
                <a:gd name="T39" fmla="*/ 56 h 151"/>
                <a:gd name="T40" fmla="*/ 10 w 151"/>
                <a:gd name="T41" fmla="*/ 38 h 151"/>
                <a:gd name="T42" fmla="*/ 22 w 151"/>
                <a:gd name="T43" fmla="*/ 23 h 151"/>
                <a:gd name="T44" fmla="*/ 38 w 151"/>
                <a:gd name="T45" fmla="*/ 10 h 151"/>
                <a:gd name="T46" fmla="*/ 56 w 151"/>
                <a:gd name="T47" fmla="*/ 3 h 151"/>
                <a:gd name="T48" fmla="*/ 76 w 151"/>
                <a:gd name="T4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" h="151">
                  <a:moveTo>
                    <a:pt x="76" y="0"/>
                  </a:moveTo>
                  <a:lnTo>
                    <a:pt x="95" y="3"/>
                  </a:lnTo>
                  <a:lnTo>
                    <a:pt x="114" y="10"/>
                  </a:lnTo>
                  <a:lnTo>
                    <a:pt x="129" y="23"/>
                  </a:lnTo>
                  <a:lnTo>
                    <a:pt x="141" y="38"/>
                  </a:lnTo>
                  <a:lnTo>
                    <a:pt x="148" y="56"/>
                  </a:lnTo>
                  <a:lnTo>
                    <a:pt x="151" y="76"/>
                  </a:lnTo>
                  <a:lnTo>
                    <a:pt x="148" y="96"/>
                  </a:lnTo>
                  <a:lnTo>
                    <a:pt x="141" y="114"/>
                  </a:lnTo>
                  <a:lnTo>
                    <a:pt x="129" y="129"/>
                  </a:lnTo>
                  <a:lnTo>
                    <a:pt x="114" y="141"/>
                  </a:lnTo>
                  <a:lnTo>
                    <a:pt x="95" y="148"/>
                  </a:lnTo>
                  <a:lnTo>
                    <a:pt x="76" y="151"/>
                  </a:lnTo>
                  <a:lnTo>
                    <a:pt x="56" y="148"/>
                  </a:lnTo>
                  <a:lnTo>
                    <a:pt x="38" y="141"/>
                  </a:lnTo>
                  <a:lnTo>
                    <a:pt x="22" y="129"/>
                  </a:lnTo>
                  <a:lnTo>
                    <a:pt x="10" y="114"/>
                  </a:lnTo>
                  <a:lnTo>
                    <a:pt x="3" y="96"/>
                  </a:lnTo>
                  <a:lnTo>
                    <a:pt x="0" y="76"/>
                  </a:lnTo>
                  <a:lnTo>
                    <a:pt x="3" y="56"/>
                  </a:lnTo>
                  <a:lnTo>
                    <a:pt x="10" y="38"/>
                  </a:lnTo>
                  <a:lnTo>
                    <a:pt x="22" y="23"/>
                  </a:lnTo>
                  <a:lnTo>
                    <a:pt x="38" y="10"/>
                  </a:lnTo>
                  <a:lnTo>
                    <a:pt x="56" y="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38">
              <a:extLst>
                <a:ext uri="{FF2B5EF4-FFF2-40B4-BE49-F238E27FC236}">
                  <a16:creationId xmlns:a16="http://schemas.microsoft.com/office/drawing/2014/main" id="{584FD480-2229-4441-90EE-814F55459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7907" y="2104503"/>
              <a:ext cx="131763" cy="131762"/>
            </a:xfrm>
            <a:custGeom>
              <a:avLst/>
              <a:gdLst>
                <a:gd name="T0" fmla="*/ 41 w 83"/>
                <a:gd name="T1" fmla="*/ 0 h 83"/>
                <a:gd name="T2" fmla="*/ 55 w 83"/>
                <a:gd name="T3" fmla="*/ 2 h 83"/>
                <a:gd name="T4" fmla="*/ 67 w 83"/>
                <a:gd name="T5" fmla="*/ 8 h 83"/>
                <a:gd name="T6" fmla="*/ 75 w 83"/>
                <a:gd name="T7" fmla="*/ 18 h 83"/>
                <a:gd name="T8" fmla="*/ 81 w 83"/>
                <a:gd name="T9" fmla="*/ 29 h 83"/>
                <a:gd name="T10" fmla="*/ 83 w 83"/>
                <a:gd name="T11" fmla="*/ 42 h 83"/>
                <a:gd name="T12" fmla="*/ 81 w 83"/>
                <a:gd name="T13" fmla="*/ 55 h 83"/>
                <a:gd name="T14" fmla="*/ 75 w 83"/>
                <a:gd name="T15" fmla="*/ 66 h 83"/>
                <a:gd name="T16" fmla="*/ 67 w 83"/>
                <a:gd name="T17" fmla="*/ 75 h 83"/>
                <a:gd name="T18" fmla="*/ 55 w 83"/>
                <a:gd name="T19" fmla="*/ 81 h 83"/>
                <a:gd name="T20" fmla="*/ 41 w 83"/>
                <a:gd name="T21" fmla="*/ 83 h 83"/>
                <a:gd name="T22" fmla="*/ 28 w 83"/>
                <a:gd name="T23" fmla="*/ 81 h 83"/>
                <a:gd name="T24" fmla="*/ 17 w 83"/>
                <a:gd name="T25" fmla="*/ 75 h 83"/>
                <a:gd name="T26" fmla="*/ 8 w 83"/>
                <a:gd name="T27" fmla="*/ 66 h 83"/>
                <a:gd name="T28" fmla="*/ 2 w 83"/>
                <a:gd name="T29" fmla="*/ 55 h 83"/>
                <a:gd name="T30" fmla="*/ 0 w 83"/>
                <a:gd name="T31" fmla="*/ 42 h 83"/>
                <a:gd name="T32" fmla="*/ 2 w 83"/>
                <a:gd name="T33" fmla="*/ 29 h 83"/>
                <a:gd name="T34" fmla="*/ 8 w 83"/>
                <a:gd name="T35" fmla="*/ 18 h 83"/>
                <a:gd name="T36" fmla="*/ 17 w 83"/>
                <a:gd name="T37" fmla="*/ 8 h 83"/>
                <a:gd name="T38" fmla="*/ 28 w 83"/>
                <a:gd name="T39" fmla="*/ 2 h 83"/>
                <a:gd name="T40" fmla="*/ 41 w 83"/>
                <a:gd name="T4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83">
                  <a:moveTo>
                    <a:pt x="41" y="0"/>
                  </a:moveTo>
                  <a:lnTo>
                    <a:pt x="55" y="2"/>
                  </a:lnTo>
                  <a:lnTo>
                    <a:pt x="67" y="8"/>
                  </a:lnTo>
                  <a:lnTo>
                    <a:pt x="75" y="18"/>
                  </a:lnTo>
                  <a:lnTo>
                    <a:pt x="81" y="29"/>
                  </a:lnTo>
                  <a:lnTo>
                    <a:pt x="83" y="42"/>
                  </a:lnTo>
                  <a:lnTo>
                    <a:pt x="81" y="55"/>
                  </a:lnTo>
                  <a:lnTo>
                    <a:pt x="75" y="66"/>
                  </a:lnTo>
                  <a:lnTo>
                    <a:pt x="67" y="75"/>
                  </a:lnTo>
                  <a:lnTo>
                    <a:pt x="55" y="81"/>
                  </a:lnTo>
                  <a:lnTo>
                    <a:pt x="41" y="83"/>
                  </a:lnTo>
                  <a:lnTo>
                    <a:pt x="28" y="81"/>
                  </a:lnTo>
                  <a:lnTo>
                    <a:pt x="17" y="75"/>
                  </a:lnTo>
                  <a:lnTo>
                    <a:pt x="8" y="66"/>
                  </a:lnTo>
                  <a:lnTo>
                    <a:pt x="2" y="55"/>
                  </a:lnTo>
                  <a:lnTo>
                    <a:pt x="0" y="42"/>
                  </a:lnTo>
                  <a:lnTo>
                    <a:pt x="2" y="29"/>
                  </a:lnTo>
                  <a:lnTo>
                    <a:pt x="8" y="18"/>
                  </a:lnTo>
                  <a:lnTo>
                    <a:pt x="17" y="8"/>
                  </a:lnTo>
                  <a:lnTo>
                    <a:pt x="28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Arrow: Curved Down 64655">
              <a:extLst>
                <a:ext uri="{FF2B5EF4-FFF2-40B4-BE49-F238E27FC236}">
                  <a16:creationId xmlns:a16="http://schemas.microsoft.com/office/drawing/2014/main" id="{C1B0A296-5E8B-46CC-8456-BBC5A42F3065}"/>
                </a:ext>
              </a:extLst>
            </p:cNvPr>
            <p:cNvSpPr/>
            <p:nvPr/>
          </p:nvSpPr>
          <p:spPr>
            <a:xfrm rot="20791290">
              <a:off x="6460509" y="2743308"/>
              <a:ext cx="1469319" cy="321586"/>
            </a:xfrm>
            <a:prstGeom prst="curved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Arrow: Curved Down 717">
              <a:extLst>
                <a:ext uri="{FF2B5EF4-FFF2-40B4-BE49-F238E27FC236}">
                  <a16:creationId xmlns:a16="http://schemas.microsoft.com/office/drawing/2014/main" id="{98039090-BE17-4FE4-AF6B-F6ABD4077FAB}"/>
                </a:ext>
              </a:extLst>
            </p:cNvPr>
            <p:cNvSpPr/>
            <p:nvPr/>
          </p:nvSpPr>
          <p:spPr>
            <a:xfrm rot="808710" flipH="1">
              <a:off x="4253758" y="2743308"/>
              <a:ext cx="1469319" cy="321586"/>
            </a:xfrm>
            <a:prstGeom prst="curved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Arrow: Curved Down 718">
              <a:extLst>
                <a:ext uri="{FF2B5EF4-FFF2-40B4-BE49-F238E27FC236}">
                  <a16:creationId xmlns:a16="http://schemas.microsoft.com/office/drawing/2014/main" id="{E346A6BE-CE36-481D-96D5-70E2D8F853CE}"/>
                </a:ext>
              </a:extLst>
            </p:cNvPr>
            <p:cNvSpPr/>
            <p:nvPr/>
          </p:nvSpPr>
          <p:spPr>
            <a:xfrm rot="1759364">
              <a:off x="6562819" y="3655641"/>
              <a:ext cx="1983769" cy="389031"/>
            </a:xfrm>
            <a:prstGeom prst="curved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Arrow: Curved Down 719">
              <a:extLst>
                <a:ext uri="{FF2B5EF4-FFF2-40B4-BE49-F238E27FC236}">
                  <a16:creationId xmlns:a16="http://schemas.microsoft.com/office/drawing/2014/main" id="{16590E8B-BD6A-4BCF-AA47-BF15153331A8}"/>
                </a:ext>
              </a:extLst>
            </p:cNvPr>
            <p:cNvSpPr/>
            <p:nvPr/>
          </p:nvSpPr>
          <p:spPr>
            <a:xfrm rot="19840636" flipH="1">
              <a:off x="3678030" y="3655640"/>
              <a:ext cx="1983769" cy="389031"/>
            </a:xfrm>
            <a:prstGeom prst="curved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D4BD0FE-80D8-4C7C-984C-12DC985C0423}"/>
                </a:ext>
              </a:extLst>
            </p:cNvPr>
            <p:cNvSpPr/>
            <p:nvPr/>
          </p:nvSpPr>
          <p:spPr>
            <a:xfrm flipH="1">
              <a:off x="8106309" y="4538344"/>
              <a:ext cx="585468" cy="5854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2A6C8FD-6A66-40C6-9D61-897C9B414FB2}"/>
                </a:ext>
              </a:extLst>
            </p:cNvPr>
            <p:cNvSpPr/>
            <p:nvPr/>
          </p:nvSpPr>
          <p:spPr>
            <a:xfrm flipH="1">
              <a:off x="3746346" y="2868410"/>
              <a:ext cx="585468" cy="58546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CC936FD-F26D-49D9-9F01-3617070F41B0}"/>
                </a:ext>
              </a:extLst>
            </p:cNvPr>
            <p:cNvSpPr/>
            <p:nvPr/>
          </p:nvSpPr>
          <p:spPr>
            <a:xfrm flipH="1">
              <a:off x="3361044" y="4531686"/>
              <a:ext cx="585468" cy="5854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B559C9A-0F1A-43C1-ABB0-6152EA327BA9}"/>
                </a:ext>
              </a:extLst>
            </p:cNvPr>
            <p:cNvSpPr/>
            <p:nvPr/>
          </p:nvSpPr>
          <p:spPr>
            <a:xfrm flipH="1">
              <a:off x="7884155" y="2868410"/>
              <a:ext cx="585468" cy="5854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Inhaltsplatzhalter 4">
              <a:extLst>
                <a:ext uri="{FF2B5EF4-FFF2-40B4-BE49-F238E27FC236}">
                  <a16:creationId xmlns:a16="http://schemas.microsoft.com/office/drawing/2014/main" id="{AF678EA7-885A-41DC-96FC-36A7918B1C65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8649937" y="2600246"/>
              <a:ext cx="2977137" cy="110241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Aft>
                  <a:spcPts val="1200"/>
                </a:spcAft>
                <a:buNone/>
              </a:pPr>
              <a:r>
                <a:rPr lang="en-US" sz="1600" b="1" dirty="0">
                  <a:solidFill>
                    <a:schemeClr val="accent1"/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TITLE GOES HERE</a:t>
              </a:r>
              <a:br>
                <a:rPr lang="en-US" sz="1400" b="1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has two main statistical methodologies are used in data analysis which summarizes data. </a:t>
              </a:r>
            </a:p>
          </p:txBody>
        </p:sp>
        <p:sp>
          <p:nvSpPr>
            <p:cNvPr id="37" name="Inhaltsplatzhalter 4">
              <a:extLst>
                <a:ext uri="{FF2B5EF4-FFF2-40B4-BE49-F238E27FC236}">
                  <a16:creationId xmlns:a16="http://schemas.microsoft.com/office/drawing/2014/main" id="{D1587E2F-EF44-47A8-A6CE-032426255F66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8960271" y="4279869"/>
              <a:ext cx="2760106" cy="110241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Aft>
                  <a:spcPts val="1200"/>
                </a:spcAft>
                <a:buNone/>
              </a:pPr>
              <a:r>
                <a:rPr lang="en-US" sz="1600" b="1" dirty="0">
                  <a:solidFill>
                    <a:schemeClr val="accent2"/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TITLE GOES HERE</a:t>
              </a:r>
              <a:br>
                <a:rPr lang="en-US" sz="1400" b="1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has two main statistical methodologies are used in data analysis which summarizes data. </a:t>
              </a:r>
            </a:p>
          </p:txBody>
        </p:sp>
        <p:sp>
          <p:nvSpPr>
            <p:cNvPr id="38" name="Inhaltsplatzhalter 4">
              <a:extLst>
                <a:ext uri="{FF2B5EF4-FFF2-40B4-BE49-F238E27FC236}">
                  <a16:creationId xmlns:a16="http://schemas.microsoft.com/office/drawing/2014/main" id="{349E7C0D-3AEE-461F-8E19-727E24EDD171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64928" y="2600246"/>
              <a:ext cx="2673083" cy="110241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50000"/>
                </a:lnSpc>
                <a:spcAft>
                  <a:spcPts val="1200"/>
                </a:spcAft>
                <a:buNone/>
              </a:pPr>
              <a:r>
                <a:rPr lang="en-US" sz="1600" b="1" dirty="0">
                  <a:solidFill>
                    <a:schemeClr val="accent3"/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TITLE GOES HERE</a:t>
              </a:r>
              <a:br>
                <a:rPr lang="en-US" sz="1400" b="1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has two main statistical methodologies are used in data analysis which summarizes data. </a:t>
              </a:r>
            </a:p>
          </p:txBody>
        </p:sp>
        <p:sp>
          <p:nvSpPr>
            <p:cNvPr id="39" name="Inhaltsplatzhalter 4">
              <a:extLst>
                <a:ext uri="{FF2B5EF4-FFF2-40B4-BE49-F238E27FC236}">
                  <a16:creationId xmlns:a16="http://schemas.microsoft.com/office/drawing/2014/main" id="{4B139F71-87E7-4B49-9072-63CB00FBE7AA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295422" y="4273211"/>
              <a:ext cx="2673083" cy="110241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50000"/>
                </a:lnSpc>
                <a:spcAft>
                  <a:spcPts val="1200"/>
                </a:spcAft>
                <a:buNone/>
              </a:pPr>
              <a:r>
                <a:rPr lang="en-US" sz="1600" b="1" dirty="0">
                  <a:solidFill>
                    <a:schemeClr val="accent4"/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TITLE GOES HERE</a:t>
              </a:r>
              <a:br>
                <a:rPr lang="en-US" sz="1400" b="1" dirty="0">
                  <a:solidFill>
                    <a:schemeClr val="accent4"/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has two main statistical methodologies are used in data analysis which summarizes data. 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FB1B387-37CB-45E8-BCA0-26441A71A9D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95030" y="4665079"/>
              <a:ext cx="208026" cy="331998"/>
              <a:chOff x="6513515" y="557212"/>
              <a:chExt cx="471489" cy="752474"/>
            </a:xfrm>
            <a:solidFill>
              <a:schemeClr val="bg1"/>
            </a:solidFill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Freeform 52">
                <a:extLst>
                  <a:ext uri="{FF2B5EF4-FFF2-40B4-BE49-F238E27FC236}">
                    <a16:creationId xmlns:a16="http://schemas.microsoft.com/office/drawing/2014/main" id="{7323CFE7-639A-44DC-91C6-16365613AD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13515" y="557212"/>
                <a:ext cx="471489" cy="752474"/>
              </a:xfrm>
              <a:custGeom>
                <a:avLst/>
                <a:gdLst>
                  <a:gd name="T0" fmla="*/ 80 w 160"/>
                  <a:gd name="T1" fmla="*/ 0 h 256"/>
                  <a:gd name="T2" fmla="*/ 11 w 160"/>
                  <a:gd name="T3" fmla="*/ 120 h 256"/>
                  <a:gd name="T4" fmla="*/ 42 w 160"/>
                  <a:gd name="T5" fmla="*/ 179 h 256"/>
                  <a:gd name="T6" fmla="*/ 49 w 160"/>
                  <a:gd name="T7" fmla="*/ 187 h 256"/>
                  <a:gd name="T8" fmla="*/ 48 w 160"/>
                  <a:gd name="T9" fmla="*/ 208 h 256"/>
                  <a:gd name="T10" fmla="*/ 52 w 160"/>
                  <a:gd name="T11" fmla="*/ 231 h 256"/>
                  <a:gd name="T12" fmla="*/ 108 w 160"/>
                  <a:gd name="T13" fmla="*/ 231 h 256"/>
                  <a:gd name="T14" fmla="*/ 112 w 160"/>
                  <a:gd name="T15" fmla="*/ 208 h 256"/>
                  <a:gd name="T16" fmla="*/ 110 w 160"/>
                  <a:gd name="T17" fmla="*/ 187 h 256"/>
                  <a:gd name="T18" fmla="*/ 118 w 160"/>
                  <a:gd name="T19" fmla="*/ 179 h 256"/>
                  <a:gd name="T20" fmla="*/ 149 w 160"/>
                  <a:gd name="T21" fmla="*/ 120 h 256"/>
                  <a:gd name="T22" fmla="*/ 80 w 160"/>
                  <a:gd name="T23" fmla="*/ 248 h 256"/>
                  <a:gd name="T24" fmla="*/ 99 w 160"/>
                  <a:gd name="T25" fmla="*/ 232 h 256"/>
                  <a:gd name="T26" fmla="*/ 108 w 160"/>
                  <a:gd name="T27" fmla="*/ 218 h 256"/>
                  <a:gd name="T28" fmla="*/ 58 w 160"/>
                  <a:gd name="T29" fmla="*/ 224 h 256"/>
                  <a:gd name="T30" fmla="*/ 58 w 160"/>
                  <a:gd name="T31" fmla="*/ 212 h 256"/>
                  <a:gd name="T32" fmla="*/ 108 w 160"/>
                  <a:gd name="T33" fmla="*/ 218 h 256"/>
                  <a:gd name="T34" fmla="*/ 108 w 160"/>
                  <a:gd name="T35" fmla="*/ 198 h 256"/>
                  <a:gd name="T36" fmla="*/ 58 w 160"/>
                  <a:gd name="T37" fmla="*/ 204 h 256"/>
                  <a:gd name="T38" fmla="*/ 58 w 160"/>
                  <a:gd name="T39" fmla="*/ 192 h 256"/>
                  <a:gd name="T40" fmla="*/ 96 w 160"/>
                  <a:gd name="T41" fmla="*/ 192 h 256"/>
                  <a:gd name="T42" fmla="*/ 135 w 160"/>
                  <a:gd name="T43" fmla="*/ 112 h 256"/>
                  <a:gd name="T44" fmla="*/ 104 w 160"/>
                  <a:gd name="T45" fmla="*/ 170 h 256"/>
                  <a:gd name="T46" fmla="*/ 96 w 160"/>
                  <a:gd name="T47" fmla="*/ 176 h 256"/>
                  <a:gd name="T48" fmla="*/ 96 w 160"/>
                  <a:gd name="T49" fmla="*/ 124 h 256"/>
                  <a:gd name="T50" fmla="*/ 88 w 160"/>
                  <a:gd name="T51" fmla="*/ 176 h 256"/>
                  <a:gd name="T52" fmla="*/ 68 w 160"/>
                  <a:gd name="T53" fmla="*/ 128 h 256"/>
                  <a:gd name="T54" fmla="*/ 60 w 160"/>
                  <a:gd name="T55" fmla="*/ 129 h 256"/>
                  <a:gd name="T56" fmla="*/ 57 w 160"/>
                  <a:gd name="T57" fmla="*/ 172 h 256"/>
                  <a:gd name="T58" fmla="*/ 26 w 160"/>
                  <a:gd name="T59" fmla="*/ 114 h 256"/>
                  <a:gd name="T60" fmla="*/ 16 w 160"/>
                  <a:gd name="T61" fmla="*/ 80 h 256"/>
                  <a:gd name="T62" fmla="*/ 144 w 160"/>
                  <a:gd name="T63" fmla="*/ 8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0" h="256">
                    <a:moveTo>
                      <a:pt x="160" y="80"/>
                    </a:moveTo>
                    <a:cubicBezTo>
                      <a:pt x="160" y="36"/>
                      <a:pt x="124" y="0"/>
                      <a:pt x="80" y="0"/>
                    </a:cubicBezTo>
                    <a:cubicBezTo>
                      <a:pt x="36" y="0"/>
                      <a:pt x="0" y="36"/>
                      <a:pt x="0" y="80"/>
                    </a:cubicBezTo>
                    <a:cubicBezTo>
                      <a:pt x="0" y="95"/>
                      <a:pt x="4" y="109"/>
                      <a:pt x="11" y="120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42" y="179"/>
                      <a:pt x="42" y="179"/>
                      <a:pt x="42" y="179"/>
                    </a:cubicBezTo>
                    <a:cubicBezTo>
                      <a:pt x="42" y="179"/>
                      <a:pt x="42" y="179"/>
                      <a:pt x="42" y="179"/>
                    </a:cubicBezTo>
                    <a:cubicBezTo>
                      <a:pt x="44" y="182"/>
                      <a:pt x="46" y="185"/>
                      <a:pt x="49" y="187"/>
                    </a:cubicBezTo>
                    <a:cubicBezTo>
                      <a:pt x="46" y="190"/>
                      <a:pt x="44" y="194"/>
                      <a:pt x="44" y="198"/>
                    </a:cubicBezTo>
                    <a:cubicBezTo>
                      <a:pt x="44" y="202"/>
                      <a:pt x="46" y="206"/>
                      <a:pt x="48" y="208"/>
                    </a:cubicBezTo>
                    <a:cubicBezTo>
                      <a:pt x="46" y="211"/>
                      <a:pt x="44" y="214"/>
                      <a:pt x="44" y="218"/>
                    </a:cubicBezTo>
                    <a:cubicBezTo>
                      <a:pt x="44" y="224"/>
                      <a:pt x="47" y="229"/>
                      <a:pt x="52" y="231"/>
                    </a:cubicBezTo>
                    <a:cubicBezTo>
                      <a:pt x="53" y="245"/>
                      <a:pt x="65" y="256"/>
                      <a:pt x="80" y="256"/>
                    </a:cubicBezTo>
                    <a:cubicBezTo>
                      <a:pt x="94" y="256"/>
                      <a:pt x="106" y="245"/>
                      <a:pt x="108" y="231"/>
                    </a:cubicBezTo>
                    <a:cubicBezTo>
                      <a:pt x="112" y="229"/>
                      <a:pt x="116" y="224"/>
                      <a:pt x="116" y="218"/>
                    </a:cubicBezTo>
                    <a:cubicBezTo>
                      <a:pt x="116" y="214"/>
                      <a:pt x="114" y="211"/>
                      <a:pt x="112" y="208"/>
                    </a:cubicBezTo>
                    <a:cubicBezTo>
                      <a:pt x="114" y="206"/>
                      <a:pt x="116" y="202"/>
                      <a:pt x="116" y="198"/>
                    </a:cubicBezTo>
                    <a:cubicBezTo>
                      <a:pt x="116" y="194"/>
                      <a:pt x="114" y="190"/>
                      <a:pt x="110" y="187"/>
                    </a:cubicBezTo>
                    <a:cubicBezTo>
                      <a:pt x="113" y="185"/>
                      <a:pt x="116" y="182"/>
                      <a:pt x="118" y="179"/>
                    </a:cubicBezTo>
                    <a:cubicBezTo>
                      <a:pt x="118" y="179"/>
                      <a:pt x="118" y="179"/>
                      <a:pt x="118" y="179"/>
                    </a:cubicBezTo>
                    <a:cubicBezTo>
                      <a:pt x="149" y="120"/>
                      <a:pt x="149" y="120"/>
                      <a:pt x="149" y="120"/>
                    </a:cubicBezTo>
                    <a:cubicBezTo>
                      <a:pt x="149" y="120"/>
                      <a:pt x="149" y="120"/>
                      <a:pt x="149" y="120"/>
                    </a:cubicBezTo>
                    <a:cubicBezTo>
                      <a:pt x="156" y="109"/>
                      <a:pt x="160" y="95"/>
                      <a:pt x="160" y="80"/>
                    </a:cubicBezTo>
                    <a:close/>
                    <a:moveTo>
                      <a:pt x="80" y="248"/>
                    </a:moveTo>
                    <a:cubicBezTo>
                      <a:pt x="70" y="248"/>
                      <a:pt x="62" y="241"/>
                      <a:pt x="60" y="232"/>
                    </a:cubicBezTo>
                    <a:cubicBezTo>
                      <a:pt x="99" y="232"/>
                      <a:pt x="99" y="232"/>
                      <a:pt x="99" y="232"/>
                    </a:cubicBezTo>
                    <a:cubicBezTo>
                      <a:pt x="97" y="241"/>
                      <a:pt x="89" y="248"/>
                      <a:pt x="80" y="248"/>
                    </a:cubicBezTo>
                    <a:close/>
                    <a:moveTo>
                      <a:pt x="108" y="218"/>
                    </a:moveTo>
                    <a:cubicBezTo>
                      <a:pt x="108" y="222"/>
                      <a:pt x="105" y="224"/>
                      <a:pt x="102" y="224"/>
                    </a:cubicBezTo>
                    <a:cubicBezTo>
                      <a:pt x="58" y="224"/>
                      <a:pt x="58" y="224"/>
                      <a:pt x="58" y="224"/>
                    </a:cubicBezTo>
                    <a:cubicBezTo>
                      <a:pt x="55" y="224"/>
                      <a:pt x="52" y="222"/>
                      <a:pt x="52" y="218"/>
                    </a:cubicBezTo>
                    <a:cubicBezTo>
                      <a:pt x="52" y="215"/>
                      <a:pt x="55" y="212"/>
                      <a:pt x="58" y="212"/>
                    </a:cubicBezTo>
                    <a:cubicBezTo>
                      <a:pt x="102" y="212"/>
                      <a:pt x="102" y="212"/>
                      <a:pt x="102" y="212"/>
                    </a:cubicBezTo>
                    <a:cubicBezTo>
                      <a:pt x="105" y="212"/>
                      <a:pt x="108" y="215"/>
                      <a:pt x="108" y="218"/>
                    </a:cubicBezTo>
                    <a:close/>
                    <a:moveTo>
                      <a:pt x="102" y="192"/>
                    </a:moveTo>
                    <a:cubicBezTo>
                      <a:pt x="105" y="192"/>
                      <a:pt x="108" y="195"/>
                      <a:pt x="108" y="198"/>
                    </a:cubicBezTo>
                    <a:cubicBezTo>
                      <a:pt x="108" y="202"/>
                      <a:pt x="105" y="204"/>
                      <a:pt x="102" y="204"/>
                    </a:cubicBezTo>
                    <a:cubicBezTo>
                      <a:pt x="58" y="204"/>
                      <a:pt x="58" y="204"/>
                      <a:pt x="58" y="204"/>
                    </a:cubicBezTo>
                    <a:cubicBezTo>
                      <a:pt x="55" y="204"/>
                      <a:pt x="52" y="202"/>
                      <a:pt x="52" y="198"/>
                    </a:cubicBezTo>
                    <a:cubicBezTo>
                      <a:pt x="52" y="195"/>
                      <a:pt x="55" y="192"/>
                      <a:pt x="58" y="192"/>
                    </a:cubicBezTo>
                    <a:cubicBezTo>
                      <a:pt x="64" y="192"/>
                      <a:pt x="64" y="192"/>
                      <a:pt x="64" y="192"/>
                    </a:cubicBezTo>
                    <a:cubicBezTo>
                      <a:pt x="96" y="192"/>
                      <a:pt x="96" y="192"/>
                      <a:pt x="96" y="192"/>
                    </a:cubicBezTo>
                    <a:lnTo>
                      <a:pt x="102" y="192"/>
                    </a:lnTo>
                    <a:close/>
                    <a:moveTo>
                      <a:pt x="135" y="112"/>
                    </a:moveTo>
                    <a:cubicBezTo>
                      <a:pt x="135" y="113"/>
                      <a:pt x="135" y="114"/>
                      <a:pt x="134" y="114"/>
                    </a:cubicBezTo>
                    <a:cubicBezTo>
                      <a:pt x="104" y="170"/>
                      <a:pt x="104" y="170"/>
                      <a:pt x="104" y="170"/>
                    </a:cubicBezTo>
                    <a:cubicBezTo>
                      <a:pt x="104" y="170"/>
                      <a:pt x="103" y="171"/>
                      <a:pt x="103" y="172"/>
                    </a:cubicBezTo>
                    <a:cubicBezTo>
                      <a:pt x="102" y="174"/>
                      <a:pt x="100" y="176"/>
                      <a:pt x="96" y="176"/>
                    </a:cubicBezTo>
                    <a:cubicBezTo>
                      <a:pt x="100" y="129"/>
                      <a:pt x="100" y="129"/>
                      <a:pt x="100" y="129"/>
                    </a:cubicBezTo>
                    <a:cubicBezTo>
                      <a:pt x="100" y="126"/>
                      <a:pt x="98" y="124"/>
                      <a:pt x="96" y="124"/>
                    </a:cubicBezTo>
                    <a:cubicBezTo>
                      <a:pt x="94" y="124"/>
                      <a:pt x="92" y="126"/>
                      <a:pt x="92" y="128"/>
                    </a:cubicBezTo>
                    <a:cubicBezTo>
                      <a:pt x="88" y="176"/>
                      <a:pt x="88" y="176"/>
                      <a:pt x="88" y="176"/>
                    </a:cubicBezTo>
                    <a:cubicBezTo>
                      <a:pt x="72" y="176"/>
                      <a:pt x="72" y="176"/>
                      <a:pt x="72" y="176"/>
                    </a:cubicBezTo>
                    <a:cubicBezTo>
                      <a:pt x="68" y="128"/>
                      <a:pt x="68" y="128"/>
                      <a:pt x="68" y="128"/>
                    </a:cubicBezTo>
                    <a:cubicBezTo>
                      <a:pt x="68" y="126"/>
                      <a:pt x="66" y="124"/>
                      <a:pt x="64" y="124"/>
                    </a:cubicBezTo>
                    <a:cubicBezTo>
                      <a:pt x="61" y="124"/>
                      <a:pt x="60" y="126"/>
                      <a:pt x="60" y="129"/>
                    </a:cubicBezTo>
                    <a:cubicBezTo>
                      <a:pt x="64" y="176"/>
                      <a:pt x="64" y="176"/>
                      <a:pt x="64" y="176"/>
                    </a:cubicBezTo>
                    <a:cubicBezTo>
                      <a:pt x="60" y="176"/>
                      <a:pt x="58" y="174"/>
                      <a:pt x="57" y="172"/>
                    </a:cubicBezTo>
                    <a:cubicBezTo>
                      <a:pt x="56" y="171"/>
                      <a:pt x="56" y="171"/>
                      <a:pt x="56" y="170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5" y="114"/>
                      <a:pt x="25" y="113"/>
                      <a:pt x="25" y="112"/>
                    </a:cubicBezTo>
                    <a:cubicBezTo>
                      <a:pt x="19" y="103"/>
                      <a:pt x="16" y="91"/>
                      <a:pt x="16" y="80"/>
                    </a:cubicBezTo>
                    <a:cubicBezTo>
                      <a:pt x="16" y="45"/>
                      <a:pt x="45" y="16"/>
                      <a:pt x="80" y="16"/>
                    </a:cubicBezTo>
                    <a:cubicBezTo>
                      <a:pt x="115" y="16"/>
                      <a:pt x="144" y="45"/>
                      <a:pt x="144" y="80"/>
                    </a:cubicBezTo>
                    <a:cubicBezTo>
                      <a:pt x="144" y="91"/>
                      <a:pt x="141" y="103"/>
                      <a:pt x="135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40" dirty="0"/>
              </a:p>
            </p:txBody>
          </p:sp>
          <p:sp>
            <p:nvSpPr>
              <p:cNvPr id="42" name="Freeform 53">
                <a:extLst>
                  <a:ext uri="{FF2B5EF4-FFF2-40B4-BE49-F238E27FC236}">
                    <a16:creationId xmlns:a16="http://schemas.microsoft.com/office/drawing/2014/main" id="{E38DCEDF-5BE2-4835-8DB8-31EC28CE5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8763" y="642938"/>
                <a:ext cx="120650" cy="103188"/>
              </a:xfrm>
              <a:custGeom>
                <a:avLst/>
                <a:gdLst>
                  <a:gd name="T0" fmla="*/ 35 w 41"/>
                  <a:gd name="T1" fmla="*/ 1 h 35"/>
                  <a:gd name="T2" fmla="*/ 1 w 41"/>
                  <a:gd name="T3" fmla="*/ 29 h 35"/>
                  <a:gd name="T4" fmla="*/ 3 w 41"/>
                  <a:gd name="T5" fmla="*/ 35 h 35"/>
                  <a:gd name="T6" fmla="*/ 4 w 41"/>
                  <a:gd name="T7" fmla="*/ 35 h 35"/>
                  <a:gd name="T8" fmla="*/ 8 w 41"/>
                  <a:gd name="T9" fmla="*/ 33 h 35"/>
                  <a:gd name="T10" fmla="*/ 37 w 41"/>
                  <a:gd name="T11" fmla="*/ 9 h 35"/>
                  <a:gd name="T12" fmla="*/ 40 w 41"/>
                  <a:gd name="T13" fmla="*/ 4 h 35"/>
                  <a:gd name="T14" fmla="*/ 35 w 41"/>
                  <a:gd name="T15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5">
                    <a:moveTo>
                      <a:pt x="35" y="1"/>
                    </a:moveTo>
                    <a:cubicBezTo>
                      <a:pt x="20" y="5"/>
                      <a:pt x="7" y="15"/>
                      <a:pt x="1" y="29"/>
                    </a:cubicBezTo>
                    <a:cubicBezTo>
                      <a:pt x="0" y="31"/>
                      <a:pt x="1" y="34"/>
                      <a:pt x="3" y="35"/>
                    </a:cubicBezTo>
                    <a:cubicBezTo>
                      <a:pt x="3" y="35"/>
                      <a:pt x="4" y="35"/>
                      <a:pt x="4" y="35"/>
                    </a:cubicBezTo>
                    <a:cubicBezTo>
                      <a:pt x="6" y="35"/>
                      <a:pt x="7" y="34"/>
                      <a:pt x="8" y="33"/>
                    </a:cubicBezTo>
                    <a:cubicBezTo>
                      <a:pt x="14" y="21"/>
                      <a:pt x="24" y="12"/>
                      <a:pt x="37" y="9"/>
                    </a:cubicBezTo>
                    <a:cubicBezTo>
                      <a:pt x="39" y="8"/>
                      <a:pt x="41" y="6"/>
                      <a:pt x="40" y="4"/>
                    </a:cubicBezTo>
                    <a:cubicBezTo>
                      <a:pt x="40" y="2"/>
                      <a:pt x="37" y="0"/>
                      <a:pt x="3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40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622B3D6-F910-4980-B3CC-94B3AFFD6B02}"/>
                </a:ext>
              </a:extLst>
            </p:cNvPr>
            <p:cNvGrpSpPr/>
            <p:nvPr/>
          </p:nvGrpSpPr>
          <p:grpSpPr>
            <a:xfrm>
              <a:off x="3475891" y="4702902"/>
              <a:ext cx="346576" cy="300774"/>
              <a:chOff x="8783635" y="1235077"/>
              <a:chExt cx="360363" cy="312738"/>
            </a:xfrm>
            <a:solidFill>
              <a:schemeClr val="bg1"/>
            </a:solidFill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Freeform 51">
                <a:extLst>
                  <a:ext uri="{FF2B5EF4-FFF2-40B4-BE49-F238E27FC236}">
                    <a16:creationId xmlns:a16="http://schemas.microsoft.com/office/drawing/2014/main" id="{8F27730D-79E4-444F-9987-F1C16F0C6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42375" y="1290638"/>
                <a:ext cx="128588" cy="84138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27"/>
                  </a:cxn>
                  <a:cxn ang="0">
                    <a:pos x="1" y="29"/>
                  </a:cxn>
                  <a:cxn ang="0">
                    <a:pos x="3" y="27"/>
                  </a:cxn>
                  <a:cxn ang="0">
                    <a:pos x="42" y="4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</a:cxnLst>
                <a:rect l="0" t="0" r="r" b="b"/>
                <a:pathLst>
                  <a:path w="44" h="29">
                    <a:moveTo>
                      <a:pt x="42" y="0"/>
                    </a:moveTo>
                    <a:cubicBezTo>
                      <a:pt x="19" y="0"/>
                      <a:pt x="0" y="12"/>
                      <a:pt x="0" y="27"/>
                    </a:cubicBezTo>
                    <a:cubicBezTo>
                      <a:pt x="0" y="28"/>
                      <a:pt x="0" y="29"/>
                      <a:pt x="1" y="29"/>
                    </a:cubicBezTo>
                    <a:cubicBezTo>
                      <a:pt x="3" y="29"/>
                      <a:pt x="3" y="28"/>
                      <a:pt x="3" y="27"/>
                    </a:cubicBezTo>
                    <a:cubicBezTo>
                      <a:pt x="3" y="15"/>
                      <a:pt x="21" y="4"/>
                      <a:pt x="42" y="4"/>
                    </a:cubicBezTo>
                    <a:cubicBezTo>
                      <a:pt x="43" y="4"/>
                      <a:pt x="44" y="3"/>
                      <a:pt x="44" y="2"/>
                    </a:cubicBezTo>
                    <a:cubicBezTo>
                      <a:pt x="44" y="1"/>
                      <a:pt x="43" y="0"/>
                      <a:pt x="42" y="0"/>
                    </a:cubicBezTo>
                    <a:close/>
                    <a:moveTo>
                      <a:pt x="42" y="0"/>
                    </a:moveTo>
                    <a:cubicBezTo>
                      <a:pt x="42" y="0"/>
                      <a:pt x="42" y="0"/>
                      <a:pt x="42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52">
                <a:extLst>
                  <a:ext uri="{FF2B5EF4-FFF2-40B4-BE49-F238E27FC236}">
                    <a16:creationId xmlns:a16="http://schemas.microsoft.com/office/drawing/2014/main" id="{4F215B42-BC3B-4AB6-B184-1A6071DE9F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83635" y="1235077"/>
                <a:ext cx="360363" cy="312738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0" y="46"/>
                  </a:cxn>
                  <a:cxn ang="0">
                    <a:pos x="27" y="84"/>
                  </a:cxn>
                  <a:cxn ang="0">
                    <a:pos x="27" y="84"/>
                  </a:cxn>
                  <a:cxn ang="0">
                    <a:pos x="20" y="102"/>
                  </a:cxn>
                  <a:cxn ang="0">
                    <a:pos x="20" y="104"/>
                  </a:cxn>
                  <a:cxn ang="0">
                    <a:pos x="23" y="107"/>
                  </a:cxn>
                  <a:cxn ang="0">
                    <a:pos x="24" y="107"/>
                  </a:cxn>
                  <a:cxn ang="0">
                    <a:pos x="50" y="91"/>
                  </a:cxn>
                  <a:cxn ang="0">
                    <a:pos x="62" y="92"/>
                  </a:cxn>
                  <a:cxn ang="0">
                    <a:pos x="123" y="46"/>
                  </a:cxn>
                  <a:cxn ang="0">
                    <a:pos x="62" y="0"/>
                  </a:cxn>
                  <a:cxn ang="0">
                    <a:pos x="62" y="84"/>
                  </a:cxn>
                  <a:cxn ang="0">
                    <a:pos x="51" y="83"/>
                  </a:cxn>
                  <a:cxn ang="0">
                    <a:pos x="50" y="83"/>
                  </a:cxn>
                  <a:cxn ang="0">
                    <a:pos x="44" y="86"/>
                  </a:cxn>
                  <a:cxn ang="0">
                    <a:pos x="32" y="96"/>
                  </a:cxn>
                  <a:cxn ang="0">
                    <a:pos x="35" y="85"/>
                  </a:cxn>
                  <a:cxn ang="0">
                    <a:pos x="35" y="84"/>
                  </a:cxn>
                  <a:cxn ang="0">
                    <a:pos x="31" y="77"/>
                  </a:cxn>
                  <a:cxn ang="0">
                    <a:pos x="8" y="46"/>
                  </a:cxn>
                  <a:cxn ang="0">
                    <a:pos x="62" y="7"/>
                  </a:cxn>
                  <a:cxn ang="0">
                    <a:pos x="115" y="46"/>
                  </a:cxn>
                  <a:cxn ang="0">
                    <a:pos x="62" y="84"/>
                  </a:cxn>
                  <a:cxn ang="0">
                    <a:pos x="62" y="84"/>
                  </a:cxn>
                  <a:cxn ang="0">
                    <a:pos x="62" y="84"/>
                  </a:cxn>
                </a:cxnLst>
                <a:rect l="0" t="0" r="r" b="b"/>
                <a:pathLst>
                  <a:path w="123" h="107">
                    <a:moveTo>
                      <a:pt x="62" y="0"/>
                    </a:moveTo>
                    <a:cubicBezTo>
                      <a:pt x="28" y="0"/>
                      <a:pt x="0" y="20"/>
                      <a:pt x="0" y="46"/>
                    </a:cubicBezTo>
                    <a:cubicBezTo>
                      <a:pt x="0" y="62"/>
                      <a:pt x="11" y="76"/>
                      <a:pt x="27" y="84"/>
                    </a:cubicBezTo>
                    <a:cubicBezTo>
                      <a:pt x="27" y="84"/>
                      <a:pt x="27" y="84"/>
                      <a:pt x="27" y="84"/>
                    </a:cubicBezTo>
                    <a:cubicBezTo>
                      <a:pt x="27" y="91"/>
                      <a:pt x="22" y="98"/>
                      <a:pt x="20" y="102"/>
                    </a:cubicBezTo>
                    <a:cubicBezTo>
                      <a:pt x="20" y="103"/>
                      <a:pt x="20" y="103"/>
                      <a:pt x="20" y="104"/>
                    </a:cubicBezTo>
                    <a:cubicBezTo>
                      <a:pt x="20" y="106"/>
                      <a:pt x="21" y="107"/>
                      <a:pt x="23" y="107"/>
                    </a:cubicBezTo>
                    <a:cubicBezTo>
                      <a:pt x="23" y="107"/>
                      <a:pt x="24" y="107"/>
                      <a:pt x="24" y="107"/>
                    </a:cubicBezTo>
                    <a:cubicBezTo>
                      <a:pt x="36" y="105"/>
                      <a:pt x="47" y="94"/>
                      <a:pt x="50" y="91"/>
                    </a:cubicBezTo>
                    <a:cubicBezTo>
                      <a:pt x="54" y="92"/>
                      <a:pt x="58" y="92"/>
                      <a:pt x="62" y="92"/>
                    </a:cubicBezTo>
                    <a:cubicBezTo>
                      <a:pt x="96" y="92"/>
                      <a:pt x="123" y="71"/>
                      <a:pt x="123" y="46"/>
                    </a:cubicBezTo>
                    <a:cubicBezTo>
                      <a:pt x="123" y="20"/>
                      <a:pt x="96" y="0"/>
                      <a:pt x="62" y="0"/>
                    </a:cubicBezTo>
                    <a:close/>
                    <a:moveTo>
                      <a:pt x="62" y="84"/>
                    </a:moveTo>
                    <a:cubicBezTo>
                      <a:pt x="58" y="84"/>
                      <a:pt x="55" y="84"/>
                      <a:pt x="51" y="83"/>
                    </a:cubicBezTo>
                    <a:cubicBezTo>
                      <a:pt x="51" y="83"/>
                      <a:pt x="50" y="83"/>
                      <a:pt x="50" y="83"/>
                    </a:cubicBezTo>
                    <a:cubicBezTo>
                      <a:pt x="48" y="83"/>
                      <a:pt x="45" y="84"/>
                      <a:pt x="44" y="86"/>
                    </a:cubicBezTo>
                    <a:cubicBezTo>
                      <a:pt x="42" y="88"/>
                      <a:pt x="38" y="93"/>
                      <a:pt x="32" y="96"/>
                    </a:cubicBezTo>
                    <a:cubicBezTo>
                      <a:pt x="34" y="92"/>
                      <a:pt x="35" y="89"/>
                      <a:pt x="35" y="85"/>
                    </a:cubicBezTo>
                    <a:cubicBezTo>
                      <a:pt x="35" y="84"/>
                      <a:pt x="35" y="84"/>
                      <a:pt x="35" y="84"/>
                    </a:cubicBezTo>
                    <a:cubicBezTo>
                      <a:pt x="35" y="81"/>
                      <a:pt x="33" y="78"/>
                      <a:pt x="31" y="77"/>
                    </a:cubicBezTo>
                    <a:cubicBezTo>
                      <a:pt x="17" y="70"/>
                      <a:pt x="8" y="58"/>
                      <a:pt x="8" y="46"/>
                    </a:cubicBezTo>
                    <a:cubicBezTo>
                      <a:pt x="8" y="25"/>
                      <a:pt x="32" y="7"/>
                      <a:pt x="62" y="7"/>
                    </a:cubicBezTo>
                    <a:cubicBezTo>
                      <a:pt x="91" y="7"/>
                      <a:pt x="115" y="25"/>
                      <a:pt x="115" y="46"/>
                    </a:cubicBezTo>
                    <a:cubicBezTo>
                      <a:pt x="115" y="67"/>
                      <a:pt x="91" y="84"/>
                      <a:pt x="62" y="84"/>
                    </a:cubicBezTo>
                    <a:close/>
                    <a:moveTo>
                      <a:pt x="62" y="84"/>
                    </a:moveTo>
                    <a:cubicBezTo>
                      <a:pt x="62" y="84"/>
                      <a:pt x="62" y="84"/>
                      <a:pt x="62" y="8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7733203-BAA7-43A1-8DAD-F328F91F20A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99672" y="3028448"/>
              <a:ext cx="278816" cy="265392"/>
              <a:chOff x="6719888" y="887413"/>
              <a:chExt cx="492125" cy="468312"/>
            </a:xfrm>
            <a:solidFill>
              <a:schemeClr val="bg1"/>
            </a:solidFill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Freeform 59">
                <a:extLst>
                  <a:ext uri="{FF2B5EF4-FFF2-40B4-BE49-F238E27FC236}">
                    <a16:creationId xmlns:a16="http://schemas.microsoft.com/office/drawing/2014/main" id="{F536D46C-E5A9-437C-A239-B28C7BA511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19888" y="887413"/>
                <a:ext cx="492125" cy="468312"/>
              </a:xfrm>
              <a:custGeom>
                <a:avLst/>
                <a:gdLst>
                  <a:gd name="T0" fmla="*/ 117 w 128"/>
                  <a:gd name="T1" fmla="*/ 0 h 122"/>
                  <a:gd name="T2" fmla="*/ 11 w 128"/>
                  <a:gd name="T3" fmla="*/ 0 h 122"/>
                  <a:gd name="T4" fmla="*/ 0 w 128"/>
                  <a:gd name="T5" fmla="*/ 11 h 122"/>
                  <a:gd name="T6" fmla="*/ 0 w 128"/>
                  <a:gd name="T7" fmla="*/ 93 h 122"/>
                  <a:gd name="T8" fmla="*/ 11 w 128"/>
                  <a:gd name="T9" fmla="*/ 104 h 122"/>
                  <a:gd name="T10" fmla="*/ 43 w 128"/>
                  <a:gd name="T11" fmla="*/ 104 h 122"/>
                  <a:gd name="T12" fmla="*/ 38 w 128"/>
                  <a:gd name="T13" fmla="*/ 110 h 122"/>
                  <a:gd name="T14" fmla="*/ 35 w 128"/>
                  <a:gd name="T15" fmla="*/ 113 h 122"/>
                  <a:gd name="T16" fmla="*/ 34 w 128"/>
                  <a:gd name="T17" fmla="*/ 118 h 122"/>
                  <a:gd name="T18" fmla="*/ 42 w 128"/>
                  <a:gd name="T19" fmla="*/ 122 h 122"/>
                  <a:gd name="T20" fmla="*/ 86 w 128"/>
                  <a:gd name="T21" fmla="*/ 122 h 122"/>
                  <a:gd name="T22" fmla="*/ 94 w 128"/>
                  <a:gd name="T23" fmla="*/ 118 h 122"/>
                  <a:gd name="T24" fmla="*/ 94 w 128"/>
                  <a:gd name="T25" fmla="*/ 113 h 122"/>
                  <a:gd name="T26" fmla="*/ 91 w 128"/>
                  <a:gd name="T27" fmla="*/ 110 h 122"/>
                  <a:gd name="T28" fmla="*/ 85 w 128"/>
                  <a:gd name="T29" fmla="*/ 104 h 122"/>
                  <a:gd name="T30" fmla="*/ 117 w 128"/>
                  <a:gd name="T31" fmla="*/ 104 h 122"/>
                  <a:gd name="T32" fmla="*/ 128 w 128"/>
                  <a:gd name="T33" fmla="*/ 93 h 122"/>
                  <a:gd name="T34" fmla="*/ 128 w 128"/>
                  <a:gd name="T35" fmla="*/ 11 h 122"/>
                  <a:gd name="T36" fmla="*/ 117 w 128"/>
                  <a:gd name="T37" fmla="*/ 0 h 122"/>
                  <a:gd name="T38" fmla="*/ 88 w 128"/>
                  <a:gd name="T39" fmla="*/ 113 h 122"/>
                  <a:gd name="T40" fmla="*/ 90 w 128"/>
                  <a:gd name="T41" fmla="*/ 116 h 122"/>
                  <a:gd name="T42" fmla="*/ 90 w 128"/>
                  <a:gd name="T43" fmla="*/ 116 h 122"/>
                  <a:gd name="T44" fmla="*/ 86 w 128"/>
                  <a:gd name="T45" fmla="*/ 118 h 122"/>
                  <a:gd name="T46" fmla="*/ 42 w 128"/>
                  <a:gd name="T47" fmla="*/ 118 h 122"/>
                  <a:gd name="T48" fmla="*/ 38 w 128"/>
                  <a:gd name="T49" fmla="*/ 116 h 122"/>
                  <a:gd name="T50" fmla="*/ 38 w 128"/>
                  <a:gd name="T51" fmla="*/ 116 h 122"/>
                  <a:gd name="T52" fmla="*/ 38 w 128"/>
                  <a:gd name="T53" fmla="*/ 116 h 122"/>
                  <a:gd name="T54" fmla="*/ 40 w 128"/>
                  <a:gd name="T55" fmla="*/ 113 h 122"/>
                  <a:gd name="T56" fmla="*/ 48 w 128"/>
                  <a:gd name="T57" fmla="*/ 104 h 122"/>
                  <a:gd name="T58" fmla="*/ 80 w 128"/>
                  <a:gd name="T59" fmla="*/ 104 h 122"/>
                  <a:gd name="T60" fmla="*/ 88 w 128"/>
                  <a:gd name="T61" fmla="*/ 113 h 122"/>
                  <a:gd name="T62" fmla="*/ 120 w 128"/>
                  <a:gd name="T63" fmla="*/ 93 h 122"/>
                  <a:gd name="T64" fmla="*/ 117 w 128"/>
                  <a:gd name="T65" fmla="*/ 96 h 122"/>
                  <a:gd name="T66" fmla="*/ 11 w 128"/>
                  <a:gd name="T67" fmla="*/ 96 h 122"/>
                  <a:gd name="T68" fmla="*/ 8 w 128"/>
                  <a:gd name="T69" fmla="*/ 93 h 122"/>
                  <a:gd name="T70" fmla="*/ 8 w 128"/>
                  <a:gd name="T71" fmla="*/ 11 h 122"/>
                  <a:gd name="T72" fmla="*/ 11 w 128"/>
                  <a:gd name="T73" fmla="*/ 8 h 122"/>
                  <a:gd name="T74" fmla="*/ 117 w 128"/>
                  <a:gd name="T75" fmla="*/ 8 h 122"/>
                  <a:gd name="T76" fmla="*/ 120 w 128"/>
                  <a:gd name="T77" fmla="*/ 11 h 122"/>
                  <a:gd name="T78" fmla="*/ 120 w 128"/>
                  <a:gd name="T79" fmla="*/ 9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8" h="122">
                    <a:moveTo>
                      <a:pt x="11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9"/>
                      <a:pt x="5" y="104"/>
                      <a:pt x="11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2" y="106"/>
                      <a:pt x="39" y="109"/>
                      <a:pt x="38" y="110"/>
                    </a:cubicBezTo>
                    <a:cubicBezTo>
                      <a:pt x="36" y="111"/>
                      <a:pt x="35" y="112"/>
                      <a:pt x="35" y="113"/>
                    </a:cubicBezTo>
                    <a:cubicBezTo>
                      <a:pt x="34" y="114"/>
                      <a:pt x="33" y="116"/>
                      <a:pt x="34" y="118"/>
                    </a:cubicBezTo>
                    <a:cubicBezTo>
                      <a:pt x="35" y="120"/>
                      <a:pt x="37" y="122"/>
                      <a:pt x="42" y="122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91" y="122"/>
                      <a:pt x="93" y="120"/>
                      <a:pt x="94" y="118"/>
                    </a:cubicBezTo>
                    <a:cubicBezTo>
                      <a:pt x="95" y="116"/>
                      <a:pt x="95" y="114"/>
                      <a:pt x="94" y="113"/>
                    </a:cubicBezTo>
                    <a:cubicBezTo>
                      <a:pt x="93" y="112"/>
                      <a:pt x="92" y="111"/>
                      <a:pt x="91" y="110"/>
                    </a:cubicBezTo>
                    <a:cubicBezTo>
                      <a:pt x="89" y="109"/>
                      <a:pt x="87" y="106"/>
                      <a:pt x="85" y="104"/>
                    </a:cubicBezTo>
                    <a:cubicBezTo>
                      <a:pt x="117" y="104"/>
                      <a:pt x="117" y="104"/>
                      <a:pt x="117" y="104"/>
                    </a:cubicBezTo>
                    <a:cubicBezTo>
                      <a:pt x="123" y="104"/>
                      <a:pt x="128" y="99"/>
                      <a:pt x="128" y="93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5"/>
                      <a:pt x="123" y="0"/>
                      <a:pt x="117" y="0"/>
                    </a:cubicBezTo>
                    <a:close/>
                    <a:moveTo>
                      <a:pt x="88" y="113"/>
                    </a:moveTo>
                    <a:cubicBezTo>
                      <a:pt x="89" y="114"/>
                      <a:pt x="90" y="115"/>
                      <a:pt x="90" y="116"/>
                    </a:cubicBezTo>
                    <a:cubicBezTo>
                      <a:pt x="90" y="116"/>
                      <a:pt x="91" y="116"/>
                      <a:pt x="90" y="116"/>
                    </a:cubicBezTo>
                    <a:cubicBezTo>
                      <a:pt x="90" y="117"/>
                      <a:pt x="88" y="118"/>
                      <a:pt x="86" y="118"/>
                    </a:cubicBezTo>
                    <a:cubicBezTo>
                      <a:pt x="42" y="118"/>
                      <a:pt x="42" y="118"/>
                      <a:pt x="42" y="118"/>
                    </a:cubicBezTo>
                    <a:cubicBezTo>
                      <a:pt x="40" y="118"/>
                      <a:pt x="38" y="117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5"/>
                      <a:pt x="39" y="114"/>
                      <a:pt x="40" y="113"/>
                    </a:cubicBezTo>
                    <a:cubicBezTo>
                      <a:pt x="44" y="109"/>
                      <a:pt x="47" y="106"/>
                      <a:pt x="48" y="104"/>
                    </a:cubicBezTo>
                    <a:cubicBezTo>
                      <a:pt x="80" y="104"/>
                      <a:pt x="80" y="104"/>
                      <a:pt x="80" y="104"/>
                    </a:cubicBezTo>
                    <a:cubicBezTo>
                      <a:pt x="82" y="106"/>
                      <a:pt x="84" y="109"/>
                      <a:pt x="88" y="113"/>
                    </a:cubicBezTo>
                    <a:close/>
                    <a:moveTo>
                      <a:pt x="120" y="93"/>
                    </a:moveTo>
                    <a:cubicBezTo>
                      <a:pt x="120" y="95"/>
                      <a:pt x="119" y="96"/>
                      <a:pt x="117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9" y="96"/>
                      <a:pt x="8" y="95"/>
                      <a:pt x="8" y="93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9" y="8"/>
                      <a:pt x="120" y="9"/>
                      <a:pt x="120" y="11"/>
                    </a:cubicBezTo>
                    <a:lnTo>
                      <a:pt x="12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dirty="0">
                  <a:solidFill>
                    <a:schemeClr val="tx2"/>
                  </a:solidFill>
                  <a:latin typeface="Lato Light"/>
                </a:endParaRPr>
              </a:p>
            </p:txBody>
          </p:sp>
          <p:sp>
            <p:nvSpPr>
              <p:cNvPr id="48" name="Freeform 60">
                <a:extLst>
                  <a:ext uri="{FF2B5EF4-FFF2-40B4-BE49-F238E27FC236}">
                    <a16:creationId xmlns:a16="http://schemas.microsoft.com/office/drawing/2014/main" id="{A9060C06-9AA4-4198-B979-7B3805BF56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81801" y="947738"/>
                <a:ext cx="368300" cy="247650"/>
              </a:xfrm>
              <a:custGeom>
                <a:avLst/>
                <a:gdLst>
                  <a:gd name="T0" fmla="*/ 89 w 96"/>
                  <a:gd name="T1" fmla="*/ 0 h 64"/>
                  <a:gd name="T2" fmla="*/ 7 w 96"/>
                  <a:gd name="T3" fmla="*/ 0 h 64"/>
                  <a:gd name="T4" fmla="*/ 0 w 96"/>
                  <a:gd name="T5" fmla="*/ 7 h 64"/>
                  <a:gd name="T6" fmla="*/ 0 w 96"/>
                  <a:gd name="T7" fmla="*/ 57 h 64"/>
                  <a:gd name="T8" fmla="*/ 7 w 96"/>
                  <a:gd name="T9" fmla="*/ 64 h 64"/>
                  <a:gd name="T10" fmla="*/ 89 w 96"/>
                  <a:gd name="T11" fmla="*/ 64 h 64"/>
                  <a:gd name="T12" fmla="*/ 96 w 96"/>
                  <a:gd name="T13" fmla="*/ 57 h 64"/>
                  <a:gd name="T14" fmla="*/ 96 w 96"/>
                  <a:gd name="T15" fmla="*/ 7 h 64"/>
                  <a:gd name="T16" fmla="*/ 89 w 96"/>
                  <a:gd name="T17" fmla="*/ 0 h 64"/>
                  <a:gd name="T18" fmla="*/ 92 w 96"/>
                  <a:gd name="T19" fmla="*/ 57 h 64"/>
                  <a:gd name="T20" fmla="*/ 89 w 96"/>
                  <a:gd name="T21" fmla="*/ 60 h 64"/>
                  <a:gd name="T22" fmla="*/ 7 w 96"/>
                  <a:gd name="T23" fmla="*/ 60 h 64"/>
                  <a:gd name="T24" fmla="*/ 4 w 96"/>
                  <a:gd name="T25" fmla="*/ 57 h 64"/>
                  <a:gd name="T26" fmla="*/ 4 w 96"/>
                  <a:gd name="T27" fmla="*/ 7 h 64"/>
                  <a:gd name="T28" fmla="*/ 7 w 96"/>
                  <a:gd name="T29" fmla="*/ 4 h 64"/>
                  <a:gd name="T30" fmla="*/ 89 w 96"/>
                  <a:gd name="T31" fmla="*/ 4 h 64"/>
                  <a:gd name="T32" fmla="*/ 92 w 96"/>
                  <a:gd name="T33" fmla="*/ 7 h 64"/>
                  <a:gd name="T34" fmla="*/ 92 w 96"/>
                  <a:gd name="T35" fmla="*/ 5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64">
                    <a:moveTo>
                      <a:pt x="89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7" y="64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93" y="64"/>
                      <a:pt x="96" y="61"/>
                      <a:pt x="96" y="5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3"/>
                      <a:pt x="93" y="0"/>
                      <a:pt x="89" y="0"/>
                    </a:cubicBezTo>
                    <a:close/>
                    <a:moveTo>
                      <a:pt x="92" y="57"/>
                    </a:moveTo>
                    <a:cubicBezTo>
                      <a:pt x="92" y="59"/>
                      <a:pt x="91" y="60"/>
                      <a:pt x="89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5" y="60"/>
                      <a:pt x="4" y="59"/>
                      <a:pt x="4" y="5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91" y="4"/>
                      <a:pt x="92" y="5"/>
                      <a:pt x="92" y="7"/>
                    </a:cubicBezTo>
                    <a:lnTo>
                      <a:pt x="92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dirty="0">
                  <a:solidFill>
                    <a:schemeClr val="tx2"/>
                  </a:solidFill>
                  <a:latin typeface="Lato Light"/>
                </a:endParaRPr>
              </a:p>
            </p:txBody>
          </p:sp>
          <p:sp>
            <p:nvSpPr>
              <p:cNvPr id="49" name="Freeform 61">
                <a:extLst>
                  <a:ext uri="{FF2B5EF4-FFF2-40B4-BE49-F238E27FC236}">
                    <a16:creationId xmlns:a16="http://schemas.microsoft.com/office/drawing/2014/main" id="{9616F010-DCED-4A8A-9113-5A64F478EF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3726" y="1201738"/>
                <a:ext cx="46038" cy="47625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dirty="0">
                  <a:solidFill>
                    <a:schemeClr val="tx2"/>
                  </a:solidFill>
                  <a:latin typeface="Lato Light"/>
                </a:endParaRPr>
              </a:p>
            </p:txBody>
          </p:sp>
          <p:sp>
            <p:nvSpPr>
              <p:cNvPr id="50" name="Freeform 62">
                <a:extLst>
                  <a:ext uri="{FF2B5EF4-FFF2-40B4-BE49-F238E27FC236}">
                    <a16:creationId xmlns:a16="http://schemas.microsoft.com/office/drawing/2014/main" id="{DB80FD0E-A5AE-4E89-9F72-2FC4534D6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1813" y="1044575"/>
                <a:ext cx="61913" cy="65087"/>
              </a:xfrm>
              <a:custGeom>
                <a:avLst/>
                <a:gdLst>
                  <a:gd name="T0" fmla="*/ 0 w 39"/>
                  <a:gd name="T1" fmla="*/ 24 h 41"/>
                  <a:gd name="T2" fmla="*/ 39 w 39"/>
                  <a:gd name="T3" fmla="*/ 41 h 41"/>
                  <a:gd name="T4" fmla="*/ 39 w 39"/>
                  <a:gd name="T5" fmla="*/ 32 h 41"/>
                  <a:gd name="T6" fmla="*/ 12 w 39"/>
                  <a:gd name="T7" fmla="*/ 19 h 41"/>
                  <a:gd name="T8" fmla="*/ 39 w 39"/>
                  <a:gd name="T9" fmla="*/ 10 h 41"/>
                  <a:gd name="T10" fmla="*/ 39 w 39"/>
                  <a:gd name="T11" fmla="*/ 0 h 41"/>
                  <a:gd name="T12" fmla="*/ 0 w 39"/>
                  <a:gd name="T13" fmla="*/ 17 h 41"/>
                  <a:gd name="T14" fmla="*/ 0 w 39"/>
                  <a:gd name="T15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41">
                    <a:moveTo>
                      <a:pt x="0" y="24"/>
                    </a:moveTo>
                    <a:lnTo>
                      <a:pt x="39" y="41"/>
                    </a:lnTo>
                    <a:lnTo>
                      <a:pt x="39" y="32"/>
                    </a:lnTo>
                    <a:lnTo>
                      <a:pt x="12" y="19"/>
                    </a:lnTo>
                    <a:lnTo>
                      <a:pt x="39" y="10"/>
                    </a:lnTo>
                    <a:lnTo>
                      <a:pt x="39" y="0"/>
                    </a:lnTo>
                    <a:lnTo>
                      <a:pt x="0" y="17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dirty="0">
                  <a:solidFill>
                    <a:schemeClr val="tx2"/>
                  </a:solidFill>
                  <a:latin typeface="Lato Light"/>
                </a:endParaRPr>
              </a:p>
            </p:txBody>
          </p:sp>
          <p:sp>
            <p:nvSpPr>
              <p:cNvPr id="51" name="Freeform 63">
                <a:extLst>
                  <a:ext uri="{FF2B5EF4-FFF2-40B4-BE49-F238E27FC236}">
                    <a16:creationId xmlns:a16="http://schemas.microsoft.com/office/drawing/2014/main" id="{136A8F79-9BC7-4D33-A373-E78016FBD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0076" y="1033463"/>
                <a:ext cx="31750" cy="87312"/>
              </a:xfrm>
              <a:custGeom>
                <a:avLst/>
                <a:gdLst>
                  <a:gd name="T0" fmla="*/ 7 w 8"/>
                  <a:gd name="T1" fmla="*/ 0 h 23"/>
                  <a:gd name="T2" fmla="*/ 5 w 8"/>
                  <a:gd name="T3" fmla="*/ 0 h 23"/>
                  <a:gd name="T4" fmla="*/ 5 w 8"/>
                  <a:gd name="T5" fmla="*/ 2 h 23"/>
                  <a:gd name="T6" fmla="*/ 0 w 8"/>
                  <a:gd name="T7" fmla="*/ 20 h 23"/>
                  <a:gd name="T8" fmla="*/ 0 w 8"/>
                  <a:gd name="T9" fmla="*/ 22 h 23"/>
                  <a:gd name="T10" fmla="*/ 2 w 8"/>
                  <a:gd name="T11" fmla="*/ 23 h 23"/>
                  <a:gd name="T12" fmla="*/ 3 w 8"/>
                  <a:gd name="T13" fmla="*/ 23 h 23"/>
                  <a:gd name="T14" fmla="*/ 3 w 8"/>
                  <a:gd name="T15" fmla="*/ 22 h 23"/>
                  <a:gd name="T16" fmla="*/ 4 w 8"/>
                  <a:gd name="T17" fmla="*/ 21 h 23"/>
                  <a:gd name="T18" fmla="*/ 8 w 8"/>
                  <a:gd name="T19" fmla="*/ 3 h 23"/>
                  <a:gd name="T20" fmla="*/ 8 w 8"/>
                  <a:gd name="T21" fmla="*/ 1 h 23"/>
                  <a:gd name="T22" fmla="*/ 8 w 8"/>
                  <a:gd name="T23" fmla="*/ 0 h 23"/>
                  <a:gd name="T24" fmla="*/ 7 w 8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23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0" y="23"/>
                      <a:pt x="1" y="23"/>
                      <a:pt x="2" y="23"/>
                    </a:cubicBezTo>
                    <a:cubicBezTo>
                      <a:pt x="2" y="23"/>
                      <a:pt x="2" y="23"/>
                      <a:pt x="3" y="23"/>
                    </a:cubicBezTo>
                    <a:cubicBezTo>
                      <a:pt x="3" y="23"/>
                      <a:pt x="3" y="22"/>
                      <a:pt x="3" y="22"/>
                    </a:cubicBezTo>
                    <a:cubicBezTo>
                      <a:pt x="3" y="22"/>
                      <a:pt x="3" y="21"/>
                      <a:pt x="4" y="2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dirty="0">
                  <a:solidFill>
                    <a:schemeClr val="tx2"/>
                  </a:solidFill>
                  <a:latin typeface="Lato Light"/>
                </a:endParaRPr>
              </a:p>
            </p:txBody>
          </p:sp>
          <p:sp>
            <p:nvSpPr>
              <p:cNvPr id="52" name="Freeform 64">
                <a:extLst>
                  <a:ext uri="{FF2B5EF4-FFF2-40B4-BE49-F238E27FC236}">
                    <a16:creationId xmlns:a16="http://schemas.microsoft.com/office/drawing/2014/main" id="{871A7F7F-7FA1-4EB1-8580-2477A6C9B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9763" y="1044575"/>
                <a:ext cx="60325" cy="65087"/>
              </a:xfrm>
              <a:custGeom>
                <a:avLst/>
                <a:gdLst>
                  <a:gd name="T0" fmla="*/ 0 w 38"/>
                  <a:gd name="T1" fmla="*/ 10 h 41"/>
                  <a:gd name="T2" fmla="*/ 26 w 38"/>
                  <a:gd name="T3" fmla="*/ 19 h 41"/>
                  <a:gd name="T4" fmla="*/ 0 w 38"/>
                  <a:gd name="T5" fmla="*/ 32 h 41"/>
                  <a:gd name="T6" fmla="*/ 0 w 38"/>
                  <a:gd name="T7" fmla="*/ 41 h 41"/>
                  <a:gd name="T8" fmla="*/ 38 w 38"/>
                  <a:gd name="T9" fmla="*/ 24 h 41"/>
                  <a:gd name="T10" fmla="*/ 38 w 38"/>
                  <a:gd name="T11" fmla="*/ 17 h 41"/>
                  <a:gd name="T12" fmla="*/ 0 w 38"/>
                  <a:gd name="T13" fmla="*/ 0 h 41"/>
                  <a:gd name="T14" fmla="*/ 0 w 38"/>
                  <a:gd name="T15" fmla="*/ 1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41">
                    <a:moveTo>
                      <a:pt x="0" y="10"/>
                    </a:moveTo>
                    <a:lnTo>
                      <a:pt x="26" y="19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38" y="24"/>
                    </a:lnTo>
                    <a:lnTo>
                      <a:pt x="38" y="17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dirty="0">
                  <a:solidFill>
                    <a:schemeClr val="tx2"/>
                  </a:solidFill>
                  <a:latin typeface="Lato Light"/>
                </a:endParaRPr>
              </a:p>
            </p:txBody>
          </p:sp>
        </p:grpSp>
        <p:sp>
          <p:nvSpPr>
            <p:cNvPr id="53" name="Freeform 65">
              <a:extLst>
                <a:ext uri="{FF2B5EF4-FFF2-40B4-BE49-F238E27FC236}">
                  <a16:creationId xmlns:a16="http://schemas.microsoft.com/office/drawing/2014/main" id="{BF3C2ECD-8037-41D3-B13E-388346385EF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 rot="2700000">
              <a:off x="8081083" y="2984748"/>
              <a:ext cx="191612" cy="352792"/>
            </a:xfrm>
            <a:custGeom>
              <a:avLst/>
              <a:gdLst>
                <a:gd name="T0" fmla="*/ 482 w 579"/>
                <a:gd name="T1" fmla="*/ 367 h 1073"/>
                <a:gd name="T2" fmla="*/ 482 w 579"/>
                <a:gd name="T3" fmla="*/ 148 h 1073"/>
                <a:gd name="T4" fmla="*/ 525 w 579"/>
                <a:gd name="T5" fmla="*/ 79 h 1073"/>
                <a:gd name="T6" fmla="*/ 447 w 579"/>
                <a:gd name="T7" fmla="*/ 0 h 1073"/>
                <a:gd name="T8" fmla="*/ 132 w 579"/>
                <a:gd name="T9" fmla="*/ 0 h 1073"/>
                <a:gd name="T10" fmla="*/ 54 w 579"/>
                <a:gd name="T11" fmla="*/ 79 h 1073"/>
                <a:gd name="T12" fmla="*/ 96 w 579"/>
                <a:gd name="T13" fmla="*/ 148 h 1073"/>
                <a:gd name="T14" fmla="*/ 96 w 579"/>
                <a:gd name="T15" fmla="*/ 367 h 1073"/>
                <a:gd name="T16" fmla="*/ 0 w 579"/>
                <a:gd name="T17" fmla="*/ 583 h 1073"/>
                <a:gd name="T18" fmla="*/ 0 w 579"/>
                <a:gd name="T19" fmla="*/ 612 h 1073"/>
                <a:gd name="T20" fmla="*/ 224 w 579"/>
                <a:gd name="T21" fmla="*/ 612 h 1073"/>
                <a:gd name="T22" fmla="*/ 224 w 579"/>
                <a:gd name="T23" fmla="*/ 923 h 1073"/>
                <a:gd name="T24" fmla="*/ 289 w 579"/>
                <a:gd name="T25" fmla="*/ 1073 h 1073"/>
                <a:gd name="T26" fmla="*/ 355 w 579"/>
                <a:gd name="T27" fmla="*/ 923 h 1073"/>
                <a:gd name="T28" fmla="*/ 355 w 579"/>
                <a:gd name="T29" fmla="*/ 612 h 1073"/>
                <a:gd name="T30" fmla="*/ 579 w 579"/>
                <a:gd name="T31" fmla="*/ 612 h 1073"/>
                <a:gd name="T32" fmla="*/ 579 w 579"/>
                <a:gd name="T33" fmla="*/ 583 h 1073"/>
                <a:gd name="T34" fmla="*/ 482 w 579"/>
                <a:gd name="T35" fmla="*/ 367 h 1073"/>
                <a:gd name="T36" fmla="*/ 132 w 579"/>
                <a:gd name="T37" fmla="*/ 58 h 1073"/>
                <a:gd name="T38" fmla="*/ 447 w 579"/>
                <a:gd name="T39" fmla="*/ 58 h 1073"/>
                <a:gd name="T40" fmla="*/ 467 w 579"/>
                <a:gd name="T41" fmla="*/ 79 h 1073"/>
                <a:gd name="T42" fmla="*/ 449 w 579"/>
                <a:gd name="T43" fmla="*/ 99 h 1073"/>
                <a:gd name="T44" fmla="*/ 436 w 579"/>
                <a:gd name="T45" fmla="*/ 101 h 1073"/>
                <a:gd name="T46" fmla="*/ 143 w 579"/>
                <a:gd name="T47" fmla="*/ 101 h 1073"/>
                <a:gd name="T48" fmla="*/ 129 w 579"/>
                <a:gd name="T49" fmla="*/ 99 h 1073"/>
                <a:gd name="T50" fmla="*/ 111 w 579"/>
                <a:gd name="T51" fmla="*/ 79 h 1073"/>
                <a:gd name="T52" fmla="*/ 132 w 579"/>
                <a:gd name="T53" fmla="*/ 58 h 1073"/>
                <a:gd name="T54" fmla="*/ 424 w 579"/>
                <a:gd name="T55" fmla="*/ 370 h 1073"/>
                <a:gd name="T56" fmla="*/ 154 w 579"/>
                <a:gd name="T57" fmla="*/ 370 h 1073"/>
                <a:gd name="T58" fmla="*/ 154 w 579"/>
                <a:gd name="T59" fmla="*/ 130 h 1073"/>
                <a:gd name="T60" fmla="*/ 424 w 579"/>
                <a:gd name="T61" fmla="*/ 130 h 1073"/>
                <a:gd name="T62" fmla="*/ 424 w 579"/>
                <a:gd name="T63" fmla="*/ 370 h 1073"/>
                <a:gd name="T64" fmla="*/ 297 w 579"/>
                <a:gd name="T65" fmla="*/ 911 h 1073"/>
                <a:gd name="T66" fmla="*/ 289 w 579"/>
                <a:gd name="T67" fmla="*/ 928 h 1073"/>
                <a:gd name="T68" fmla="*/ 282 w 579"/>
                <a:gd name="T69" fmla="*/ 911 h 1073"/>
                <a:gd name="T70" fmla="*/ 282 w 579"/>
                <a:gd name="T71" fmla="*/ 612 h 1073"/>
                <a:gd name="T72" fmla="*/ 297 w 579"/>
                <a:gd name="T73" fmla="*/ 612 h 1073"/>
                <a:gd name="T74" fmla="*/ 297 w 579"/>
                <a:gd name="T75" fmla="*/ 911 h 1073"/>
                <a:gd name="T76" fmla="*/ 355 w 579"/>
                <a:gd name="T77" fmla="*/ 554 h 1073"/>
                <a:gd name="T78" fmla="*/ 224 w 579"/>
                <a:gd name="T79" fmla="*/ 554 h 1073"/>
                <a:gd name="T80" fmla="*/ 59 w 579"/>
                <a:gd name="T81" fmla="*/ 554 h 1073"/>
                <a:gd name="T82" fmla="*/ 144 w 579"/>
                <a:gd name="T83" fmla="*/ 403 h 1073"/>
                <a:gd name="T84" fmla="*/ 149 w 579"/>
                <a:gd name="T85" fmla="*/ 399 h 1073"/>
                <a:gd name="T86" fmla="*/ 430 w 579"/>
                <a:gd name="T87" fmla="*/ 399 h 1073"/>
                <a:gd name="T88" fmla="*/ 435 w 579"/>
                <a:gd name="T89" fmla="*/ 403 h 1073"/>
                <a:gd name="T90" fmla="*/ 519 w 579"/>
                <a:gd name="T91" fmla="*/ 554 h 1073"/>
                <a:gd name="T92" fmla="*/ 355 w 579"/>
                <a:gd name="T93" fmla="*/ 554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9" h="1073">
                  <a:moveTo>
                    <a:pt x="482" y="367"/>
                  </a:moveTo>
                  <a:cubicBezTo>
                    <a:pt x="482" y="148"/>
                    <a:pt x="482" y="148"/>
                    <a:pt x="482" y="148"/>
                  </a:cubicBezTo>
                  <a:cubicBezTo>
                    <a:pt x="508" y="135"/>
                    <a:pt x="525" y="109"/>
                    <a:pt x="525" y="79"/>
                  </a:cubicBezTo>
                  <a:cubicBezTo>
                    <a:pt x="525" y="35"/>
                    <a:pt x="490" y="0"/>
                    <a:pt x="447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89" y="0"/>
                    <a:pt x="54" y="35"/>
                    <a:pt x="54" y="79"/>
                  </a:cubicBezTo>
                  <a:cubicBezTo>
                    <a:pt x="54" y="109"/>
                    <a:pt x="71" y="135"/>
                    <a:pt x="96" y="148"/>
                  </a:cubicBezTo>
                  <a:cubicBezTo>
                    <a:pt x="96" y="367"/>
                    <a:pt x="96" y="367"/>
                    <a:pt x="96" y="367"/>
                  </a:cubicBezTo>
                  <a:cubicBezTo>
                    <a:pt x="35" y="422"/>
                    <a:pt x="0" y="500"/>
                    <a:pt x="0" y="583"/>
                  </a:cubicBezTo>
                  <a:cubicBezTo>
                    <a:pt x="0" y="612"/>
                    <a:pt x="0" y="612"/>
                    <a:pt x="0" y="612"/>
                  </a:cubicBezTo>
                  <a:cubicBezTo>
                    <a:pt x="224" y="612"/>
                    <a:pt x="224" y="612"/>
                    <a:pt x="224" y="612"/>
                  </a:cubicBezTo>
                  <a:cubicBezTo>
                    <a:pt x="224" y="923"/>
                    <a:pt x="224" y="923"/>
                    <a:pt x="224" y="923"/>
                  </a:cubicBezTo>
                  <a:cubicBezTo>
                    <a:pt x="289" y="1073"/>
                    <a:pt x="289" y="1073"/>
                    <a:pt x="289" y="1073"/>
                  </a:cubicBezTo>
                  <a:cubicBezTo>
                    <a:pt x="355" y="923"/>
                    <a:pt x="355" y="923"/>
                    <a:pt x="355" y="923"/>
                  </a:cubicBezTo>
                  <a:cubicBezTo>
                    <a:pt x="355" y="612"/>
                    <a:pt x="355" y="612"/>
                    <a:pt x="355" y="612"/>
                  </a:cubicBezTo>
                  <a:cubicBezTo>
                    <a:pt x="579" y="612"/>
                    <a:pt x="579" y="612"/>
                    <a:pt x="579" y="612"/>
                  </a:cubicBezTo>
                  <a:cubicBezTo>
                    <a:pt x="579" y="583"/>
                    <a:pt x="579" y="583"/>
                    <a:pt x="579" y="583"/>
                  </a:cubicBezTo>
                  <a:cubicBezTo>
                    <a:pt x="579" y="500"/>
                    <a:pt x="544" y="422"/>
                    <a:pt x="482" y="367"/>
                  </a:cubicBezTo>
                  <a:close/>
                  <a:moveTo>
                    <a:pt x="132" y="58"/>
                  </a:moveTo>
                  <a:cubicBezTo>
                    <a:pt x="447" y="58"/>
                    <a:pt x="447" y="58"/>
                    <a:pt x="447" y="58"/>
                  </a:cubicBezTo>
                  <a:cubicBezTo>
                    <a:pt x="458" y="58"/>
                    <a:pt x="467" y="67"/>
                    <a:pt x="467" y="79"/>
                  </a:cubicBezTo>
                  <a:cubicBezTo>
                    <a:pt x="467" y="89"/>
                    <a:pt x="459" y="97"/>
                    <a:pt x="449" y="99"/>
                  </a:cubicBezTo>
                  <a:cubicBezTo>
                    <a:pt x="436" y="101"/>
                    <a:pt x="436" y="101"/>
                    <a:pt x="436" y="101"/>
                  </a:cubicBezTo>
                  <a:cubicBezTo>
                    <a:pt x="143" y="101"/>
                    <a:pt x="143" y="101"/>
                    <a:pt x="143" y="101"/>
                  </a:cubicBezTo>
                  <a:cubicBezTo>
                    <a:pt x="129" y="99"/>
                    <a:pt x="129" y="99"/>
                    <a:pt x="129" y="99"/>
                  </a:cubicBezTo>
                  <a:cubicBezTo>
                    <a:pt x="119" y="97"/>
                    <a:pt x="111" y="89"/>
                    <a:pt x="111" y="79"/>
                  </a:cubicBezTo>
                  <a:cubicBezTo>
                    <a:pt x="111" y="67"/>
                    <a:pt x="121" y="58"/>
                    <a:pt x="132" y="58"/>
                  </a:cubicBezTo>
                  <a:close/>
                  <a:moveTo>
                    <a:pt x="424" y="370"/>
                  </a:moveTo>
                  <a:cubicBezTo>
                    <a:pt x="154" y="370"/>
                    <a:pt x="154" y="370"/>
                    <a:pt x="154" y="370"/>
                  </a:cubicBezTo>
                  <a:cubicBezTo>
                    <a:pt x="154" y="130"/>
                    <a:pt x="154" y="130"/>
                    <a:pt x="154" y="130"/>
                  </a:cubicBezTo>
                  <a:cubicBezTo>
                    <a:pt x="424" y="130"/>
                    <a:pt x="424" y="130"/>
                    <a:pt x="424" y="130"/>
                  </a:cubicBezTo>
                  <a:lnTo>
                    <a:pt x="424" y="370"/>
                  </a:lnTo>
                  <a:close/>
                  <a:moveTo>
                    <a:pt x="297" y="911"/>
                  </a:moveTo>
                  <a:cubicBezTo>
                    <a:pt x="289" y="928"/>
                    <a:pt x="289" y="928"/>
                    <a:pt x="289" y="928"/>
                  </a:cubicBezTo>
                  <a:cubicBezTo>
                    <a:pt x="282" y="911"/>
                    <a:pt x="282" y="911"/>
                    <a:pt x="282" y="911"/>
                  </a:cubicBezTo>
                  <a:cubicBezTo>
                    <a:pt x="282" y="612"/>
                    <a:pt x="282" y="612"/>
                    <a:pt x="282" y="612"/>
                  </a:cubicBezTo>
                  <a:cubicBezTo>
                    <a:pt x="297" y="612"/>
                    <a:pt x="297" y="612"/>
                    <a:pt x="297" y="612"/>
                  </a:cubicBezTo>
                  <a:lnTo>
                    <a:pt x="297" y="911"/>
                  </a:lnTo>
                  <a:close/>
                  <a:moveTo>
                    <a:pt x="355" y="554"/>
                  </a:moveTo>
                  <a:cubicBezTo>
                    <a:pt x="224" y="554"/>
                    <a:pt x="224" y="554"/>
                    <a:pt x="224" y="554"/>
                  </a:cubicBezTo>
                  <a:cubicBezTo>
                    <a:pt x="59" y="554"/>
                    <a:pt x="59" y="554"/>
                    <a:pt x="59" y="554"/>
                  </a:cubicBezTo>
                  <a:cubicBezTo>
                    <a:pt x="67" y="495"/>
                    <a:pt x="97" y="441"/>
                    <a:pt x="144" y="403"/>
                  </a:cubicBezTo>
                  <a:cubicBezTo>
                    <a:pt x="149" y="399"/>
                    <a:pt x="149" y="399"/>
                    <a:pt x="149" y="399"/>
                  </a:cubicBezTo>
                  <a:cubicBezTo>
                    <a:pt x="430" y="399"/>
                    <a:pt x="430" y="399"/>
                    <a:pt x="430" y="399"/>
                  </a:cubicBezTo>
                  <a:cubicBezTo>
                    <a:pt x="435" y="403"/>
                    <a:pt x="435" y="403"/>
                    <a:pt x="435" y="403"/>
                  </a:cubicBezTo>
                  <a:cubicBezTo>
                    <a:pt x="482" y="441"/>
                    <a:pt x="512" y="495"/>
                    <a:pt x="519" y="554"/>
                  </a:cubicBezTo>
                  <a:lnTo>
                    <a:pt x="355" y="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22" tIns="45711" rIns="91422" bIns="45711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tx2"/>
                </a:solidFill>
                <a:latin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3244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7F60B5-2517-4F43-969B-D518F3B5A461}"/>
              </a:ext>
            </a:extLst>
          </p:cNvPr>
          <p:cNvSpPr/>
          <p:nvPr/>
        </p:nvSpPr>
        <p:spPr>
          <a:xfrm>
            <a:off x="580571" y="708592"/>
            <a:ext cx="108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Freeform 103">
            <a:extLst>
              <a:ext uri="{FF2B5EF4-FFF2-40B4-BE49-F238E27FC236}">
                <a16:creationId xmlns:a16="http://schemas.microsoft.com/office/drawing/2014/main" id="{0A8A8E83-F911-4AC3-9EF0-A7B18ABAF3E4}"/>
              </a:ext>
            </a:extLst>
          </p:cNvPr>
          <p:cNvSpPr>
            <a:spLocks noEditPoints="1"/>
          </p:cNvSpPr>
          <p:nvPr/>
        </p:nvSpPr>
        <p:spPr bwMode="auto">
          <a:xfrm>
            <a:off x="890132" y="1018153"/>
            <a:ext cx="460878" cy="460878"/>
          </a:xfrm>
          <a:custGeom>
            <a:avLst/>
            <a:gdLst>
              <a:gd name="T0" fmla="*/ 176 w 176"/>
              <a:gd name="T1" fmla="*/ 68 h 176"/>
              <a:gd name="T2" fmla="*/ 174 w 176"/>
              <a:gd name="T3" fmla="*/ 49 h 176"/>
              <a:gd name="T4" fmla="*/ 90 w 176"/>
              <a:gd name="T5" fmla="*/ 1 h 176"/>
              <a:gd name="T6" fmla="*/ 88 w 176"/>
              <a:gd name="T7" fmla="*/ 0 h 176"/>
              <a:gd name="T8" fmla="*/ 86 w 176"/>
              <a:gd name="T9" fmla="*/ 1 h 176"/>
              <a:gd name="T10" fmla="*/ 2 w 176"/>
              <a:gd name="T11" fmla="*/ 49 h 176"/>
              <a:gd name="T12" fmla="*/ 0 w 176"/>
              <a:gd name="T13" fmla="*/ 68 h 176"/>
              <a:gd name="T14" fmla="*/ 16 w 176"/>
              <a:gd name="T15" fmla="*/ 72 h 176"/>
              <a:gd name="T16" fmla="*/ 12 w 176"/>
              <a:gd name="T17" fmla="*/ 144 h 176"/>
              <a:gd name="T18" fmla="*/ 8 w 176"/>
              <a:gd name="T19" fmla="*/ 147 h 176"/>
              <a:gd name="T20" fmla="*/ 0 w 176"/>
              <a:gd name="T21" fmla="*/ 171 h 176"/>
              <a:gd name="T22" fmla="*/ 4 w 176"/>
              <a:gd name="T23" fmla="*/ 176 h 176"/>
              <a:gd name="T24" fmla="*/ 176 w 176"/>
              <a:gd name="T25" fmla="*/ 172 h 176"/>
              <a:gd name="T26" fmla="*/ 176 w 176"/>
              <a:gd name="T27" fmla="*/ 171 h 176"/>
              <a:gd name="T28" fmla="*/ 168 w 176"/>
              <a:gd name="T29" fmla="*/ 147 h 176"/>
              <a:gd name="T30" fmla="*/ 160 w 176"/>
              <a:gd name="T31" fmla="*/ 144 h 176"/>
              <a:gd name="T32" fmla="*/ 172 w 176"/>
              <a:gd name="T33" fmla="*/ 72 h 176"/>
              <a:gd name="T34" fmla="*/ 157 w 176"/>
              <a:gd name="T35" fmla="*/ 48 h 176"/>
              <a:gd name="T36" fmla="*/ 88 w 176"/>
              <a:gd name="T37" fmla="*/ 9 h 176"/>
              <a:gd name="T38" fmla="*/ 166 w 176"/>
              <a:gd name="T39" fmla="*/ 168 h 176"/>
              <a:gd name="T40" fmla="*/ 15 w 176"/>
              <a:gd name="T41" fmla="*/ 152 h 176"/>
              <a:gd name="T42" fmla="*/ 24 w 176"/>
              <a:gd name="T43" fmla="*/ 72 h 176"/>
              <a:gd name="T44" fmla="*/ 40 w 176"/>
              <a:gd name="T45" fmla="*/ 144 h 176"/>
              <a:gd name="T46" fmla="*/ 24 w 176"/>
              <a:gd name="T47" fmla="*/ 72 h 176"/>
              <a:gd name="T48" fmla="*/ 64 w 176"/>
              <a:gd name="T49" fmla="*/ 72 h 176"/>
              <a:gd name="T50" fmla="*/ 48 w 176"/>
              <a:gd name="T51" fmla="*/ 144 h 176"/>
              <a:gd name="T52" fmla="*/ 72 w 176"/>
              <a:gd name="T53" fmla="*/ 72 h 176"/>
              <a:gd name="T54" fmla="*/ 104 w 176"/>
              <a:gd name="T55" fmla="*/ 144 h 176"/>
              <a:gd name="T56" fmla="*/ 72 w 176"/>
              <a:gd name="T57" fmla="*/ 72 h 176"/>
              <a:gd name="T58" fmla="*/ 128 w 176"/>
              <a:gd name="T59" fmla="*/ 72 h 176"/>
              <a:gd name="T60" fmla="*/ 112 w 176"/>
              <a:gd name="T61" fmla="*/ 144 h 176"/>
              <a:gd name="T62" fmla="*/ 136 w 176"/>
              <a:gd name="T63" fmla="*/ 72 h 176"/>
              <a:gd name="T64" fmla="*/ 152 w 176"/>
              <a:gd name="T65" fmla="*/ 144 h 176"/>
              <a:gd name="T66" fmla="*/ 136 w 176"/>
              <a:gd name="T67" fmla="*/ 72 h 176"/>
              <a:gd name="T68" fmla="*/ 168 w 176"/>
              <a:gd name="T69" fmla="*/ 56 h 176"/>
              <a:gd name="T70" fmla="*/ 8 w 176"/>
              <a:gd name="T7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72" y="72"/>
                </a:moveTo>
                <a:cubicBezTo>
                  <a:pt x="174" y="72"/>
                  <a:pt x="176" y="70"/>
                  <a:pt x="176" y="68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6" y="51"/>
                  <a:pt x="175" y="49"/>
                  <a:pt x="174" y="49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1"/>
                  <a:pt x="90" y="1"/>
                  <a:pt x="90" y="1"/>
                </a:cubicBezTo>
                <a:cubicBezTo>
                  <a:pt x="89" y="0"/>
                  <a:pt x="89" y="0"/>
                  <a:pt x="88" y="0"/>
                </a:cubicBezTo>
                <a:cubicBezTo>
                  <a:pt x="87" y="0"/>
                  <a:pt x="87" y="0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51"/>
                  <a:pt x="0" y="52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2"/>
                  <a:pt x="4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0" y="144"/>
                  <a:pt x="9" y="145"/>
                  <a:pt x="8" y="147"/>
                </a:cubicBezTo>
                <a:cubicBezTo>
                  <a:pt x="8" y="147"/>
                  <a:pt x="8" y="147"/>
                  <a:pt x="8" y="147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2"/>
                  <a:pt x="176" y="171"/>
                  <a:pt x="176" y="171"/>
                </a:cubicBezTo>
                <a:cubicBezTo>
                  <a:pt x="176" y="171"/>
                  <a:pt x="176" y="171"/>
                  <a:pt x="176" y="171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7" y="145"/>
                  <a:pt x="166" y="144"/>
                  <a:pt x="164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0" y="72"/>
                  <a:pt x="160" y="72"/>
                  <a:pt x="160" y="72"/>
                </a:cubicBezTo>
                <a:lnTo>
                  <a:pt x="172" y="72"/>
                </a:lnTo>
                <a:close/>
                <a:moveTo>
                  <a:pt x="88" y="9"/>
                </a:moveTo>
                <a:cubicBezTo>
                  <a:pt x="157" y="48"/>
                  <a:pt x="157" y="48"/>
                  <a:pt x="157" y="48"/>
                </a:cubicBezTo>
                <a:cubicBezTo>
                  <a:pt x="19" y="48"/>
                  <a:pt x="19" y="48"/>
                  <a:pt x="19" y="48"/>
                </a:cubicBezTo>
                <a:lnTo>
                  <a:pt x="88" y="9"/>
                </a:lnTo>
                <a:close/>
                <a:moveTo>
                  <a:pt x="161" y="152"/>
                </a:moveTo>
                <a:cubicBezTo>
                  <a:pt x="166" y="168"/>
                  <a:pt x="166" y="168"/>
                  <a:pt x="166" y="168"/>
                </a:cubicBezTo>
                <a:cubicBezTo>
                  <a:pt x="10" y="168"/>
                  <a:pt x="10" y="168"/>
                  <a:pt x="10" y="168"/>
                </a:cubicBezTo>
                <a:cubicBezTo>
                  <a:pt x="15" y="152"/>
                  <a:pt x="15" y="152"/>
                  <a:pt x="15" y="152"/>
                </a:cubicBezTo>
                <a:lnTo>
                  <a:pt x="161" y="152"/>
                </a:lnTo>
                <a:close/>
                <a:moveTo>
                  <a:pt x="24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72"/>
                </a:lnTo>
                <a:close/>
                <a:moveTo>
                  <a:pt x="48" y="72"/>
                </a:moveTo>
                <a:cubicBezTo>
                  <a:pt x="64" y="72"/>
                  <a:pt x="64" y="72"/>
                  <a:pt x="64" y="72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48" y="144"/>
                  <a:pt x="48" y="144"/>
                  <a:pt x="48" y="144"/>
                </a:cubicBezTo>
                <a:lnTo>
                  <a:pt x="48" y="72"/>
                </a:lnTo>
                <a:close/>
                <a:moveTo>
                  <a:pt x="72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72" y="144"/>
                  <a:pt x="72" y="144"/>
                  <a:pt x="72" y="144"/>
                </a:cubicBezTo>
                <a:lnTo>
                  <a:pt x="72" y="72"/>
                </a:lnTo>
                <a:close/>
                <a:moveTo>
                  <a:pt x="112" y="72"/>
                </a:moveTo>
                <a:cubicBezTo>
                  <a:pt x="128" y="72"/>
                  <a:pt x="128" y="72"/>
                  <a:pt x="128" y="72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12" y="144"/>
                  <a:pt x="112" y="144"/>
                  <a:pt x="112" y="144"/>
                </a:cubicBezTo>
                <a:lnTo>
                  <a:pt x="112" y="72"/>
                </a:lnTo>
                <a:close/>
                <a:moveTo>
                  <a:pt x="136" y="72"/>
                </a:moveTo>
                <a:cubicBezTo>
                  <a:pt x="152" y="72"/>
                  <a:pt x="152" y="72"/>
                  <a:pt x="152" y="72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36" y="144"/>
                  <a:pt x="136" y="144"/>
                  <a:pt x="136" y="144"/>
                </a:cubicBezTo>
                <a:lnTo>
                  <a:pt x="136" y="72"/>
                </a:lnTo>
                <a:close/>
                <a:moveTo>
                  <a:pt x="8" y="56"/>
                </a:moveTo>
                <a:cubicBezTo>
                  <a:pt x="168" y="56"/>
                  <a:pt x="168" y="56"/>
                  <a:pt x="168" y="56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8" y="64"/>
                  <a:pt x="8" y="64"/>
                  <a:pt x="8" y="64"/>
                </a:cubicBezTo>
                <a:lnTo>
                  <a:pt x="8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F036E9-1455-4DBE-AEC6-47547992D88E}"/>
              </a:ext>
            </a:extLst>
          </p:cNvPr>
          <p:cNvSpPr txBox="1"/>
          <p:nvPr/>
        </p:nvSpPr>
        <p:spPr>
          <a:xfrm>
            <a:off x="1970132" y="949438"/>
            <a:ext cx="8471236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dirty="0">
                <a:latin typeface="Montserrat" panose="00000500000000000000" pitchFamily="2" charset="0"/>
                <a:ea typeface="Roboto Slab" pitchFamily="2" charset="0"/>
              </a:rPr>
              <a:t>TREE INFOGRAPHIC</a:t>
            </a:r>
            <a:endParaRPr lang="id-ID" sz="3600" dirty="0">
              <a:latin typeface="Montserrat" panose="00000500000000000000" pitchFamily="2" charset="0"/>
              <a:ea typeface="Roboto Slab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9A53D7-6D23-4FC8-A48E-0F6C86F3A387}"/>
              </a:ext>
            </a:extLst>
          </p:cNvPr>
          <p:cNvCxnSpPr>
            <a:cxnSpLocks/>
          </p:cNvCxnSpPr>
          <p:nvPr/>
        </p:nvCxnSpPr>
        <p:spPr>
          <a:xfrm>
            <a:off x="10317260" y="4754082"/>
            <a:ext cx="0" cy="994934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444195-C4E5-4125-AB89-C503AC4F1C14}"/>
              </a:ext>
            </a:extLst>
          </p:cNvPr>
          <p:cNvCxnSpPr>
            <a:cxnSpLocks/>
          </p:cNvCxnSpPr>
          <p:nvPr/>
        </p:nvCxnSpPr>
        <p:spPr>
          <a:xfrm>
            <a:off x="10319448" y="2150048"/>
            <a:ext cx="0" cy="994934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152639-6CC0-46D8-B918-8F85E56CC30E}"/>
              </a:ext>
            </a:extLst>
          </p:cNvPr>
          <p:cNvCxnSpPr>
            <a:cxnSpLocks/>
          </p:cNvCxnSpPr>
          <p:nvPr/>
        </p:nvCxnSpPr>
        <p:spPr>
          <a:xfrm>
            <a:off x="4195739" y="2986355"/>
            <a:ext cx="0" cy="2087678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F15EAB-ECE5-4A66-A376-C7FBC230D67E}"/>
              </a:ext>
            </a:extLst>
          </p:cNvPr>
          <p:cNvCxnSpPr/>
          <p:nvPr/>
        </p:nvCxnSpPr>
        <p:spPr>
          <a:xfrm>
            <a:off x="6232356" y="2169060"/>
            <a:ext cx="0" cy="3579956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AB10F9-DFE7-43AB-8CEB-3C8C95327EBC}"/>
              </a:ext>
            </a:extLst>
          </p:cNvPr>
          <p:cNvCxnSpPr/>
          <p:nvPr/>
        </p:nvCxnSpPr>
        <p:spPr>
          <a:xfrm rot="5400000">
            <a:off x="7209531" y="1768150"/>
            <a:ext cx="0" cy="983545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6B1782-34FF-46B6-BD18-B0EEA43FAA16}"/>
              </a:ext>
            </a:extLst>
          </p:cNvPr>
          <p:cNvCxnSpPr/>
          <p:nvPr/>
        </p:nvCxnSpPr>
        <p:spPr>
          <a:xfrm rot="5400000">
            <a:off x="7240311" y="5226442"/>
            <a:ext cx="0" cy="983545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7D130C-2327-4F22-A799-2954619F8321}"/>
              </a:ext>
            </a:extLst>
          </p:cNvPr>
          <p:cNvCxnSpPr/>
          <p:nvPr/>
        </p:nvCxnSpPr>
        <p:spPr>
          <a:xfrm rot="5400000">
            <a:off x="9284380" y="5232321"/>
            <a:ext cx="0" cy="983545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8A1E4F-AA57-4DBA-A27B-28B3F1BF8D4B}"/>
              </a:ext>
            </a:extLst>
          </p:cNvPr>
          <p:cNvCxnSpPr/>
          <p:nvPr/>
        </p:nvCxnSpPr>
        <p:spPr>
          <a:xfrm rot="5400000">
            <a:off x="9284381" y="1753781"/>
            <a:ext cx="0" cy="983545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2AD69DE-6D4B-4058-8B75-39A11595BE00}"/>
              </a:ext>
            </a:extLst>
          </p:cNvPr>
          <p:cNvCxnSpPr>
            <a:cxnSpLocks/>
          </p:cNvCxnSpPr>
          <p:nvPr/>
        </p:nvCxnSpPr>
        <p:spPr>
          <a:xfrm flipH="1">
            <a:off x="4704475" y="3944376"/>
            <a:ext cx="3164907" cy="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68398F-E6AE-4AD0-B913-64907F01CB3E}"/>
              </a:ext>
            </a:extLst>
          </p:cNvPr>
          <p:cNvCxnSpPr/>
          <p:nvPr/>
        </p:nvCxnSpPr>
        <p:spPr>
          <a:xfrm rot="5400000">
            <a:off x="3062593" y="3484428"/>
            <a:ext cx="0" cy="983545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54">
            <a:extLst>
              <a:ext uri="{FF2B5EF4-FFF2-40B4-BE49-F238E27FC236}">
                <a16:creationId xmlns:a16="http://schemas.microsoft.com/office/drawing/2014/main" id="{992EBB08-3F04-4540-BF0A-41D4D8DB66FD}"/>
              </a:ext>
            </a:extLst>
          </p:cNvPr>
          <p:cNvSpPr/>
          <p:nvPr/>
        </p:nvSpPr>
        <p:spPr>
          <a:xfrm>
            <a:off x="1064799" y="3660412"/>
            <a:ext cx="1798416" cy="65836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9" name="Rounded Rectangle 22">
            <a:extLst>
              <a:ext uri="{FF2B5EF4-FFF2-40B4-BE49-F238E27FC236}">
                <a16:creationId xmlns:a16="http://schemas.microsoft.com/office/drawing/2014/main" id="{EDD5D343-3684-46FB-97D9-FBBC58D96ECE}"/>
              </a:ext>
            </a:extLst>
          </p:cNvPr>
          <p:cNvSpPr/>
          <p:nvPr/>
        </p:nvSpPr>
        <p:spPr>
          <a:xfrm>
            <a:off x="3441140" y="2849041"/>
            <a:ext cx="1466143" cy="52305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20" name="Rounded Rectangle 23">
            <a:extLst>
              <a:ext uri="{FF2B5EF4-FFF2-40B4-BE49-F238E27FC236}">
                <a16:creationId xmlns:a16="http://schemas.microsoft.com/office/drawing/2014/main" id="{E76D9313-A094-4B1C-84EE-9AE8030EA684}"/>
              </a:ext>
            </a:extLst>
          </p:cNvPr>
          <p:cNvSpPr/>
          <p:nvPr/>
        </p:nvSpPr>
        <p:spPr>
          <a:xfrm>
            <a:off x="3441141" y="3714673"/>
            <a:ext cx="1466143" cy="52305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21" name="Rounded Rectangle 24">
            <a:extLst>
              <a:ext uri="{FF2B5EF4-FFF2-40B4-BE49-F238E27FC236}">
                <a16:creationId xmlns:a16="http://schemas.microsoft.com/office/drawing/2014/main" id="{B5146138-E94C-43F8-8D94-434A1D45EA62}"/>
              </a:ext>
            </a:extLst>
          </p:cNvPr>
          <p:cNvSpPr/>
          <p:nvPr/>
        </p:nvSpPr>
        <p:spPr>
          <a:xfrm>
            <a:off x="3441140" y="4574786"/>
            <a:ext cx="1466142" cy="52305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22" name="Rounded Rectangle 27">
            <a:extLst>
              <a:ext uri="{FF2B5EF4-FFF2-40B4-BE49-F238E27FC236}">
                <a16:creationId xmlns:a16="http://schemas.microsoft.com/office/drawing/2014/main" id="{D5FC3EE0-E307-47F0-810C-94CF927B7523}"/>
              </a:ext>
            </a:extLst>
          </p:cNvPr>
          <p:cNvSpPr/>
          <p:nvPr/>
        </p:nvSpPr>
        <p:spPr>
          <a:xfrm>
            <a:off x="5485208" y="2849041"/>
            <a:ext cx="1466143" cy="52305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23" name="Rounded Rectangle 28">
            <a:extLst>
              <a:ext uri="{FF2B5EF4-FFF2-40B4-BE49-F238E27FC236}">
                <a16:creationId xmlns:a16="http://schemas.microsoft.com/office/drawing/2014/main" id="{14464197-C319-4B41-A7E5-50FFF3082A67}"/>
              </a:ext>
            </a:extLst>
          </p:cNvPr>
          <p:cNvSpPr/>
          <p:nvPr/>
        </p:nvSpPr>
        <p:spPr>
          <a:xfrm>
            <a:off x="5485209" y="3714673"/>
            <a:ext cx="1466143" cy="52305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24" name="Rounded Rectangle 29">
            <a:extLst>
              <a:ext uri="{FF2B5EF4-FFF2-40B4-BE49-F238E27FC236}">
                <a16:creationId xmlns:a16="http://schemas.microsoft.com/office/drawing/2014/main" id="{060519B7-3663-4D11-91DA-B29FC3F5645C}"/>
              </a:ext>
            </a:extLst>
          </p:cNvPr>
          <p:cNvSpPr/>
          <p:nvPr/>
        </p:nvSpPr>
        <p:spPr>
          <a:xfrm>
            <a:off x="5485208" y="4574786"/>
            <a:ext cx="1466142" cy="52305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25" name="Rounded Rectangle 36">
            <a:extLst>
              <a:ext uri="{FF2B5EF4-FFF2-40B4-BE49-F238E27FC236}">
                <a16:creationId xmlns:a16="http://schemas.microsoft.com/office/drawing/2014/main" id="{7E873884-C4FB-4E1A-A27C-B8674710AECB}"/>
              </a:ext>
            </a:extLst>
          </p:cNvPr>
          <p:cNvSpPr/>
          <p:nvPr/>
        </p:nvSpPr>
        <p:spPr>
          <a:xfrm>
            <a:off x="5485207" y="1983409"/>
            <a:ext cx="1466143" cy="52305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26" name="Rounded Rectangle 37">
            <a:extLst>
              <a:ext uri="{FF2B5EF4-FFF2-40B4-BE49-F238E27FC236}">
                <a16:creationId xmlns:a16="http://schemas.microsoft.com/office/drawing/2014/main" id="{C2A2A745-9FA5-40F9-9638-B25783864E47}"/>
              </a:ext>
            </a:extLst>
          </p:cNvPr>
          <p:cNvSpPr/>
          <p:nvPr/>
        </p:nvSpPr>
        <p:spPr>
          <a:xfrm>
            <a:off x="5485207" y="5436236"/>
            <a:ext cx="1466143" cy="52305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27" name="Rounded Rectangle 38">
            <a:extLst>
              <a:ext uri="{FF2B5EF4-FFF2-40B4-BE49-F238E27FC236}">
                <a16:creationId xmlns:a16="http://schemas.microsoft.com/office/drawing/2014/main" id="{750D38D2-C4CB-48BB-BC90-9492233C495C}"/>
              </a:ext>
            </a:extLst>
          </p:cNvPr>
          <p:cNvSpPr/>
          <p:nvPr/>
        </p:nvSpPr>
        <p:spPr>
          <a:xfrm>
            <a:off x="7529276" y="5436236"/>
            <a:ext cx="1466143" cy="52305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28" name="Rounded Rectangle 39">
            <a:extLst>
              <a:ext uri="{FF2B5EF4-FFF2-40B4-BE49-F238E27FC236}">
                <a16:creationId xmlns:a16="http://schemas.microsoft.com/office/drawing/2014/main" id="{93F33D27-9561-4071-848A-B5035C08BE12}"/>
              </a:ext>
            </a:extLst>
          </p:cNvPr>
          <p:cNvSpPr/>
          <p:nvPr/>
        </p:nvSpPr>
        <p:spPr>
          <a:xfrm>
            <a:off x="7529275" y="1982858"/>
            <a:ext cx="1466143" cy="52305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29" name="Rounded Rectangle 40">
            <a:extLst>
              <a:ext uri="{FF2B5EF4-FFF2-40B4-BE49-F238E27FC236}">
                <a16:creationId xmlns:a16="http://schemas.microsoft.com/office/drawing/2014/main" id="{E48A66B7-2041-4EF2-B301-162E9FB48B2B}"/>
              </a:ext>
            </a:extLst>
          </p:cNvPr>
          <p:cNvSpPr/>
          <p:nvPr/>
        </p:nvSpPr>
        <p:spPr>
          <a:xfrm>
            <a:off x="9573345" y="5436235"/>
            <a:ext cx="1466143" cy="52305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30" name="Rounded Rectangle 41">
            <a:extLst>
              <a:ext uri="{FF2B5EF4-FFF2-40B4-BE49-F238E27FC236}">
                <a16:creationId xmlns:a16="http://schemas.microsoft.com/office/drawing/2014/main" id="{B4D287D8-2E25-4A31-B083-4FEEC0038E00}"/>
              </a:ext>
            </a:extLst>
          </p:cNvPr>
          <p:cNvSpPr/>
          <p:nvPr/>
        </p:nvSpPr>
        <p:spPr>
          <a:xfrm>
            <a:off x="9573345" y="4574785"/>
            <a:ext cx="1466143" cy="52305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31" name="Rounded Rectangle 42">
            <a:extLst>
              <a:ext uri="{FF2B5EF4-FFF2-40B4-BE49-F238E27FC236}">
                <a16:creationId xmlns:a16="http://schemas.microsoft.com/office/drawing/2014/main" id="{BDA71FE8-37C7-4E7A-A7CE-2898D578FE4E}"/>
              </a:ext>
            </a:extLst>
          </p:cNvPr>
          <p:cNvSpPr/>
          <p:nvPr/>
        </p:nvSpPr>
        <p:spPr>
          <a:xfrm>
            <a:off x="9573345" y="2849041"/>
            <a:ext cx="1466143" cy="52305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32" name="Rounded Rectangle 43">
            <a:extLst>
              <a:ext uri="{FF2B5EF4-FFF2-40B4-BE49-F238E27FC236}">
                <a16:creationId xmlns:a16="http://schemas.microsoft.com/office/drawing/2014/main" id="{A1F22296-D6A6-4562-8A67-136AC69AA95B}"/>
              </a:ext>
            </a:extLst>
          </p:cNvPr>
          <p:cNvSpPr/>
          <p:nvPr/>
        </p:nvSpPr>
        <p:spPr>
          <a:xfrm>
            <a:off x="9573345" y="1987591"/>
            <a:ext cx="1466143" cy="52305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33" name="Rounded Rectangle 48">
            <a:extLst>
              <a:ext uri="{FF2B5EF4-FFF2-40B4-BE49-F238E27FC236}">
                <a16:creationId xmlns:a16="http://schemas.microsoft.com/office/drawing/2014/main" id="{6B45D5D2-E1A8-4AF5-9B48-799FF43F0E0A}"/>
              </a:ext>
            </a:extLst>
          </p:cNvPr>
          <p:cNvSpPr/>
          <p:nvPr/>
        </p:nvSpPr>
        <p:spPr>
          <a:xfrm>
            <a:off x="7529275" y="3714673"/>
            <a:ext cx="1466143" cy="52305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57F52B-96B6-491C-97F9-B56AD3936C1A}"/>
              </a:ext>
            </a:extLst>
          </p:cNvPr>
          <p:cNvSpPr txBox="1"/>
          <p:nvPr/>
        </p:nvSpPr>
        <p:spPr>
          <a:xfrm>
            <a:off x="5570837" y="3806922"/>
            <a:ext cx="1326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Write Here</a:t>
            </a:r>
            <a:endParaRPr lang="en-US" sz="1600" b="1" i="1" dirty="0">
              <a:solidFill>
                <a:schemeClr val="bg1"/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2DE408-1F75-4B7D-9C63-26678639E2B2}"/>
              </a:ext>
            </a:extLst>
          </p:cNvPr>
          <p:cNvSpPr txBox="1"/>
          <p:nvPr/>
        </p:nvSpPr>
        <p:spPr>
          <a:xfrm>
            <a:off x="5570837" y="4667035"/>
            <a:ext cx="1326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Write Here</a:t>
            </a:r>
            <a:endParaRPr lang="en-US" sz="1600" b="1" i="1" dirty="0">
              <a:solidFill>
                <a:schemeClr val="bg1"/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38C37F-7A94-49EF-B9DC-0C6185C8A47C}"/>
              </a:ext>
            </a:extLst>
          </p:cNvPr>
          <p:cNvSpPr txBox="1"/>
          <p:nvPr/>
        </p:nvSpPr>
        <p:spPr>
          <a:xfrm>
            <a:off x="5575228" y="2941290"/>
            <a:ext cx="1317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Write Here</a:t>
            </a:r>
            <a:endParaRPr lang="en-US" sz="1600" b="1" i="1" dirty="0">
              <a:solidFill>
                <a:schemeClr val="bg1"/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3934A39-E56B-422F-99BF-AD735C987201}"/>
              </a:ext>
            </a:extLst>
          </p:cNvPr>
          <p:cNvSpPr txBox="1"/>
          <p:nvPr/>
        </p:nvSpPr>
        <p:spPr>
          <a:xfrm>
            <a:off x="3518812" y="3806922"/>
            <a:ext cx="1326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Write Here</a:t>
            </a:r>
            <a:endParaRPr lang="en-US" sz="1600" b="1" i="1" dirty="0">
              <a:solidFill>
                <a:schemeClr val="bg1"/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53E064-EA4A-445C-B541-9667643BC304}"/>
              </a:ext>
            </a:extLst>
          </p:cNvPr>
          <p:cNvSpPr txBox="1"/>
          <p:nvPr/>
        </p:nvSpPr>
        <p:spPr>
          <a:xfrm>
            <a:off x="3518812" y="4667035"/>
            <a:ext cx="1326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Write Here</a:t>
            </a:r>
            <a:endParaRPr lang="en-US" sz="1600" b="1" i="1" dirty="0">
              <a:solidFill>
                <a:schemeClr val="bg1"/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733CB2B-848F-4A16-93FD-3570601F31E4}"/>
              </a:ext>
            </a:extLst>
          </p:cNvPr>
          <p:cNvSpPr txBox="1"/>
          <p:nvPr/>
        </p:nvSpPr>
        <p:spPr>
          <a:xfrm>
            <a:off x="3523203" y="2941290"/>
            <a:ext cx="1317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Write Here</a:t>
            </a:r>
            <a:endParaRPr lang="en-US" sz="1600" b="1" i="1" dirty="0">
              <a:solidFill>
                <a:schemeClr val="bg1"/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4E8AE77-436B-4BC5-816F-676810491CED}"/>
              </a:ext>
            </a:extLst>
          </p:cNvPr>
          <p:cNvSpPr txBox="1"/>
          <p:nvPr/>
        </p:nvSpPr>
        <p:spPr>
          <a:xfrm>
            <a:off x="5559283" y="2075658"/>
            <a:ext cx="1317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Write Here</a:t>
            </a:r>
            <a:endParaRPr lang="en-US" sz="1600" b="1" i="1" dirty="0">
              <a:solidFill>
                <a:schemeClr val="bg1"/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7C7EFA2-4512-4C6C-AB7F-04195B2E5E54}"/>
              </a:ext>
            </a:extLst>
          </p:cNvPr>
          <p:cNvSpPr txBox="1"/>
          <p:nvPr/>
        </p:nvSpPr>
        <p:spPr>
          <a:xfrm>
            <a:off x="5538913" y="5528485"/>
            <a:ext cx="1317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Write Here</a:t>
            </a:r>
            <a:endParaRPr lang="en-US" sz="1600" b="1" i="1" dirty="0">
              <a:solidFill>
                <a:schemeClr val="bg1"/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C377408-C402-4F27-B8E6-0B95EBF824F1}"/>
              </a:ext>
            </a:extLst>
          </p:cNvPr>
          <p:cNvSpPr txBox="1"/>
          <p:nvPr/>
        </p:nvSpPr>
        <p:spPr>
          <a:xfrm>
            <a:off x="7598960" y="3806922"/>
            <a:ext cx="1326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Write Here</a:t>
            </a:r>
            <a:endParaRPr lang="en-US" sz="1600" b="1" i="1" dirty="0">
              <a:solidFill>
                <a:schemeClr val="bg1"/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24C3A02-E868-44FC-9C68-0F1BF5CA508D}"/>
              </a:ext>
            </a:extLst>
          </p:cNvPr>
          <p:cNvSpPr txBox="1"/>
          <p:nvPr/>
        </p:nvSpPr>
        <p:spPr>
          <a:xfrm>
            <a:off x="7603351" y="2075107"/>
            <a:ext cx="1317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Write Here</a:t>
            </a:r>
            <a:endParaRPr lang="en-US" sz="1600" b="1" i="1" dirty="0">
              <a:solidFill>
                <a:schemeClr val="bg1"/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98CF64C-B74C-4BEA-B5AC-42F320CDDCA2}"/>
              </a:ext>
            </a:extLst>
          </p:cNvPr>
          <p:cNvSpPr txBox="1"/>
          <p:nvPr/>
        </p:nvSpPr>
        <p:spPr>
          <a:xfrm>
            <a:off x="7603352" y="5528485"/>
            <a:ext cx="1317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Write Here</a:t>
            </a:r>
            <a:endParaRPr lang="en-US" sz="1600" b="1" i="1" dirty="0">
              <a:solidFill>
                <a:schemeClr val="bg1"/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B2E4CFD-7071-45D0-B528-A3A9BC203930}"/>
              </a:ext>
            </a:extLst>
          </p:cNvPr>
          <p:cNvSpPr txBox="1"/>
          <p:nvPr/>
        </p:nvSpPr>
        <p:spPr>
          <a:xfrm>
            <a:off x="9643030" y="2941290"/>
            <a:ext cx="1326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Write Here</a:t>
            </a:r>
            <a:endParaRPr lang="en-US" sz="1600" b="1" i="1" dirty="0">
              <a:solidFill>
                <a:schemeClr val="bg1"/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39AE273-CCB1-43F7-8D0F-E32058B0AE95}"/>
              </a:ext>
            </a:extLst>
          </p:cNvPr>
          <p:cNvSpPr txBox="1"/>
          <p:nvPr/>
        </p:nvSpPr>
        <p:spPr>
          <a:xfrm>
            <a:off x="9647421" y="2079840"/>
            <a:ext cx="1317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Write Here</a:t>
            </a:r>
            <a:endParaRPr lang="en-US" sz="1600" b="1" i="1" dirty="0">
              <a:solidFill>
                <a:schemeClr val="bg1"/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7E60543-55F5-4B42-AF60-CAAFA3324084}"/>
              </a:ext>
            </a:extLst>
          </p:cNvPr>
          <p:cNvSpPr txBox="1"/>
          <p:nvPr/>
        </p:nvSpPr>
        <p:spPr>
          <a:xfrm>
            <a:off x="9647421" y="5528484"/>
            <a:ext cx="1317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Write Here</a:t>
            </a:r>
            <a:endParaRPr lang="en-US" sz="1600" b="1" i="1" dirty="0">
              <a:solidFill>
                <a:schemeClr val="bg1"/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AE2F0A-AE01-44CD-B951-1CCDB5F69168}"/>
              </a:ext>
            </a:extLst>
          </p:cNvPr>
          <p:cNvSpPr txBox="1"/>
          <p:nvPr/>
        </p:nvSpPr>
        <p:spPr>
          <a:xfrm>
            <a:off x="9643030" y="4667034"/>
            <a:ext cx="1326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Write Here</a:t>
            </a:r>
            <a:endParaRPr lang="en-US" sz="1600" b="1" i="1" dirty="0">
              <a:solidFill>
                <a:schemeClr val="bg1"/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B4A4B51-8452-45CC-B088-9ADAE1C2419C}"/>
              </a:ext>
            </a:extLst>
          </p:cNvPr>
          <p:cNvSpPr txBox="1"/>
          <p:nvPr/>
        </p:nvSpPr>
        <p:spPr>
          <a:xfrm>
            <a:off x="1314603" y="3820319"/>
            <a:ext cx="1326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Write Here</a:t>
            </a:r>
            <a:endParaRPr lang="en-US" sz="1600" b="1" i="1" dirty="0">
              <a:solidFill>
                <a:schemeClr val="bg1"/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119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7F60B5-2517-4F43-969B-D518F3B5A461}"/>
              </a:ext>
            </a:extLst>
          </p:cNvPr>
          <p:cNvSpPr/>
          <p:nvPr/>
        </p:nvSpPr>
        <p:spPr>
          <a:xfrm>
            <a:off x="580571" y="708592"/>
            <a:ext cx="108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Freeform 103">
            <a:extLst>
              <a:ext uri="{FF2B5EF4-FFF2-40B4-BE49-F238E27FC236}">
                <a16:creationId xmlns:a16="http://schemas.microsoft.com/office/drawing/2014/main" id="{0A8A8E83-F911-4AC3-9EF0-A7B18ABAF3E4}"/>
              </a:ext>
            </a:extLst>
          </p:cNvPr>
          <p:cNvSpPr>
            <a:spLocks noEditPoints="1"/>
          </p:cNvSpPr>
          <p:nvPr/>
        </p:nvSpPr>
        <p:spPr bwMode="auto">
          <a:xfrm>
            <a:off x="890132" y="1018153"/>
            <a:ext cx="460878" cy="460878"/>
          </a:xfrm>
          <a:custGeom>
            <a:avLst/>
            <a:gdLst>
              <a:gd name="T0" fmla="*/ 176 w 176"/>
              <a:gd name="T1" fmla="*/ 68 h 176"/>
              <a:gd name="T2" fmla="*/ 174 w 176"/>
              <a:gd name="T3" fmla="*/ 49 h 176"/>
              <a:gd name="T4" fmla="*/ 90 w 176"/>
              <a:gd name="T5" fmla="*/ 1 h 176"/>
              <a:gd name="T6" fmla="*/ 88 w 176"/>
              <a:gd name="T7" fmla="*/ 0 h 176"/>
              <a:gd name="T8" fmla="*/ 86 w 176"/>
              <a:gd name="T9" fmla="*/ 1 h 176"/>
              <a:gd name="T10" fmla="*/ 2 w 176"/>
              <a:gd name="T11" fmla="*/ 49 h 176"/>
              <a:gd name="T12" fmla="*/ 0 w 176"/>
              <a:gd name="T13" fmla="*/ 68 h 176"/>
              <a:gd name="T14" fmla="*/ 16 w 176"/>
              <a:gd name="T15" fmla="*/ 72 h 176"/>
              <a:gd name="T16" fmla="*/ 12 w 176"/>
              <a:gd name="T17" fmla="*/ 144 h 176"/>
              <a:gd name="T18" fmla="*/ 8 w 176"/>
              <a:gd name="T19" fmla="*/ 147 h 176"/>
              <a:gd name="T20" fmla="*/ 0 w 176"/>
              <a:gd name="T21" fmla="*/ 171 h 176"/>
              <a:gd name="T22" fmla="*/ 4 w 176"/>
              <a:gd name="T23" fmla="*/ 176 h 176"/>
              <a:gd name="T24" fmla="*/ 176 w 176"/>
              <a:gd name="T25" fmla="*/ 172 h 176"/>
              <a:gd name="T26" fmla="*/ 176 w 176"/>
              <a:gd name="T27" fmla="*/ 171 h 176"/>
              <a:gd name="T28" fmla="*/ 168 w 176"/>
              <a:gd name="T29" fmla="*/ 147 h 176"/>
              <a:gd name="T30" fmla="*/ 160 w 176"/>
              <a:gd name="T31" fmla="*/ 144 h 176"/>
              <a:gd name="T32" fmla="*/ 172 w 176"/>
              <a:gd name="T33" fmla="*/ 72 h 176"/>
              <a:gd name="T34" fmla="*/ 157 w 176"/>
              <a:gd name="T35" fmla="*/ 48 h 176"/>
              <a:gd name="T36" fmla="*/ 88 w 176"/>
              <a:gd name="T37" fmla="*/ 9 h 176"/>
              <a:gd name="T38" fmla="*/ 166 w 176"/>
              <a:gd name="T39" fmla="*/ 168 h 176"/>
              <a:gd name="T40" fmla="*/ 15 w 176"/>
              <a:gd name="T41" fmla="*/ 152 h 176"/>
              <a:gd name="T42" fmla="*/ 24 w 176"/>
              <a:gd name="T43" fmla="*/ 72 h 176"/>
              <a:gd name="T44" fmla="*/ 40 w 176"/>
              <a:gd name="T45" fmla="*/ 144 h 176"/>
              <a:gd name="T46" fmla="*/ 24 w 176"/>
              <a:gd name="T47" fmla="*/ 72 h 176"/>
              <a:gd name="T48" fmla="*/ 64 w 176"/>
              <a:gd name="T49" fmla="*/ 72 h 176"/>
              <a:gd name="T50" fmla="*/ 48 w 176"/>
              <a:gd name="T51" fmla="*/ 144 h 176"/>
              <a:gd name="T52" fmla="*/ 72 w 176"/>
              <a:gd name="T53" fmla="*/ 72 h 176"/>
              <a:gd name="T54" fmla="*/ 104 w 176"/>
              <a:gd name="T55" fmla="*/ 144 h 176"/>
              <a:gd name="T56" fmla="*/ 72 w 176"/>
              <a:gd name="T57" fmla="*/ 72 h 176"/>
              <a:gd name="T58" fmla="*/ 128 w 176"/>
              <a:gd name="T59" fmla="*/ 72 h 176"/>
              <a:gd name="T60" fmla="*/ 112 w 176"/>
              <a:gd name="T61" fmla="*/ 144 h 176"/>
              <a:gd name="T62" fmla="*/ 136 w 176"/>
              <a:gd name="T63" fmla="*/ 72 h 176"/>
              <a:gd name="T64" fmla="*/ 152 w 176"/>
              <a:gd name="T65" fmla="*/ 144 h 176"/>
              <a:gd name="T66" fmla="*/ 136 w 176"/>
              <a:gd name="T67" fmla="*/ 72 h 176"/>
              <a:gd name="T68" fmla="*/ 168 w 176"/>
              <a:gd name="T69" fmla="*/ 56 h 176"/>
              <a:gd name="T70" fmla="*/ 8 w 176"/>
              <a:gd name="T7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72" y="72"/>
                </a:moveTo>
                <a:cubicBezTo>
                  <a:pt x="174" y="72"/>
                  <a:pt x="176" y="70"/>
                  <a:pt x="176" y="68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6" y="51"/>
                  <a:pt x="175" y="49"/>
                  <a:pt x="174" y="49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1"/>
                  <a:pt x="90" y="1"/>
                  <a:pt x="90" y="1"/>
                </a:cubicBezTo>
                <a:cubicBezTo>
                  <a:pt x="89" y="0"/>
                  <a:pt x="89" y="0"/>
                  <a:pt x="88" y="0"/>
                </a:cubicBezTo>
                <a:cubicBezTo>
                  <a:pt x="87" y="0"/>
                  <a:pt x="87" y="0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51"/>
                  <a:pt x="0" y="52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2"/>
                  <a:pt x="4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0" y="144"/>
                  <a:pt x="9" y="145"/>
                  <a:pt x="8" y="147"/>
                </a:cubicBezTo>
                <a:cubicBezTo>
                  <a:pt x="8" y="147"/>
                  <a:pt x="8" y="147"/>
                  <a:pt x="8" y="147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2"/>
                  <a:pt x="176" y="171"/>
                  <a:pt x="176" y="171"/>
                </a:cubicBezTo>
                <a:cubicBezTo>
                  <a:pt x="176" y="171"/>
                  <a:pt x="176" y="171"/>
                  <a:pt x="176" y="171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7" y="145"/>
                  <a:pt x="166" y="144"/>
                  <a:pt x="164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0" y="72"/>
                  <a:pt x="160" y="72"/>
                  <a:pt x="160" y="72"/>
                </a:cubicBezTo>
                <a:lnTo>
                  <a:pt x="172" y="72"/>
                </a:lnTo>
                <a:close/>
                <a:moveTo>
                  <a:pt x="88" y="9"/>
                </a:moveTo>
                <a:cubicBezTo>
                  <a:pt x="157" y="48"/>
                  <a:pt x="157" y="48"/>
                  <a:pt x="157" y="48"/>
                </a:cubicBezTo>
                <a:cubicBezTo>
                  <a:pt x="19" y="48"/>
                  <a:pt x="19" y="48"/>
                  <a:pt x="19" y="48"/>
                </a:cubicBezTo>
                <a:lnTo>
                  <a:pt x="88" y="9"/>
                </a:lnTo>
                <a:close/>
                <a:moveTo>
                  <a:pt x="161" y="152"/>
                </a:moveTo>
                <a:cubicBezTo>
                  <a:pt x="166" y="168"/>
                  <a:pt x="166" y="168"/>
                  <a:pt x="166" y="168"/>
                </a:cubicBezTo>
                <a:cubicBezTo>
                  <a:pt x="10" y="168"/>
                  <a:pt x="10" y="168"/>
                  <a:pt x="10" y="168"/>
                </a:cubicBezTo>
                <a:cubicBezTo>
                  <a:pt x="15" y="152"/>
                  <a:pt x="15" y="152"/>
                  <a:pt x="15" y="152"/>
                </a:cubicBezTo>
                <a:lnTo>
                  <a:pt x="161" y="152"/>
                </a:lnTo>
                <a:close/>
                <a:moveTo>
                  <a:pt x="24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72"/>
                </a:lnTo>
                <a:close/>
                <a:moveTo>
                  <a:pt x="48" y="72"/>
                </a:moveTo>
                <a:cubicBezTo>
                  <a:pt x="64" y="72"/>
                  <a:pt x="64" y="72"/>
                  <a:pt x="64" y="72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48" y="144"/>
                  <a:pt x="48" y="144"/>
                  <a:pt x="48" y="144"/>
                </a:cubicBezTo>
                <a:lnTo>
                  <a:pt x="48" y="72"/>
                </a:lnTo>
                <a:close/>
                <a:moveTo>
                  <a:pt x="72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72" y="144"/>
                  <a:pt x="72" y="144"/>
                  <a:pt x="72" y="144"/>
                </a:cubicBezTo>
                <a:lnTo>
                  <a:pt x="72" y="72"/>
                </a:lnTo>
                <a:close/>
                <a:moveTo>
                  <a:pt x="112" y="72"/>
                </a:moveTo>
                <a:cubicBezTo>
                  <a:pt x="128" y="72"/>
                  <a:pt x="128" y="72"/>
                  <a:pt x="128" y="72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12" y="144"/>
                  <a:pt x="112" y="144"/>
                  <a:pt x="112" y="144"/>
                </a:cubicBezTo>
                <a:lnTo>
                  <a:pt x="112" y="72"/>
                </a:lnTo>
                <a:close/>
                <a:moveTo>
                  <a:pt x="136" y="72"/>
                </a:moveTo>
                <a:cubicBezTo>
                  <a:pt x="152" y="72"/>
                  <a:pt x="152" y="72"/>
                  <a:pt x="152" y="72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36" y="144"/>
                  <a:pt x="136" y="144"/>
                  <a:pt x="136" y="144"/>
                </a:cubicBezTo>
                <a:lnTo>
                  <a:pt x="136" y="72"/>
                </a:lnTo>
                <a:close/>
                <a:moveTo>
                  <a:pt x="8" y="56"/>
                </a:moveTo>
                <a:cubicBezTo>
                  <a:pt x="168" y="56"/>
                  <a:pt x="168" y="56"/>
                  <a:pt x="168" y="56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8" y="64"/>
                  <a:pt x="8" y="64"/>
                  <a:pt x="8" y="64"/>
                </a:cubicBezTo>
                <a:lnTo>
                  <a:pt x="8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B075DB-22EF-4D7E-A20B-799338BE4E09}"/>
              </a:ext>
            </a:extLst>
          </p:cNvPr>
          <p:cNvSpPr txBox="1"/>
          <p:nvPr/>
        </p:nvSpPr>
        <p:spPr>
          <a:xfrm>
            <a:off x="1970132" y="949438"/>
            <a:ext cx="8471236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dirty="0">
                <a:latin typeface="Montserrat" panose="00000500000000000000" pitchFamily="2" charset="0"/>
                <a:ea typeface="Roboto Slab" pitchFamily="2" charset="0"/>
              </a:rPr>
              <a:t>TABLE CHART</a:t>
            </a:r>
            <a:endParaRPr lang="id-ID" sz="3600" dirty="0">
              <a:latin typeface="Montserrat" panose="00000500000000000000" pitchFamily="2" charset="0"/>
              <a:ea typeface="Roboto Slab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AB535C3-C394-446C-B141-93785A40B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929875"/>
              </p:ext>
            </p:extLst>
          </p:nvPr>
        </p:nvGraphicFramePr>
        <p:xfrm>
          <a:off x="651587" y="2148169"/>
          <a:ext cx="10888825" cy="29583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77765">
                  <a:extLst>
                    <a:ext uri="{9D8B030D-6E8A-4147-A177-3AD203B41FA5}">
                      <a16:colId xmlns:a16="http://schemas.microsoft.com/office/drawing/2014/main" val="3968563631"/>
                    </a:ext>
                  </a:extLst>
                </a:gridCol>
                <a:gridCol w="2177765">
                  <a:extLst>
                    <a:ext uri="{9D8B030D-6E8A-4147-A177-3AD203B41FA5}">
                      <a16:colId xmlns:a16="http://schemas.microsoft.com/office/drawing/2014/main" val="1028151067"/>
                    </a:ext>
                  </a:extLst>
                </a:gridCol>
                <a:gridCol w="2177765">
                  <a:extLst>
                    <a:ext uri="{9D8B030D-6E8A-4147-A177-3AD203B41FA5}">
                      <a16:colId xmlns:a16="http://schemas.microsoft.com/office/drawing/2014/main" val="3381500307"/>
                    </a:ext>
                  </a:extLst>
                </a:gridCol>
                <a:gridCol w="2177765">
                  <a:extLst>
                    <a:ext uri="{9D8B030D-6E8A-4147-A177-3AD203B41FA5}">
                      <a16:colId xmlns:a16="http://schemas.microsoft.com/office/drawing/2014/main" val="1504973853"/>
                    </a:ext>
                  </a:extLst>
                </a:gridCol>
                <a:gridCol w="2177765">
                  <a:extLst>
                    <a:ext uri="{9D8B030D-6E8A-4147-A177-3AD203B41FA5}">
                      <a16:colId xmlns:a16="http://schemas.microsoft.com/office/drawing/2014/main" val="2260267847"/>
                    </a:ext>
                  </a:extLst>
                </a:gridCol>
              </a:tblGrid>
              <a:tr h="4930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Your Project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Your Project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Your Project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Your Project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Your Project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960529"/>
                  </a:ext>
                </a:extLst>
              </a:tr>
              <a:tr h="493065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1515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Short Text In Here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51515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51515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Short Text In Here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51515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51515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Short Text In Here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51515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1515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Short Text In Here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51515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1515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Short Text In Here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51515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093403"/>
                  </a:ext>
                </a:extLst>
              </a:tr>
              <a:tr h="493065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51515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Short Text In Here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51515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51515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Short Text In Here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51515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51515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Short Text In Here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51515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51515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Short Text In Here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51515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1515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Short Text In Here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51515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269431"/>
                  </a:ext>
                </a:extLst>
              </a:tr>
              <a:tr h="493065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51515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Short Text In Here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51515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51515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Short Text In Here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51515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51515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Short Text In Here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51515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51515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Short Text In Here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51515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1515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Short Text In Here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51515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49129"/>
                  </a:ext>
                </a:extLst>
              </a:tr>
              <a:tr h="493065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51515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Short Text In Here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51515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51515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Short Text In Here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51515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51515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Short Text In Here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51515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51515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Short Text In Here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51515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1515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Short Text In Here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51515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699396"/>
                  </a:ext>
                </a:extLst>
              </a:tr>
              <a:tr h="493065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1515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Short Text In Here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51515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1515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Short Text In Here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51515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1515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Short Text In Here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51515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1515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Short Text In Here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51515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1515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Short Text In Here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51515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42158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33785AA-FA32-4588-811E-674F62712107}"/>
              </a:ext>
            </a:extLst>
          </p:cNvPr>
          <p:cNvSpPr/>
          <p:nvPr/>
        </p:nvSpPr>
        <p:spPr>
          <a:xfrm>
            <a:off x="711725" y="5719864"/>
            <a:ext cx="10909720" cy="615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 </a:t>
            </a:r>
            <a:endParaRPr lang="id-ID" sz="120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616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7F60B5-2517-4F43-969B-D518F3B5A461}"/>
              </a:ext>
            </a:extLst>
          </p:cNvPr>
          <p:cNvSpPr/>
          <p:nvPr/>
        </p:nvSpPr>
        <p:spPr>
          <a:xfrm>
            <a:off x="580571" y="708592"/>
            <a:ext cx="108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Freeform 103">
            <a:extLst>
              <a:ext uri="{FF2B5EF4-FFF2-40B4-BE49-F238E27FC236}">
                <a16:creationId xmlns:a16="http://schemas.microsoft.com/office/drawing/2014/main" id="{0A8A8E83-F911-4AC3-9EF0-A7B18ABAF3E4}"/>
              </a:ext>
            </a:extLst>
          </p:cNvPr>
          <p:cNvSpPr>
            <a:spLocks noEditPoints="1"/>
          </p:cNvSpPr>
          <p:nvPr/>
        </p:nvSpPr>
        <p:spPr bwMode="auto">
          <a:xfrm>
            <a:off x="890132" y="1018153"/>
            <a:ext cx="460878" cy="460878"/>
          </a:xfrm>
          <a:custGeom>
            <a:avLst/>
            <a:gdLst>
              <a:gd name="T0" fmla="*/ 176 w 176"/>
              <a:gd name="T1" fmla="*/ 68 h 176"/>
              <a:gd name="T2" fmla="*/ 174 w 176"/>
              <a:gd name="T3" fmla="*/ 49 h 176"/>
              <a:gd name="T4" fmla="*/ 90 w 176"/>
              <a:gd name="T5" fmla="*/ 1 h 176"/>
              <a:gd name="T6" fmla="*/ 88 w 176"/>
              <a:gd name="T7" fmla="*/ 0 h 176"/>
              <a:gd name="T8" fmla="*/ 86 w 176"/>
              <a:gd name="T9" fmla="*/ 1 h 176"/>
              <a:gd name="T10" fmla="*/ 2 w 176"/>
              <a:gd name="T11" fmla="*/ 49 h 176"/>
              <a:gd name="T12" fmla="*/ 0 w 176"/>
              <a:gd name="T13" fmla="*/ 68 h 176"/>
              <a:gd name="T14" fmla="*/ 16 w 176"/>
              <a:gd name="T15" fmla="*/ 72 h 176"/>
              <a:gd name="T16" fmla="*/ 12 w 176"/>
              <a:gd name="T17" fmla="*/ 144 h 176"/>
              <a:gd name="T18" fmla="*/ 8 w 176"/>
              <a:gd name="T19" fmla="*/ 147 h 176"/>
              <a:gd name="T20" fmla="*/ 0 w 176"/>
              <a:gd name="T21" fmla="*/ 171 h 176"/>
              <a:gd name="T22" fmla="*/ 4 w 176"/>
              <a:gd name="T23" fmla="*/ 176 h 176"/>
              <a:gd name="T24" fmla="*/ 176 w 176"/>
              <a:gd name="T25" fmla="*/ 172 h 176"/>
              <a:gd name="T26" fmla="*/ 176 w 176"/>
              <a:gd name="T27" fmla="*/ 171 h 176"/>
              <a:gd name="T28" fmla="*/ 168 w 176"/>
              <a:gd name="T29" fmla="*/ 147 h 176"/>
              <a:gd name="T30" fmla="*/ 160 w 176"/>
              <a:gd name="T31" fmla="*/ 144 h 176"/>
              <a:gd name="T32" fmla="*/ 172 w 176"/>
              <a:gd name="T33" fmla="*/ 72 h 176"/>
              <a:gd name="T34" fmla="*/ 157 w 176"/>
              <a:gd name="T35" fmla="*/ 48 h 176"/>
              <a:gd name="T36" fmla="*/ 88 w 176"/>
              <a:gd name="T37" fmla="*/ 9 h 176"/>
              <a:gd name="T38" fmla="*/ 166 w 176"/>
              <a:gd name="T39" fmla="*/ 168 h 176"/>
              <a:gd name="T40" fmla="*/ 15 w 176"/>
              <a:gd name="T41" fmla="*/ 152 h 176"/>
              <a:gd name="T42" fmla="*/ 24 w 176"/>
              <a:gd name="T43" fmla="*/ 72 h 176"/>
              <a:gd name="T44" fmla="*/ 40 w 176"/>
              <a:gd name="T45" fmla="*/ 144 h 176"/>
              <a:gd name="T46" fmla="*/ 24 w 176"/>
              <a:gd name="T47" fmla="*/ 72 h 176"/>
              <a:gd name="T48" fmla="*/ 64 w 176"/>
              <a:gd name="T49" fmla="*/ 72 h 176"/>
              <a:gd name="T50" fmla="*/ 48 w 176"/>
              <a:gd name="T51" fmla="*/ 144 h 176"/>
              <a:gd name="T52" fmla="*/ 72 w 176"/>
              <a:gd name="T53" fmla="*/ 72 h 176"/>
              <a:gd name="T54" fmla="*/ 104 w 176"/>
              <a:gd name="T55" fmla="*/ 144 h 176"/>
              <a:gd name="T56" fmla="*/ 72 w 176"/>
              <a:gd name="T57" fmla="*/ 72 h 176"/>
              <a:gd name="T58" fmla="*/ 128 w 176"/>
              <a:gd name="T59" fmla="*/ 72 h 176"/>
              <a:gd name="T60" fmla="*/ 112 w 176"/>
              <a:gd name="T61" fmla="*/ 144 h 176"/>
              <a:gd name="T62" fmla="*/ 136 w 176"/>
              <a:gd name="T63" fmla="*/ 72 h 176"/>
              <a:gd name="T64" fmla="*/ 152 w 176"/>
              <a:gd name="T65" fmla="*/ 144 h 176"/>
              <a:gd name="T66" fmla="*/ 136 w 176"/>
              <a:gd name="T67" fmla="*/ 72 h 176"/>
              <a:gd name="T68" fmla="*/ 168 w 176"/>
              <a:gd name="T69" fmla="*/ 56 h 176"/>
              <a:gd name="T70" fmla="*/ 8 w 176"/>
              <a:gd name="T7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72" y="72"/>
                </a:moveTo>
                <a:cubicBezTo>
                  <a:pt x="174" y="72"/>
                  <a:pt x="176" y="70"/>
                  <a:pt x="176" y="68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6" y="51"/>
                  <a:pt x="175" y="49"/>
                  <a:pt x="174" y="49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1"/>
                  <a:pt x="90" y="1"/>
                  <a:pt x="90" y="1"/>
                </a:cubicBezTo>
                <a:cubicBezTo>
                  <a:pt x="89" y="0"/>
                  <a:pt x="89" y="0"/>
                  <a:pt x="88" y="0"/>
                </a:cubicBezTo>
                <a:cubicBezTo>
                  <a:pt x="87" y="0"/>
                  <a:pt x="87" y="0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51"/>
                  <a:pt x="0" y="52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2"/>
                  <a:pt x="4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0" y="144"/>
                  <a:pt x="9" y="145"/>
                  <a:pt x="8" y="147"/>
                </a:cubicBezTo>
                <a:cubicBezTo>
                  <a:pt x="8" y="147"/>
                  <a:pt x="8" y="147"/>
                  <a:pt x="8" y="147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2"/>
                  <a:pt x="176" y="171"/>
                  <a:pt x="176" y="171"/>
                </a:cubicBezTo>
                <a:cubicBezTo>
                  <a:pt x="176" y="171"/>
                  <a:pt x="176" y="171"/>
                  <a:pt x="176" y="171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7" y="145"/>
                  <a:pt x="166" y="144"/>
                  <a:pt x="164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0" y="72"/>
                  <a:pt x="160" y="72"/>
                  <a:pt x="160" y="72"/>
                </a:cubicBezTo>
                <a:lnTo>
                  <a:pt x="172" y="72"/>
                </a:lnTo>
                <a:close/>
                <a:moveTo>
                  <a:pt x="88" y="9"/>
                </a:moveTo>
                <a:cubicBezTo>
                  <a:pt x="157" y="48"/>
                  <a:pt x="157" y="48"/>
                  <a:pt x="157" y="48"/>
                </a:cubicBezTo>
                <a:cubicBezTo>
                  <a:pt x="19" y="48"/>
                  <a:pt x="19" y="48"/>
                  <a:pt x="19" y="48"/>
                </a:cubicBezTo>
                <a:lnTo>
                  <a:pt x="88" y="9"/>
                </a:lnTo>
                <a:close/>
                <a:moveTo>
                  <a:pt x="161" y="152"/>
                </a:moveTo>
                <a:cubicBezTo>
                  <a:pt x="166" y="168"/>
                  <a:pt x="166" y="168"/>
                  <a:pt x="166" y="168"/>
                </a:cubicBezTo>
                <a:cubicBezTo>
                  <a:pt x="10" y="168"/>
                  <a:pt x="10" y="168"/>
                  <a:pt x="10" y="168"/>
                </a:cubicBezTo>
                <a:cubicBezTo>
                  <a:pt x="15" y="152"/>
                  <a:pt x="15" y="152"/>
                  <a:pt x="15" y="152"/>
                </a:cubicBezTo>
                <a:lnTo>
                  <a:pt x="161" y="152"/>
                </a:lnTo>
                <a:close/>
                <a:moveTo>
                  <a:pt x="24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72"/>
                </a:lnTo>
                <a:close/>
                <a:moveTo>
                  <a:pt x="48" y="72"/>
                </a:moveTo>
                <a:cubicBezTo>
                  <a:pt x="64" y="72"/>
                  <a:pt x="64" y="72"/>
                  <a:pt x="64" y="72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48" y="144"/>
                  <a:pt x="48" y="144"/>
                  <a:pt x="48" y="144"/>
                </a:cubicBezTo>
                <a:lnTo>
                  <a:pt x="48" y="72"/>
                </a:lnTo>
                <a:close/>
                <a:moveTo>
                  <a:pt x="72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72" y="144"/>
                  <a:pt x="72" y="144"/>
                  <a:pt x="72" y="144"/>
                </a:cubicBezTo>
                <a:lnTo>
                  <a:pt x="72" y="72"/>
                </a:lnTo>
                <a:close/>
                <a:moveTo>
                  <a:pt x="112" y="72"/>
                </a:moveTo>
                <a:cubicBezTo>
                  <a:pt x="128" y="72"/>
                  <a:pt x="128" y="72"/>
                  <a:pt x="128" y="72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12" y="144"/>
                  <a:pt x="112" y="144"/>
                  <a:pt x="112" y="144"/>
                </a:cubicBezTo>
                <a:lnTo>
                  <a:pt x="112" y="72"/>
                </a:lnTo>
                <a:close/>
                <a:moveTo>
                  <a:pt x="136" y="72"/>
                </a:moveTo>
                <a:cubicBezTo>
                  <a:pt x="152" y="72"/>
                  <a:pt x="152" y="72"/>
                  <a:pt x="152" y="72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36" y="144"/>
                  <a:pt x="136" y="144"/>
                  <a:pt x="136" y="144"/>
                </a:cubicBezTo>
                <a:lnTo>
                  <a:pt x="136" y="72"/>
                </a:lnTo>
                <a:close/>
                <a:moveTo>
                  <a:pt x="8" y="56"/>
                </a:moveTo>
                <a:cubicBezTo>
                  <a:pt x="168" y="56"/>
                  <a:pt x="168" y="56"/>
                  <a:pt x="168" y="56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8" y="64"/>
                  <a:pt x="8" y="64"/>
                  <a:pt x="8" y="64"/>
                </a:cubicBezTo>
                <a:lnTo>
                  <a:pt x="8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73804E-1034-45EE-B09D-31FB62896129}"/>
              </a:ext>
            </a:extLst>
          </p:cNvPr>
          <p:cNvSpPr txBox="1"/>
          <p:nvPr/>
        </p:nvSpPr>
        <p:spPr>
          <a:xfrm>
            <a:off x="1970132" y="949438"/>
            <a:ext cx="8471236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dirty="0">
                <a:latin typeface="Montserrat" panose="00000500000000000000" pitchFamily="2" charset="0"/>
                <a:ea typeface="Roboto Slab" pitchFamily="2" charset="0"/>
              </a:rPr>
              <a:t>DATA CHART</a:t>
            </a:r>
            <a:endParaRPr lang="id-ID" sz="3600" dirty="0">
              <a:latin typeface="Montserrat" panose="00000500000000000000" pitchFamily="2" charset="0"/>
              <a:ea typeface="Roboto Slab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05DC5E8-58FD-480D-89E3-E85F90D14C53}"/>
              </a:ext>
            </a:extLst>
          </p:cNvPr>
          <p:cNvGrpSpPr/>
          <p:nvPr/>
        </p:nvGrpSpPr>
        <p:grpSpPr>
          <a:xfrm>
            <a:off x="1066258" y="3048915"/>
            <a:ext cx="10245310" cy="2527567"/>
            <a:chOff x="1364106" y="2645276"/>
            <a:chExt cx="9463788" cy="2527567"/>
          </a:xfrm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F47F0AAA-CCA6-4C58-B0D2-7A069E33EB00}"/>
                </a:ext>
              </a:extLst>
            </p:cNvPr>
            <p:cNvSpPr/>
            <p:nvPr/>
          </p:nvSpPr>
          <p:spPr>
            <a:xfrm>
              <a:off x="1364106" y="2645276"/>
              <a:ext cx="250756" cy="227016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4CB9EC24-DA99-4C63-A0CD-C8F5018A465D}"/>
                </a:ext>
              </a:extLst>
            </p:cNvPr>
            <p:cNvSpPr/>
            <p:nvPr/>
          </p:nvSpPr>
          <p:spPr>
            <a:xfrm>
              <a:off x="1853596" y="2645276"/>
              <a:ext cx="250756" cy="227016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2A6EA65A-B68B-4F34-A284-B17B394E0772}"/>
                </a:ext>
              </a:extLst>
            </p:cNvPr>
            <p:cNvSpPr/>
            <p:nvPr/>
          </p:nvSpPr>
          <p:spPr>
            <a:xfrm>
              <a:off x="2343085" y="2645276"/>
              <a:ext cx="250756" cy="227016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11" name="Rounded Rectangle 6">
              <a:extLst>
                <a:ext uri="{FF2B5EF4-FFF2-40B4-BE49-F238E27FC236}">
                  <a16:creationId xmlns:a16="http://schemas.microsoft.com/office/drawing/2014/main" id="{5D377BFD-6F92-4CC8-B116-FC9B69A69B4D}"/>
                </a:ext>
              </a:extLst>
            </p:cNvPr>
            <p:cNvSpPr/>
            <p:nvPr/>
          </p:nvSpPr>
          <p:spPr>
            <a:xfrm>
              <a:off x="2835979" y="2645276"/>
              <a:ext cx="250756" cy="227016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DD9EF8FF-1684-4076-B62B-3FC26014F79C}"/>
                </a:ext>
              </a:extLst>
            </p:cNvPr>
            <p:cNvSpPr/>
            <p:nvPr/>
          </p:nvSpPr>
          <p:spPr>
            <a:xfrm>
              <a:off x="3328873" y="2645276"/>
              <a:ext cx="250756" cy="227016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14" name="Rounded Rectangle 8">
              <a:extLst>
                <a:ext uri="{FF2B5EF4-FFF2-40B4-BE49-F238E27FC236}">
                  <a16:creationId xmlns:a16="http://schemas.microsoft.com/office/drawing/2014/main" id="{27C9C7D1-5885-4F8A-BC99-23549724A8EB}"/>
                </a:ext>
              </a:extLst>
            </p:cNvPr>
            <p:cNvSpPr/>
            <p:nvPr/>
          </p:nvSpPr>
          <p:spPr>
            <a:xfrm>
              <a:off x="3821768" y="2645276"/>
              <a:ext cx="250756" cy="227016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15" name="Rounded Rectangle 10">
              <a:extLst>
                <a:ext uri="{FF2B5EF4-FFF2-40B4-BE49-F238E27FC236}">
                  <a16:creationId xmlns:a16="http://schemas.microsoft.com/office/drawing/2014/main" id="{0AACD04D-25E8-4B4F-B450-9994E53DD4F0}"/>
                </a:ext>
              </a:extLst>
            </p:cNvPr>
            <p:cNvSpPr/>
            <p:nvPr/>
          </p:nvSpPr>
          <p:spPr>
            <a:xfrm>
              <a:off x="1364106" y="3842069"/>
              <a:ext cx="250756" cy="1073373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16" name="Rounded Rectangle 11">
              <a:extLst>
                <a:ext uri="{FF2B5EF4-FFF2-40B4-BE49-F238E27FC236}">
                  <a16:creationId xmlns:a16="http://schemas.microsoft.com/office/drawing/2014/main" id="{307B6351-43CD-4E43-8ABB-BF29DCE992FC}"/>
                </a:ext>
              </a:extLst>
            </p:cNvPr>
            <p:cNvSpPr/>
            <p:nvPr/>
          </p:nvSpPr>
          <p:spPr>
            <a:xfrm>
              <a:off x="1853596" y="3160074"/>
              <a:ext cx="250756" cy="175536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17" name="Rounded Rectangle 12">
              <a:extLst>
                <a:ext uri="{FF2B5EF4-FFF2-40B4-BE49-F238E27FC236}">
                  <a16:creationId xmlns:a16="http://schemas.microsoft.com/office/drawing/2014/main" id="{463BB219-E019-43D8-B29A-B67A30892158}"/>
                </a:ext>
              </a:extLst>
            </p:cNvPr>
            <p:cNvSpPr/>
            <p:nvPr/>
          </p:nvSpPr>
          <p:spPr>
            <a:xfrm>
              <a:off x="2343085" y="3450382"/>
              <a:ext cx="250756" cy="14650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18" name="Rounded Rectangle 13">
              <a:extLst>
                <a:ext uri="{FF2B5EF4-FFF2-40B4-BE49-F238E27FC236}">
                  <a16:creationId xmlns:a16="http://schemas.microsoft.com/office/drawing/2014/main" id="{EA94D859-9593-4F21-B304-92E852527BDA}"/>
                </a:ext>
              </a:extLst>
            </p:cNvPr>
            <p:cNvSpPr/>
            <p:nvPr/>
          </p:nvSpPr>
          <p:spPr>
            <a:xfrm>
              <a:off x="2835979" y="2828292"/>
              <a:ext cx="250756" cy="208715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19" name="Rounded Rectangle 14">
              <a:extLst>
                <a:ext uri="{FF2B5EF4-FFF2-40B4-BE49-F238E27FC236}">
                  <a16:creationId xmlns:a16="http://schemas.microsoft.com/office/drawing/2014/main" id="{F2E7F860-C1D6-486A-A7EA-D7720B2CBE0A}"/>
                </a:ext>
              </a:extLst>
            </p:cNvPr>
            <p:cNvSpPr/>
            <p:nvPr/>
          </p:nvSpPr>
          <p:spPr>
            <a:xfrm>
              <a:off x="3328873" y="4348958"/>
              <a:ext cx="250756" cy="5664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20" name="Rounded Rectangle 15">
              <a:extLst>
                <a:ext uri="{FF2B5EF4-FFF2-40B4-BE49-F238E27FC236}">
                  <a16:creationId xmlns:a16="http://schemas.microsoft.com/office/drawing/2014/main" id="{2CF37B47-25EB-4226-B509-FA638E171ED7}"/>
                </a:ext>
              </a:extLst>
            </p:cNvPr>
            <p:cNvSpPr/>
            <p:nvPr/>
          </p:nvSpPr>
          <p:spPr>
            <a:xfrm>
              <a:off x="3821768" y="2719794"/>
              <a:ext cx="250756" cy="219564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8992C3C-35D7-4988-8E1C-F4D9D188BBF6}"/>
                </a:ext>
              </a:extLst>
            </p:cNvPr>
            <p:cNvSpPr/>
            <p:nvPr/>
          </p:nvSpPr>
          <p:spPr>
            <a:xfrm>
              <a:off x="1368414" y="5075778"/>
              <a:ext cx="2704110" cy="97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22" name="Rounded Rectangle 16">
              <a:extLst>
                <a:ext uri="{FF2B5EF4-FFF2-40B4-BE49-F238E27FC236}">
                  <a16:creationId xmlns:a16="http://schemas.microsoft.com/office/drawing/2014/main" id="{3F68CD3F-7C68-4432-8D93-2D71440CB1F6}"/>
                </a:ext>
              </a:extLst>
            </p:cNvPr>
            <p:cNvSpPr/>
            <p:nvPr/>
          </p:nvSpPr>
          <p:spPr>
            <a:xfrm>
              <a:off x="4739605" y="2645276"/>
              <a:ext cx="250756" cy="227016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23" name="Rounded Rectangle 17">
              <a:extLst>
                <a:ext uri="{FF2B5EF4-FFF2-40B4-BE49-F238E27FC236}">
                  <a16:creationId xmlns:a16="http://schemas.microsoft.com/office/drawing/2014/main" id="{64EFA3FC-F136-434F-9DA2-6BA00A17C1BD}"/>
                </a:ext>
              </a:extLst>
            </p:cNvPr>
            <p:cNvSpPr/>
            <p:nvPr/>
          </p:nvSpPr>
          <p:spPr>
            <a:xfrm>
              <a:off x="5229095" y="2645276"/>
              <a:ext cx="250756" cy="227016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24" name="Rounded Rectangle 18">
              <a:extLst>
                <a:ext uri="{FF2B5EF4-FFF2-40B4-BE49-F238E27FC236}">
                  <a16:creationId xmlns:a16="http://schemas.microsoft.com/office/drawing/2014/main" id="{BD15CB2B-3737-4BDF-8A34-DB7EA988248D}"/>
                </a:ext>
              </a:extLst>
            </p:cNvPr>
            <p:cNvSpPr/>
            <p:nvPr/>
          </p:nvSpPr>
          <p:spPr>
            <a:xfrm>
              <a:off x="5718584" y="2645276"/>
              <a:ext cx="250756" cy="227016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25" name="Rounded Rectangle 19">
              <a:extLst>
                <a:ext uri="{FF2B5EF4-FFF2-40B4-BE49-F238E27FC236}">
                  <a16:creationId xmlns:a16="http://schemas.microsoft.com/office/drawing/2014/main" id="{50AA7A27-FBE0-43FA-A6B8-D398B6F5A8E9}"/>
                </a:ext>
              </a:extLst>
            </p:cNvPr>
            <p:cNvSpPr/>
            <p:nvPr/>
          </p:nvSpPr>
          <p:spPr>
            <a:xfrm>
              <a:off x="6211478" y="2645276"/>
              <a:ext cx="250756" cy="227016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26" name="Rounded Rectangle 20">
              <a:extLst>
                <a:ext uri="{FF2B5EF4-FFF2-40B4-BE49-F238E27FC236}">
                  <a16:creationId xmlns:a16="http://schemas.microsoft.com/office/drawing/2014/main" id="{F9BE74EA-E065-4794-9367-3B90803022AC}"/>
                </a:ext>
              </a:extLst>
            </p:cNvPr>
            <p:cNvSpPr/>
            <p:nvPr/>
          </p:nvSpPr>
          <p:spPr>
            <a:xfrm>
              <a:off x="6704372" y="2645276"/>
              <a:ext cx="250756" cy="227016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27" name="Rounded Rectangle 21">
              <a:extLst>
                <a:ext uri="{FF2B5EF4-FFF2-40B4-BE49-F238E27FC236}">
                  <a16:creationId xmlns:a16="http://schemas.microsoft.com/office/drawing/2014/main" id="{0604D538-D45A-4EEC-8525-343A3E72CCFC}"/>
                </a:ext>
              </a:extLst>
            </p:cNvPr>
            <p:cNvSpPr/>
            <p:nvPr/>
          </p:nvSpPr>
          <p:spPr>
            <a:xfrm>
              <a:off x="7197267" y="2645276"/>
              <a:ext cx="250756" cy="227016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28" name="Rounded Rectangle 22">
              <a:extLst>
                <a:ext uri="{FF2B5EF4-FFF2-40B4-BE49-F238E27FC236}">
                  <a16:creationId xmlns:a16="http://schemas.microsoft.com/office/drawing/2014/main" id="{9BD53EFF-E2B5-44C9-87A3-721B2CCD9611}"/>
                </a:ext>
              </a:extLst>
            </p:cNvPr>
            <p:cNvSpPr/>
            <p:nvPr/>
          </p:nvSpPr>
          <p:spPr>
            <a:xfrm>
              <a:off x="4739605" y="3160074"/>
              <a:ext cx="250756" cy="1755369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29" name="Rounded Rectangle 23">
              <a:extLst>
                <a:ext uri="{FF2B5EF4-FFF2-40B4-BE49-F238E27FC236}">
                  <a16:creationId xmlns:a16="http://schemas.microsoft.com/office/drawing/2014/main" id="{AB6E7146-9861-4846-BA23-74F5AD0B5608}"/>
                </a:ext>
              </a:extLst>
            </p:cNvPr>
            <p:cNvSpPr/>
            <p:nvPr/>
          </p:nvSpPr>
          <p:spPr>
            <a:xfrm>
              <a:off x="5229095" y="3029294"/>
              <a:ext cx="250756" cy="188614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30" name="Rounded Rectangle 24">
              <a:extLst>
                <a:ext uri="{FF2B5EF4-FFF2-40B4-BE49-F238E27FC236}">
                  <a16:creationId xmlns:a16="http://schemas.microsoft.com/office/drawing/2014/main" id="{4EDACFAD-A48F-4EA8-A6BD-67FB6B4FCAEE}"/>
                </a:ext>
              </a:extLst>
            </p:cNvPr>
            <p:cNvSpPr/>
            <p:nvPr/>
          </p:nvSpPr>
          <p:spPr>
            <a:xfrm>
              <a:off x="5718584" y="3450382"/>
              <a:ext cx="250756" cy="14650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31" name="Rounded Rectangle 25">
              <a:extLst>
                <a:ext uri="{FF2B5EF4-FFF2-40B4-BE49-F238E27FC236}">
                  <a16:creationId xmlns:a16="http://schemas.microsoft.com/office/drawing/2014/main" id="{A564DF82-3DDD-4129-B294-A881666207EA}"/>
                </a:ext>
              </a:extLst>
            </p:cNvPr>
            <p:cNvSpPr/>
            <p:nvPr/>
          </p:nvSpPr>
          <p:spPr>
            <a:xfrm>
              <a:off x="6211478" y="4348958"/>
              <a:ext cx="250756" cy="56648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32" name="Rounded Rectangle 26">
              <a:extLst>
                <a:ext uri="{FF2B5EF4-FFF2-40B4-BE49-F238E27FC236}">
                  <a16:creationId xmlns:a16="http://schemas.microsoft.com/office/drawing/2014/main" id="{A71097A7-AB46-44F6-B023-09A680618BD2}"/>
                </a:ext>
              </a:extLst>
            </p:cNvPr>
            <p:cNvSpPr/>
            <p:nvPr/>
          </p:nvSpPr>
          <p:spPr>
            <a:xfrm>
              <a:off x="6704372" y="3029294"/>
              <a:ext cx="250756" cy="188614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33" name="Rounded Rectangle 27">
              <a:extLst>
                <a:ext uri="{FF2B5EF4-FFF2-40B4-BE49-F238E27FC236}">
                  <a16:creationId xmlns:a16="http://schemas.microsoft.com/office/drawing/2014/main" id="{8FCA8822-FBD5-45BD-9816-CA5BBEB053BF}"/>
                </a:ext>
              </a:extLst>
            </p:cNvPr>
            <p:cNvSpPr/>
            <p:nvPr/>
          </p:nvSpPr>
          <p:spPr>
            <a:xfrm>
              <a:off x="7197267" y="3450382"/>
              <a:ext cx="250756" cy="146506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F37D194-DA8C-4A39-988E-DE1847959C18}"/>
                </a:ext>
              </a:extLst>
            </p:cNvPr>
            <p:cNvSpPr/>
            <p:nvPr/>
          </p:nvSpPr>
          <p:spPr>
            <a:xfrm>
              <a:off x="4739605" y="5075778"/>
              <a:ext cx="2704110" cy="97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35" name="Rounded Rectangle 28">
              <a:extLst>
                <a:ext uri="{FF2B5EF4-FFF2-40B4-BE49-F238E27FC236}">
                  <a16:creationId xmlns:a16="http://schemas.microsoft.com/office/drawing/2014/main" id="{730611C4-91D9-43D3-8E22-4FB3DEE8E77C}"/>
                </a:ext>
              </a:extLst>
            </p:cNvPr>
            <p:cNvSpPr/>
            <p:nvPr/>
          </p:nvSpPr>
          <p:spPr>
            <a:xfrm>
              <a:off x="8119476" y="2645276"/>
              <a:ext cx="250757" cy="227016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36" name="Rounded Rectangle 29">
              <a:extLst>
                <a:ext uri="{FF2B5EF4-FFF2-40B4-BE49-F238E27FC236}">
                  <a16:creationId xmlns:a16="http://schemas.microsoft.com/office/drawing/2014/main" id="{016BB33D-0059-4B2A-B9E6-6DA93509F2A0}"/>
                </a:ext>
              </a:extLst>
            </p:cNvPr>
            <p:cNvSpPr/>
            <p:nvPr/>
          </p:nvSpPr>
          <p:spPr>
            <a:xfrm>
              <a:off x="8608965" y="2645276"/>
              <a:ext cx="250757" cy="227016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37" name="Rounded Rectangle 30">
              <a:extLst>
                <a:ext uri="{FF2B5EF4-FFF2-40B4-BE49-F238E27FC236}">
                  <a16:creationId xmlns:a16="http://schemas.microsoft.com/office/drawing/2014/main" id="{4781F5BE-2301-4751-B77F-7647D80275AA}"/>
                </a:ext>
              </a:extLst>
            </p:cNvPr>
            <p:cNvSpPr/>
            <p:nvPr/>
          </p:nvSpPr>
          <p:spPr>
            <a:xfrm>
              <a:off x="9098455" y="2645276"/>
              <a:ext cx="250757" cy="227016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38" name="Rounded Rectangle 31">
              <a:extLst>
                <a:ext uri="{FF2B5EF4-FFF2-40B4-BE49-F238E27FC236}">
                  <a16:creationId xmlns:a16="http://schemas.microsoft.com/office/drawing/2014/main" id="{DAAD0C33-93CF-4953-B58B-0BF3E413EA97}"/>
                </a:ext>
              </a:extLst>
            </p:cNvPr>
            <p:cNvSpPr/>
            <p:nvPr/>
          </p:nvSpPr>
          <p:spPr>
            <a:xfrm>
              <a:off x="9591349" y="2645276"/>
              <a:ext cx="250757" cy="227016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39" name="Rounded Rectangle 32">
              <a:extLst>
                <a:ext uri="{FF2B5EF4-FFF2-40B4-BE49-F238E27FC236}">
                  <a16:creationId xmlns:a16="http://schemas.microsoft.com/office/drawing/2014/main" id="{FB441ADB-CDBA-4176-AF17-FEF52CE79FF8}"/>
                </a:ext>
              </a:extLst>
            </p:cNvPr>
            <p:cNvSpPr/>
            <p:nvPr/>
          </p:nvSpPr>
          <p:spPr>
            <a:xfrm>
              <a:off x="10084243" y="2645276"/>
              <a:ext cx="250757" cy="227016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40" name="Rounded Rectangle 33">
              <a:extLst>
                <a:ext uri="{FF2B5EF4-FFF2-40B4-BE49-F238E27FC236}">
                  <a16:creationId xmlns:a16="http://schemas.microsoft.com/office/drawing/2014/main" id="{9FE97A1F-C971-4925-BBF7-5BE18C1E9E88}"/>
                </a:ext>
              </a:extLst>
            </p:cNvPr>
            <p:cNvSpPr/>
            <p:nvPr/>
          </p:nvSpPr>
          <p:spPr>
            <a:xfrm>
              <a:off x="10577137" y="2645276"/>
              <a:ext cx="250757" cy="227016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41" name="Rounded Rectangle 34">
              <a:extLst>
                <a:ext uri="{FF2B5EF4-FFF2-40B4-BE49-F238E27FC236}">
                  <a16:creationId xmlns:a16="http://schemas.microsoft.com/office/drawing/2014/main" id="{BAB04FFA-70E3-4E61-A764-FEB943B9A27C}"/>
                </a:ext>
              </a:extLst>
            </p:cNvPr>
            <p:cNvSpPr/>
            <p:nvPr/>
          </p:nvSpPr>
          <p:spPr>
            <a:xfrm>
              <a:off x="8119476" y="3160074"/>
              <a:ext cx="250757" cy="1755369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42" name="Rounded Rectangle 35">
              <a:extLst>
                <a:ext uri="{FF2B5EF4-FFF2-40B4-BE49-F238E27FC236}">
                  <a16:creationId xmlns:a16="http://schemas.microsoft.com/office/drawing/2014/main" id="{2CCBCB6F-A38F-4C50-BE50-F3ADBAF4E932}"/>
                </a:ext>
              </a:extLst>
            </p:cNvPr>
            <p:cNvSpPr/>
            <p:nvPr/>
          </p:nvSpPr>
          <p:spPr>
            <a:xfrm>
              <a:off x="8608965" y="3029294"/>
              <a:ext cx="250757" cy="188614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43" name="Rounded Rectangle 36">
              <a:extLst>
                <a:ext uri="{FF2B5EF4-FFF2-40B4-BE49-F238E27FC236}">
                  <a16:creationId xmlns:a16="http://schemas.microsoft.com/office/drawing/2014/main" id="{EB7350A3-85FD-4EC2-B3AA-2FB77C1497EA}"/>
                </a:ext>
              </a:extLst>
            </p:cNvPr>
            <p:cNvSpPr/>
            <p:nvPr/>
          </p:nvSpPr>
          <p:spPr>
            <a:xfrm>
              <a:off x="9098455" y="3450382"/>
              <a:ext cx="250757" cy="14650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44" name="Rounded Rectangle 37">
              <a:extLst>
                <a:ext uri="{FF2B5EF4-FFF2-40B4-BE49-F238E27FC236}">
                  <a16:creationId xmlns:a16="http://schemas.microsoft.com/office/drawing/2014/main" id="{57992918-0F35-4497-8C98-D6593701B822}"/>
                </a:ext>
              </a:extLst>
            </p:cNvPr>
            <p:cNvSpPr/>
            <p:nvPr/>
          </p:nvSpPr>
          <p:spPr>
            <a:xfrm>
              <a:off x="9591349" y="2912327"/>
              <a:ext cx="250757" cy="200311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45" name="Rounded Rectangle 38">
              <a:extLst>
                <a:ext uri="{FF2B5EF4-FFF2-40B4-BE49-F238E27FC236}">
                  <a16:creationId xmlns:a16="http://schemas.microsoft.com/office/drawing/2014/main" id="{790A5A96-6067-42B1-8545-EA1DDD8C20AD}"/>
                </a:ext>
              </a:extLst>
            </p:cNvPr>
            <p:cNvSpPr/>
            <p:nvPr/>
          </p:nvSpPr>
          <p:spPr>
            <a:xfrm>
              <a:off x="10084243" y="3650105"/>
              <a:ext cx="250757" cy="1265336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46" name="Rounded Rectangle 39">
              <a:extLst>
                <a:ext uri="{FF2B5EF4-FFF2-40B4-BE49-F238E27FC236}">
                  <a16:creationId xmlns:a16="http://schemas.microsoft.com/office/drawing/2014/main" id="{41574A5C-BDE9-4F1F-A229-18E539592037}"/>
                </a:ext>
              </a:extLst>
            </p:cNvPr>
            <p:cNvSpPr/>
            <p:nvPr/>
          </p:nvSpPr>
          <p:spPr>
            <a:xfrm>
              <a:off x="10577137" y="3233923"/>
              <a:ext cx="250757" cy="1681519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62A9207-1361-4BED-8234-AC36842B3871}"/>
                </a:ext>
              </a:extLst>
            </p:cNvPr>
            <p:cNvSpPr/>
            <p:nvPr/>
          </p:nvSpPr>
          <p:spPr>
            <a:xfrm>
              <a:off x="8115105" y="5075779"/>
              <a:ext cx="2704110" cy="97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</p:grpSp>
      <p:sp>
        <p:nvSpPr>
          <p:cNvPr id="48" name="Freeform 24">
            <a:extLst>
              <a:ext uri="{FF2B5EF4-FFF2-40B4-BE49-F238E27FC236}">
                <a16:creationId xmlns:a16="http://schemas.microsoft.com/office/drawing/2014/main" id="{5B25C7A4-1DCE-4634-9307-C5D6D64F4A2B}"/>
              </a:ext>
            </a:extLst>
          </p:cNvPr>
          <p:cNvSpPr>
            <a:spLocks/>
          </p:cNvSpPr>
          <p:nvPr/>
        </p:nvSpPr>
        <p:spPr bwMode="auto">
          <a:xfrm>
            <a:off x="1063366" y="2112919"/>
            <a:ext cx="159266" cy="58362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49" name="Inhaltsplatzhalter 4">
            <a:extLst>
              <a:ext uri="{FF2B5EF4-FFF2-40B4-BE49-F238E27FC236}">
                <a16:creationId xmlns:a16="http://schemas.microsoft.com/office/drawing/2014/main" id="{E21A545F-0002-4046-917D-57383FA18E8A}"/>
              </a:ext>
            </a:extLst>
          </p:cNvPr>
          <p:cNvSpPr txBox="1">
            <a:spLocks/>
          </p:cNvSpPr>
          <p:nvPr/>
        </p:nvSpPr>
        <p:spPr>
          <a:xfrm>
            <a:off x="1468073" y="2347627"/>
            <a:ext cx="2525601" cy="392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lnSpc>
                <a:spcPct val="150000"/>
              </a:lnSpc>
              <a:buNone/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There are ma</a:t>
            </a:r>
            <a:r>
              <a:rPr lang="id-ID" sz="9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variations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assages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ofLorem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 Ipsum available, but the ma</a:t>
            </a:r>
            <a:r>
              <a:rPr lang="id-ID" sz="9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ave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 suffered</a:t>
            </a:r>
          </a:p>
        </p:txBody>
      </p:sp>
      <p:sp>
        <p:nvSpPr>
          <p:cNvPr id="50" name="Shape 9703">
            <a:extLst>
              <a:ext uri="{FF2B5EF4-FFF2-40B4-BE49-F238E27FC236}">
                <a16:creationId xmlns:a16="http://schemas.microsoft.com/office/drawing/2014/main" id="{046691B9-A4F4-4823-A2BA-3AF89D1F5B87}"/>
              </a:ext>
            </a:extLst>
          </p:cNvPr>
          <p:cNvSpPr txBox="1"/>
          <p:nvPr/>
        </p:nvSpPr>
        <p:spPr>
          <a:xfrm>
            <a:off x="1468072" y="2102999"/>
            <a:ext cx="1309160" cy="2875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lvl="0">
              <a:buSzPct val="25000"/>
            </a:pPr>
            <a:r>
              <a:rPr lang="id-ID" sz="1400" b="1" dirty="0">
                <a:solidFill>
                  <a:schemeClr val="tx2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Description</a:t>
            </a:r>
            <a:endParaRPr lang="en-US" sz="1400" b="1" dirty="0">
              <a:solidFill>
                <a:schemeClr val="tx2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51" name="Freeform 24">
            <a:extLst>
              <a:ext uri="{FF2B5EF4-FFF2-40B4-BE49-F238E27FC236}">
                <a16:creationId xmlns:a16="http://schemas.microsoft.com/office/drawing/2014/main" id="{F7E66CD9-A218-4EB8-A446-0D5ADCF2B187}"/>
              </a:ext>
            </a:extLst>
          </p:cNvPr>
          <p:cNvSpPr>
            <a:spLocks/>
          </p:cNvSpPr>
          <p:nvPr/>
        </p:nvSpPr>
        <p:spPr bwMode="auto">
          <a:xfrm>
            <a:off x="4717615" y="2112919"/>
            <a:ext cx="159266" cy="58362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52" name="Inhaltsplatzhalter 4">
            <a:extLst>
              <a:ext uri="{FF2B5EF4-FFF2-40B4-BE49-F238E27FC236}">
                <a16:creationId xmlns:a16="http://schemas.microsoft.com/office/drawing/2014/main" id="{EE2E9D52-0029-4960-9C21-11F8D197EEE1}"/>
              </a:ext>
            </a:extLst>
          </p:cNvPr>
          <p:cNvSpPr txBox="1">
            <a:spLocks/>
          </p:cNvSpPr>
          <p:nvPr/>
        </p:nvSpPr>
        <p:spPr>
          <a:xfrm>
            <a:off x="5122322" y="2347627"/>
            <a:ext cx="2525601" cy="392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lnSpc>
                <a:spcPct val="150000"/>
              </a:lnSpc>
              <a:buNone/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There are ma</a:t>
            </a:r>
            <a:r>
              <a:rPr lang="id-ID" sz="9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variations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assages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ofLorem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 Ipsum available, but the ma</a:t>
            </a:r>
            <a:r>
              <a:rPr lang="id-ID" sz="9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ave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 suffered</a:t>
            </a:r>
          </a:p>
        </p:txBody>
      </p:sp>
      <p:sp>
        <p:nvSpPr>
          <p:cNvPr id="53" name="Shape 9703">
            <a:extLst>
              <a:ext uri="{FF2B5EF4-FFF2-40B4-BE49-F238E27FC236}">
                <a16:creationId xmlns:a16="http://schemas.microsoft.com/office/drawing/2014/main" id="{5D51B504-C16A-4CAA-99D1-179811BBD28F}"/>
              </a:ext>
            </a:extLst>
          </p:cNvPr>
          <p:cNvSpPr txBox="1"/>
          <p:nvPr/>
        </p:nvSpPr>
        <p:spPr>
          <a:xfrm>
            <a:off x="5122321" y="2102999"/>
            <a:ext cx="1309160" cy="2875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lvl="0">
              <a:buSzPct val="25000"/>
            </a:pPr>
            <a:r>
              <a:rPr lang="id-ID" sz="1400" b="1" dirty="0">
                <a:solidFill>
                  <a:schemeClr val="accent2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Description</a:t>
            </a:r>
            <a:endParaRPr lang="en-US" sz="1400" b="1" dirty="0">
              <a:solidFill>
                <a:schemeClr val="accent2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54" name="Freeform 24">
            <a:extLst>
              <a:ext uri="{FF2B5EF4-FFF2-40B4-BE49-F238E27FC236}">
                <a16:creationId xmlns:a16="http://schemas.microsoft.com/office/drawing/2014/main" id="{3803F3AF-7B20-4C07-A312-5433DF390B47}"/>
              </a:ext>
            </a:extLst>
          </p:cNvPr>
          <p:cNvSpPr>
            <a:spLocks/>
          </p:cNvSpPr>
          <p:nvPr/>
        </p:nvSpPr>
        <p:spPr bwMode="auto">
          <a:xfrm>
            <a:off x="8358216" y="2112919"/>
            <a:ext cx="159266" cy="58362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55" name="Inhaltsplatzhalter 4">
            <a:extLst>
              <a:ext uri="{FF2B5EF4-FFF2-40B4-BE49-F238E27FC236}">
                <a16:creationId xmlns:a16="http://schemas.microsoft.com/office/drawing/2014/main" id="{80BD9904-26A2-4049-AF89-DB38983DAF16}"/>
              </a:ext>
            </a:extLst>
          </p:cNvPr>
          <p:cNvSpPr txBox="1">
            <a:spLocks/>
          </p:cNvSpPr>
          <p:nvPr/>
        </p:nvSpPr>
        <p:spPr>
          <a:xfrm>
            <a:off x="8762923" y="2347627"/>
            <a:ext cx="2525601" cy="392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lnSpc>
                <a:spcPct val="150000"/>
              </a:lnSpc>
              <a:buNone/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There are ma</a:t>
            </a:r>
            <a:r>
              <a:rPr lang="id-ID" sz="9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variations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assages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ofLorem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 Ipsum available, but the ma</a:t>
            </a:r>
            <a:r>
              <a:rPr lang="id-ID" sz="9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ave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 suffered</a:t>
            </a:r>
          </a:p>
        </p:txBody>
      </p:sp>
      <p:sp>
        <p:nvSpPr>
          <p:cNvPr id="56" name="Shape 9703">
            <a:extLst>
              <a:ext uri="{FF2B5EF4-FFF2-40B4-BE49-F238E27FC236}">
                <a16:creationId xmlns:a16="http://schemas.microsoft.com/office/drawing/2014/main" id="{6274DA59-2CAA-4CB1-9A83-473F55918810}"/>
              </a:ext>
            </a:extLst>
          </p:cNvPr>
          <p:cNvSpPr txBox="1"/>
          <p:nvPr/>
        </p:nvSpPr>
        <p:spPr>
          <a:xfrm>
            <a:off x="8762922" y="2102999"/>
            <a:ext cx="1309160" cy="2875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lvl="0">
              <a:buSzPct val="25000"/>
            </a:pPr>
            <a:r>
              <a:rPr lang="id-ID" sz="1400" b="1" dirty="0">
                <a:solidFill>
                  <a:schemeClr val="accent3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Description</a:t>
            </a:r>
            <a:endParaRPr lang="en-US" sz="1400" b="1" dirty="0">
              <a:solidFill>
                <a:schemeClr val="accent3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27A3EEA-538B-4E05-A921-C470641309CC}"/>
              </a:ext>
            </a:extLst>
          </p:cNvPr>
          <p:cNvSpPr/>
          <p:nvPr/>
        </p:nvSpPr>
        <p:spPr>
          <a:xfrm>
            <a:off x="760319" y="5725951"/>
            <a:ext cx="10890861" cy="615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 It has survived not only five.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293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7F60B5-2517-4F43-969B-D518F3B5A461}"/>
              </a:ext>
            </a:extLst>
          </p:cNvPr>
          <p:cNvSpPr/>
          <p:nvPr/>
        </p:nvSpPr>
        <p:spPr>
          <a:xfrm>
            <a:off x="580571" y="708592"/>
            <a:ext cx="108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Freeform 103">
            <a:extLst>
              <a:ext uri="{FF2B5EF4-FFF2-40B4-BE49-F238E27FC236}">
                <a16:creationId xmlns:a16="http://schemas.microsoft.com/office/drawing/2014/main" id="{0A8A8E83-F911-4AC3-9EF0-A7B18ABAF3E4}"/>
              </a:ext>
            </a:extLst>
          </p:cNvPr>
          <p:cNvSpPr>
            <a:spLocks noEditPoints="1"/>
          </p:cNvSpPr>
          <p:nvPr/>
        </p:nvSpPr>
        <p:spPr bwMode="auto">
          <a:xfrm>
            <a:off x="890132" y="1018153"/>
            <a:ext cx="460878" cy="460878"/>
          </a:xfrm>
          <a:custGeom>
            <a:avLst/>
            <a:gdLst>
              <a:gd name="T0" fmla="*/ 176 w 176"/>
              <a:gd name="T1" fmla="*/ 68 h 176"/>
              <a:gd name="T2" fmla="*/ 174 w 176"/>
              <a:gd name="T3" fmla="*/ 49 h 176"/>
              <a:gd name="T4" fmla="*/ 90 w 176"/>
              <a:gd name="T5" fmla="*/ 1 h 176"/>
              <a:gd name="T6" fmla="*/ 88 w 176"/>
              <a:gd name="T7" fmla="*/ 0 h 176"/>
              <a:gd name="T8" fmla="*/ 86 w 176"/>
              <a:gd name="T9" fmla="*/ 1 h 176"/>
              <a:gd name="T10" fmla="*/ 2 w 176"/>
              <a:gd name="T11" fmla="*/ 49 h 176"/>
              <a:gd name="T12" fmla="*/ 0 w 176"/>
              <a:gd name="T13" fmla="*/ 68 h 176"/>
              <a:gd name="T14" fmla="*/ 16 w 176"/>
              <a:gd name="T15" fmla="*/ 72 h 176"/>
              <a:gd name="T16" fmla="*/ 12 w 176"/>
              <a:gd name="T17" fmla="*/ 144 h 176"/>
              <a:gd name="T18" fmla="*/ 8 w 176"/>
              <a:gd name="T19" fmla="*/ 147 h 176"/>
              <a:gd name="T20" fmla="*/ 0 w 176"/>
              <a:gd name="T21" fmla="*/ 171 h 176"/>
              <a:gd name="T22" fmla="*/ 4 w 176"/>
              <a:gd name="T23" fmla="*/ 176 h 176"/>
              <a:gd name="T24" fmla="*/ 176 w 176"/>
              <a:gd name="T25" fmla="*/ 172 h 176"/>
              <a:gd name="T26" fmla="*/ 176 w 176"/>
              <a:gd name="T27" fmla="*/ 171 h 176"/>
              <a:gd name="T28" fmla="*/ 168 w 176"/>
              <a:gd name="T29" fmla="*/ 147 h 176"/>
              <a:gd name="T30" fmla="*/ 160 w 176"/>
              <a:gd name="T31" fmla="*/ 144 h 176"/>
              <a:gd name="T32" fmla="*/ 172 w 176"/>
              <a:gd name="T33" fmla="*/ 72 h 176"/>
              <a:gd name="T34" fmla="*/ 157 w 176"/>
              <a:gd name="T35" fmla="*/ 48 h 176"/>
              <a:gd name="T36" fmla="*/ 88 w 176"/>
              <a:gd name="T37" fmla="*/ 9 h 176"/>
              <a:gd name="T38" fmla="*/ 166 w 176"/>
              <a:gd name="T39" fmla="*/ 168 h 176"/>
              <a:gd name="T40" fmla="*/ 15 w 176"/>
              <a:gd name="T41" fmla="*/ 152 h 176"/>
              <a:gd name="T42" fmla="*/ 24 w 176"/>
              <a:gd name="T43" fmla="*/ 72 h 176"/>
              <a:gd name="T44" fmla="*/ 40 w 176"/>
              <a:gd name="T45" fmla="*/ 144 h 176"/>
              <a:gd name="T46" fmla="*/ 24 w 176"/>
              <a:gd name="T47" fmla="*/ 72 h 176"/>
              <a:gd name="T48" fmla="*/ 64 w 176"/>
              <a:gd name="T49" fmla="*/ 72 h 176"/>
              <a:gd name="T50" fmla="*/ 48 w 176"/>
              <a:gd name="T51" fmla="*/ 144 h 176"/>
              <a:gd name="T52" fmla="*/ 72 w 176"/>
              <a:gd name="T53" fmla="*/ 72 h 176"/>
              <a:gd name="T54" fmla="*/ 104 w 176"/>
              <a:gd name="T55" fmla="*/ 144 h 176"/>
              <a:gd name="T56" fmla="*/ 72 w 176"/>
              <a:gd name="T57" fmla="*/ 72 h 176"/>
              <a:gd name="T58" fmla="*/ 128 w 176"/>
              <a:gd name="T59" fmla="*/ 72 h 176"/>
              <a:gd name="T60" fmla="*/ 112 w 176"/>
              <a:gd name="T61" fmla="*/ 144 h 176"/>
              <a:gd name="T62" fmla="*/ 136 w 176"/>
              <a:gd name="T63" fmla="*/ 72 h 176"/>
              <a:gd name="T64" fmla="*/ 152 w 176"/>
              <a:gd name="T65" fmla="*/ 144 h 176"/>
              <a:gd name="T66" fmla="*/ 136 w 176"/>
              <a:gd name="T67" fmla="*/ 72 h 176"/>
              <a:gd name="T68" fmla="*/ 168 w 176"/>
              <a:gd name="T69" fmla="*/ 56 h 176"/>
              <a:gd name="T70" fmla="*/ 8 w 176"/>
              <a:gd name="T7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72" y="72"/>
                </a:moveTo>
                <a:cubicBezTo>
                  <a:pt x="174" y="72"/>
                  <a:pt x="176" y="70"/>
                  <a:pt x="176" y="68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6" y="51"/>
                  <a:pt x="175" y="49"/>
                  <a:pt x="174" y="49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1"/>
                  <a:pt x="90" y="1"/>
                  <a:pt x="90" y="1"/>
                </a:cubicBezTo>
                <a:cubicBezTo>
                  <a:pt x="89" y="0"/>
                  <a:pt x="89" y="0"/>
                  <a:pt x="88" y="0"/>
                </a:cubicBezTo>
                <a:cubicBezTo>
                  <a:pt x="87" y="0"/>
                  <a:pt x="87" y="0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51"/>
                  <a:pt x="0" y="52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2"/>
                  <a:pt x="4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0" y="144"/>
                  <a:pt x="9" y="145"/>
                  <a:pt x="8" y="147"/>
                </a:cubicBezTo>
                <a:cubicBezTo>
                  <a:pt x="8" y="147"/>
                  <a:pt x="8" y="147"/>
                  <a:pt x="8" y="147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2"/>
                  <a:pt x="176" y="171"/>
                  <a:pt x="176" y="171"/>
                </a:cubicBezTo>
                <a:cubicBezTo>
                  <a:pt x="176" y="171"/>
                  <a:pt x="176" y="171"/>
                  <a:pt x="176" y="171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7" y="145"/>
                  <a:pt x="166" y="144"/>
                  <a:pt x="164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0" y="72"/>
                  <a:pt x="160" y="72"/>
                  <a:pt x="160" y="72"/>
                </a:cubicBezTo>
                <a:lnTo>
                  <a:pt x="172" y="72"/>
                </a:lnTo>
                <a:close/>
                <a:moveTo>
                  <a:pt x="88" y="9"/>
                </a:moveTo>
                <a:cubicBezTo>
                  <a:pt x="157" y="48"/>
                  <a:pt x="157" y="48"/>
                  <a:pt x="157" y="48"/>
                </a:cubicBezTo>
                <a:cubicBezTo>
                  <a:pt x="19" y="48"/>
                  <a:pt x="19" y="48"/>
                  <a:pt x="19" y="48"/>
                </a:cubicBezTo>
                <a:lnTo>
                  <a:pt x="88" y="9"/>
                </a:lnTo>
                <a:close/>
                <a:moveTo>
                  <a:pt x="161" y="152"/>
                </a:moveTo>
                <a:cubicBezTo>
                  <a:pt x="166" y="168"/>
                  <a:pt x="166" y="168"/>
                  <a:pt x="166" y="168"/>
                </a:cubicBezTo>
                <a:cubicBezTo>
                  <a:pt x="10" y="168"/>
                  <a:pt x="10" y="168"/>
                  <a:pt x="10" y="168"/>
                </a:cubicBezTo>
                <a:cubicBezTo>
                  <a:pt x="15" y="152"/>
                  <a:pt x="15" y="152"/>
                  <a:pt x="15" y="152"/>
                </a:cubicBezTo>
                <a:lnTo>
                  <a:pt x="161" y="152"/>
                </a:lnTo>
                <a:close/>
                <a:moveTo>
                  <a:pt x="24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72"/>
                </a:lnTo>
                <a:close/>
                <a:moveTo>
                  <a:pt x="48" y="72"/>
                </a:moveTo>
                <a:cubicBezTo>
                  <a:pt x="64" y="72"/>
                  <a:pt x="64" y="72"/>
                  <a:pt x="64" y="72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48" y="144"/>
                  <a:pt x="48" y="144"/>
                  <a:pt x="48" y="144"/>
                </a:cubicBezTo>
                <a:lnTo>
                  <a:pt x="48" y="72"/>
                </a:lnTo>
                <a:close/>
                <a:moveTo>
                  <a:pt x="72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72" y="144"/>
                  <a:pt x="72" y="144"/>
                  <a:pt x="72" y="144"/>
                </a:cubicBezTo>
                <a:lnTo>
                  <a:pt x="72" y="72"/>
                </a:lnTo>
                <a:close/>
                <a:moveTo>
                  <a:pt x="112" y="72"/>
                </a:moveTo>
                <a:cubicBezTo>
                  <a:pt x="128" y="72"/>
                  <a:pt x="128" y="72"/>
                  <a:pt x="128" y="72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12" y="144"/>
                  <a:pt x="112" y="144"/>
                  <a:pt x="112" y="144"/>
                </a:cubicBezTo>
                <a:lnTo>
                  <a:pt x="112" y="72"/>
                </a:lnTo>
                <a:close/>
                <a:moveTo>
                  <a:pt x="136" y="72"/>
                </a:moveTo>
                <a:cubicBezTo>
                  <a:pt x="152" y="72"/>
                  <a:pt x="152" y="72"/>
                  <a:pt x="152" y="72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36" y="144"/>
                  <a:pt x="136" y="144"/>
                  <a:pt x="136" y="144"/>
                </a:cubicBezTo>
                <a:lnTo>
                  <a:pt x="136" y="72"/>
                </a:lnTo>
                <a:close/>
                <a:moveTo>
                  <a:pt x="8" y="56"/>
                </a:moveTo>
                <a:cubicBezTo>
                  <a:pt x="168" y="56"/>
                  <a:pt x="168" y="56"/>
                  <a:pt x="168" y="56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8" y="64"/>
                  <a:pt x="8" y="64"/>
                  <a:pt x="8" y="64"/>
                </a:cubicBezTo>
                <a:lnTo>
                  <a:pt x="8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58C8E6-ED07-4B0F-9B00-1A598045E6B7}"/>
              </a:ext>
            </a:extLst>
          </p:cNvPr>
          <p:cNvSpPr txBox="1"/>
          <p:nvPr/>
        </p:nvSpPr>
        <p:spPr>
          <a:xfrm>
            <a:off x="1970132" y="949438"/>
            <a:ext cx="8471236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dirty="0">
                <a:latin typeface="Montserrat" panose="00000500000000000000" pitchFamily="2" charset="0"/>
                <a:ea typeface="Roboto Slab" pitchFamily="2" charset="0"/>
              </a:rPr>
              <a:t>MAP INFOGRAPHIC</a:t>
            </a:r>
            <a:endParaRPr lang="id-ID" sz="3600" dirty="0">
              <a:latin typeface="Montserrat" panose="00000500000000000000" pitchFamily="2" charset="0"/>
              <a:ea typeface="Roboto Slab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7F8BDC8-47E1-40B0-B091-C655B35F8222}"/>
              </a:ext>
            </a:extLst>
          </p:cNvPr>
          <p:cNvGrpSpPr/>
          <p:nvPr/>
        </p:nvGrpSpPr>
        <p:grpSpPr>
          <a:xfrm>
            <a:off x="1053647" y="1859258"/>
            <a:ext cx="5042353" cy="4454021"/>
            <a:chOff x="3574823" y="1992539"/>
            <a:chExt cx="5042353" cy="4454021"/>
          </a:xfrm>
          <a:solidFill>
            <a:schemeClr val="bg1">
              <a:lumMod val="95000"/>
            </a:schemeClr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F119E5B3-FE43-4190-8224-97BF7B3E3F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3745" y="5520802"/>
              <a:ext cx="1617914" cy="925758"/>
            </a:xfrm>
            <a:custGeom>
              <a:avLst/>
              <a:gdLst>
                <a:gd name="T0" fmla="*/ 50 w 935"/>
                <a:gd name="T1" fmla="*/ 388 h 535"/>
                <a:gd name="T2" fmla="*/ 35 w 935"/>
                <a:gd name="T3" fmla="*/ 288 h 535"/>
                <a:gd name="T4" fmla="*/ 35 w 935"/>
                <a:gd name="T5" fmla="*/ 280 h 535"/>
                <a:gd name="T6" fmla="*/ 35 w 935"/>
                <a:gd name="T7" fmla="*/ 288 h 535"/>
                <a:gd name="T8" fmla="*/ 98 w 935"/>
                <a:gd name="T9" fmla="*/ 491 h 535"/>
                <a:gd name="T10" fmla="*/ 0 w 935"/>
                <a:gd name="T11" fmla="*/ 309 h 535"/>
                <a:gd name="T12" fmla="*/ 910 w 935"/>
                <a:gd name="T13" fmla="*/ 491 h 535"/>
                <a:gd name="T14" fmla="*/ 884 w 935"/>
                <a:gd name="T15" fmla="*/ 496 h 535"/>
                <a:gd name="T16" fmla="*/ 850 w 935"/>
                <a:gd name="T17" fmla="*/ 491 h 535"/>
                <a:gd name="T18" fmla="*/ 859 w 935"/>
                <a:gd name="T19" fmla="*/ 514 h 535"/>
                <a:gd name="T20" fmla="*/ 910 w 935"/>
                <a:gd name="T21" fmla="*/ 514 h 535"/>
                <a:gd name="T22" fmla="*/ 840 w 935"/>
                <a:gd name="T23" fmla="*/ 535 h 535"/>
                <a:gd name="T24" fmla="*/ 751 w 935"/>
                <a:gd name="T25" fmla="*/ 527 h 535"/>
                <a:gd name="T26" fmla="*/ 763 w 935"/>
                <a:gd name="T27" fmla="*/ 531 h 535"/>
                <a:gd name="T28" fmla="*/ 803 w 935"/>
                <a:gd name="T29" fmla="*/ 135 h 535"/>
                <a:gd name="T30" fmla="*/ 761 w 935"/>
                <a:gd name="T31" fmla="*/ 43 h 535"/>
                <a:gd name="T32" fmla="*/ 597 w 935"/>
                <a:gd name="T33" fmla="*/ 21 h 535"/>
                <a:gd name="T34" fmla="*/ 429 w 935"/>
                <a:gd name="T35" fmla="*/ 97 h 535"/>
                <a:gd name="T36" fmla="*/ 328 w 935"/>
                <a:gd name="T37" fmla="*/ 137 h 535"/>
                <a:gd name="T38" fmla="*/ 164 w 935"/>
                <a:gd name="T39" fmla="*/ 124 h 535"/>
                <a:gd name="T40" fmla="*/ 133 w 935"/>
                <a:gd name="T41" fmla="*/ 133 h 535"/>
                <a:gd name="T42" fmla="*/ 102 w 935"/>
                <a:gd name="T43" fmla="*/ 116 h 535"/>
                <a:gd name="T44" fmla="*/ 75 w 935"/>
                <a:gd name="T45" fmla="*/ 141 h 535"/>
                <a:gd name="T46" fmla="*/ 79 w 935"/>
                <a:gd name="T47" fmla="*/ 172 h 535"/>
                <a:gd name="T48" fmla="*/ 71 w 935"/>
                <a:gd name="T49" fmla="*/ 185 h 535"/>
                <a:gd name="T50" fmla="*/ 50 w 935"/>
                <a:gd name="T51" fmla="*/ 207 h 535"/>
                <a:gd name="T52" fmla="*/ 46 w 935"/>
                <a:gd name="T53" fmla="*/ 249 h 535"/>
                <a:gd name="T54" fmla="*/ 44 w 935"/>
                <a:gd name="T55" fmla="*/ 267 h 535"/>
                <a:gd name="T56" fmla="*/ 50 w 935"/>
                <a:gd name="T57" fmla="*/ 294 h 535"/>
                <a:gd name="T58" fmla="*/ 39 w 935"/>
                <a:gd name="T59" fmla="*/ 290 h 535"/>
                <a:gd name="T60" fmla="*/ 44 w 935"/>
                <a:gd name="T61" fmla="*/ 297 h 535"/>
                <a:gd name="T62" fmla="*/ 60 w 935"/>
                <a:gd name="T63" fmla="*/ 323 h 535"/>
                <a:gd name="T64" fmla="*/ 60 w 935"/>
                <a:gd name="T65" fmla="*/ 332 h 535"/>
                <a:gd name="T66" fmla="*/ 66 w 935"/>
                <a:gd name="T67" fmla="*/ 348 h 535"/>
                <a:gd name="T68" fmla="*/ 64 w 935"/>
                <a:gd name="T69" fmla="*/ 359 h 535"/>
                <a:gd name="T70" fmla="*/ 85 w 935"/>
                <a:gd name="T71" fmla="*/ 415 h 535"/>
                <a:gd name="T72" fmla="*/ 89 w 935"/>
                <a:gd name="T73" fmla="*/ 462 h 535"/>
                <a:gd name="T74" fmla="*/ 102 w 935"/>
                <a:gd name="T75" fmla="*/ 491 h 535"/>
                <a:gd name="T76" fmla="*/ 129 w 935"/>
                <a:gd name="T77" fmla="*/ 494 h 535"/>
                <a:gd name="T78" fmla="*/ 153 w 935"/>
                <a:gd name="T79" fmla="*/ 496 h 535"/>
                <a:gd name="T80" fmla="*/ 172 w 935"/>
                <a:gd name="T81" fmla="*/ 491 h 535"/>
                <a:gd name="T82" fmla="*/ 201 w 935"/>
                <a:gd name="T83" fmla="*/ 485 h 535"/>
                <a:gd name="T84" fmla="*/ 205 w 935"/>
                <a:gd name="T85" fmla="*/ 483 h 535"/>
                <a:gd name="T86" fmla="*/ 216 w 935"/>
                <a:gd name="T87" fmla="*/ 479 h 535"/>
                <a:gd name="T88" fmla="*/ 220 w 935"/>
                <a:gd name="T89" fmla="*/ 485 h 535"/>
                <a:gd name="T90" fmla="*/ 255 w 935"/>
                <a:gd name="T91" fmla="*/ 450 h 535"/>
                <a:gd name="T92" fmla="*/ 315 w 935"/>
                <a:gd name="T93" fmla="*/ 435 h 535"/>
                <a:gd name="T94" fmla="*/ 427 w 935"/>
                <a:gd name="T95" fmla="*/ 394 h 535"/>
                <a:gd name="T96" fmla="*/ 467 w 935"/>
                <a:gd name="T97" fmla="*/ 390 h 535"/>
                <a:gd name="T98" fmla="*/ 502 w 935"/>
                <a:gd name="T99" fmla="*/ 379 h 535"/>
                <a:gd name="T100" fmla="*/ 519 w 935"/>
                <a:gd name="T101" fmla="*/ 365 h 535"/>
                <a:gd name="T102" fmla="*/ 545 w 935"/>
                <a:gd name="T103" fmla="*/ 340 h 535"/>
                <a:gd name="T104" fmla="*/ 606 w 935"/>
                <a:gd name="T105" fmla="*/ 326 h 535"/>
                <a:gd name="T106" fmla="*/ 701 w 935"/>
                <a:gd name="T107" fmla="*/ 292 h 535"/>
                <a:gd name="T108" fmla="*/ 730 w 935"/>
                <a:gd name="T109" fmla="*/ 278 h 535"/>
                <a:gd name="T110" fmla="*/ 745 w 935"/>
                <a:gd name="T111" fmla="*/ 270 h 535"/>
                <a:gd name="T112" fmla="*/ 761 w 935"/>
                <a:gd name="T113" fmla="*/ 261 h 535"/>
                <a:gd name="T114" fmla="*/ 759 w 935"/>
                <a:gd name="T115" fmla="*/ 226 h 535"/>
                <a:gd name="T116" fmla="*/ 811 w 935"/>
                <a:gd name="T117" fmla="*/ 191 h 535"/>
                <a:gd name="T118" fmla="*/ 823 w 935"/>
                <a:gd name="T119" fmla="*/ 533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5" h="535">
                  <a:moveTo>
                    <a:pt x="48" y="386"/>
                  </a:moveTo>
                  <a:lnTo>
                    <a:pt x="46" y="386"/>
                  </a:lnTo>
                  <a:lnTo>
                    <a:pt x="46" y="386"/>
                  </a:lnTo>
                  <a:lnTo>
                    <a:pt x="44" y="386"/>
                  </a:lnTo>
                  <a:lnTo>
                    <a:pt x="42" y="388"/>
                  </a:lnTo>
                  <a:lnTo>
                    <a:pt x="42" y="390"/>
                  </a:lnTo>
                  <a:lnTo>
                    <a:pt x="42" y="392"/>
                  </a:lnTo>
                  <a:lnTo>
                    <a:pt x="44" y="392"/>
                  </a:lnTo>
                  <a:lnTo>
                    <a:pt x="46" y="394"/>
                  </a:lnTo>
                  <a:lnTo>
                    <a:pt x="48" y="394"/>
                  </a:lnTo>
                  <a:lnTo>
                    <a:pt x="46" y="396"/>
                  </a:lnTo>
                  <a:lnTo>
                    <a:pt x="48" y="396"/>
                  </a:lnTo>
                  <a:lnTo>
                    <a:pt x="48" y="396"/>
                  </a:lnTo>
                  <a:lnTo>
                    <a:pt x="48" y="394"/>
                  </a:lnTo>
                  <a:lnTo>
                    <a:pt x="48" y="392"/>
                  </a:lnTo>
                  <a:lnTo>
                    <a:pt x="50" y="390"/>
                  </a:lnTo>
                  <a:lnTo>
                    <a:pt x="50" y="388"/>
                  </a:lnTo>
                  <a:lnTo>
                    <a:pt x="50" y="388"/>
                  </a:lnTo>
                  <a:lnTo>
                    <a:pt x="48" y="386"/>
                  </a:lnTo>
                  <a:close/>
                  <a:moveTo>
                    <a:pt x="46" y="409"/>
                  </a:moveTo>
                  <a:lnTo>
                    <a:pt x="44" y="411"/>
                  </a:lnTo>
                  <a:lnTo>
                    <a:pt x="42" y="413"/>
                  </a:lnTo>
                  <a:lnTo>
                    <a:pt x="42" y="415"/>
                  </a:lnTo>
                  <a:lnTo>
                    <a:pt x="42" y="417"/>
                  </a:lnTo>
                  <a:lnTo>
                    <a:pt x="46" y="415"/>
                  </a:lnTo>
                  <a:lnTo>
                    <a:pt x="46" y="413"/>
                  </a:lnTo>
                  <a:lnTo>
                    <a:pt x="46" y="413"/>
                  </a:lnTo>
                  <a:lnTo>
                    <a:pt x="48" y="409"/>
                  </a:lnTo>
                  <a:lnTo>
                    <a:pt x="50" y="409"/>
                  </a:lnTo>
                  <a:lnTo>
                    <a:pt x="48" y="406"/>
                  </a:lnTo>
                  <a:lnTo>
                    <a:pt x="46" y="409"/>
                  </a:lnTo>
                  <a:close/>
                  <a:moveTo>
                    <a:pt x="35" y="288"/>
                  </a:moveTo>
                  <a:lnTo>
                    <a:pt x="35" y="288"/>
                  </a:lnTo>
                  <a:lnTo>
                    <a:pt x="35" y="288"/>
                  </a:lnTo>
                  <a:lnTo>
                    <a:pt x="35" y="288"/>
                  </a:lnTo>
                  <a:lnTo>
                    <a:pt x="35" y="288"/>
                  </a:lnTo>
                  <a:lnTo>
                    <a:pt x="35" y="286"/>
                  </a:lnTo>
                  <a:lnTo>
                    <a:pt x="35" y="286"/>
                  </a:lnTo>
                  <a:lnTo>
                    <a:pt x="35" y="282"/>
                  </a:lnTo>
                  <a:lnTo>
                    <a:pt x="35" y="282"/>
                  </a:lnTo>
                  <a:lnTo>
                    <a:pt x="35" y="282"/>
                  </a:lnTo>
                  <a:lnTo>
                    <a:pt x="35" y="282"/>
                  </a:lnTo>
                  <a:lnTo>
                    <a:pt x="33" y="282"/>
                  </a:lnTo>
                  <a:lnTo>
                    <a:pt x="33" y="282"/>
                  </a:lnTo>
                  <a:lnTo>
                    <a:pt x="33" y="282"/>
                  </a:lnTo>
                  <a:lnTo>
                    <a:pt x="33" y="282"/>
                  </a:lnTo>
                  <a:lnTo>
                    <a:pt x="35" y="280"/>
                  </a:lnTo>
                  <a:lnTo>
                    <a:pt x="35" y="280"/>
                  </a:lnTo>
                  <a:lnTo>
                    <a:pt x="35" y="280"/>
                  </a:lnTo>
                  <a:lnTo>
                    <a:pt x="35" y="280"/>
                  </a:lnTo>
                  <a:lnTo>
                    <a:pt x="35" y="280"/>
                  </a:lnTo>
                  <a:lnTo>
                    <a:pt x="37" y="278"/>
                  </a:lnTo>
                  <a:lnTo>
                    <a:pt x="37" y="278"/>
                  </a:lnTo>
                  <a:lnTo>
                    <a:pt x="35" y="278"/>
                  </a:lnTo>
                  <a:lnTo>
                    <a:pt x="35" y="278"/>
                  </a:lnTo>
                  <a:lnTo>
                    <a:pt x="33" y="278"/>
                  </a:lnTo>
                  <a:lnTo>
                    <a:pt x="33" y="280"/>
                  </a:lnTo>
                  <a:lnTo>
                    <a:pt x="33" y="280"/>
                  </a:lnTo>
                  <a:lnTo>
                    <a:pt x="31" y="280"/>
                  </a:lnTo>
                  <a:lnTo>
                    <a:pt x="31" y="282"/>
                  </a:lnTo>
                  <a:lnTo>
                    <a:pt x="31" y="286"/>
                  </a:lnTo>
                  <a:lnTo>
                    <a:pt x="29" y="288"/>
                  </a:lnTo>
                  <a:lnTo>
                    <a:pt x="29" y="290"/>
                  </a:lnTo>
                  <a:lnTo>
                    <a:pt x="31" y="290"/>
                  </a:lnTo>
                  <a:lnTo>
                    <a:pt x="31" y="292"/>
                  </a:lnTo>
                  <a:lnTo>
                    <a:pt x="33" y="292"/>
                  </a:lnTo>
                  <a:lnTo>
                    <a:pt x="33" y="290"/>
                  </a:lnTo>
                  <a:lnTo>
                    <a:pt x="35" y="288"/>
                  </a:lnTo>
                  <a:lnTo>
                    <a:pt x="35" y="288"/>
                  </a:lnTo>
                  <a:close/>
                  <a:moveTo>
                    <a:pt x="23" y="257"/>
                  </a:moveTo>
                  <a:lnTo>
                    <a:pt x="21" y="257"/>
                  </a:lnTo>
                  <a:lnTo>
                    <a:pt x="21" y="257"/>
                  </a:lnTo>
                  <a:lnTo>
                    <a:pt x="19" y="255"/>
                  </a:lnTo>
                  <a:lnTo>
                    <a:pt x="19" y="255"/>
                  </a:lnTo>
                  <a:lnTo>
                    <a:pt x="17" y="255"/>
                  </a:lnTo>
                  <a:lnTo>
                    <a:pt x="19" y="257"/>
                  </a:lnTo>
                  <a:lnTo>
                    <a:pt x="17" y="257"/>
                  </a:lnTo>
                  <a:lnTo>
                    <a:pt x="19" y="257"/>
                  </a:lnTo>
                  <a:lnTo>
                    <a:pt x="19" y="257"/>
                  </a:lnTo>
                  <a:lnTo>
                    <a:pt x="25" y="259"/>
                  </a:lnTo>
                  <a:lnTo>
                    <a:pt x="25" y="257"/>
                  </a:lnTo>
                  <a:lnTo>
                    <a:pt x="25" y="257"/>
                  </a:lnTo>
                  <a:lnTo>
                    <a:pt x="25" y="257"/>
                  </a:lnTo>
                  <a:lnTo>
                    <a:pt x="23" y="257"/>
                  </a:lnTo>
                  <a:close/>
                  <a:moveTo>
                    <a:pt x="98" y="491"/>
                  </a:moveTo>
                  <a:lnTo>
                    <a:pt x="95" y="491"/>
                  </a:lnTo>
                  <a:lnTo>
                    <a:pt x="93" y="494"/>
                  </a:lnTo>
                  <a:lnTo>
                    <a:pt x="93" y="494"/>
                  </a:lnTo>
                  <a:lnTo>
                    <a:pt x="93" y="494"/>
                  </a:lnTo>
                  <a:lnTo>
                    <a:pt x="95" y="494"/>
                  </a:lnTo>
                  <a:lnTo>
                    <a:pt x="95" y="494"/>
                  </a:lnTo>
                  <a:lnTo>
                    <a:pt x="98" y="496"/>
                  </a:lnTo>
                  <a:lnTo>
                    <a:pt x="98" y="496"/>
                  </a:lnTo>
                  <a:lnTo>
                    <a:pt x="98" y="496"/>
                  </a:lnTo>
                  <a:lnTo>
                    <a:pt x="98" y="494"/>
                  </a:lnTo>
                  <a:lnTo>
                    <a:pt x="98" y="494"/>
                  </a:lnTo>
                  <a:lnTo>
                    <a:pt x="98" y="491"/>
                  </a:lnTo>
                  <a:close/>
                  <a:moveTo>
                    <a:pt x="2" y="307"/>
                  </a:moveTo>
                  <a:lnTo>
                    <a:pt x="2" y="307"/>
                  </a:lnTo>
                  <a:lnTo>
                    <a:pt x="2" y="307"/>
                  </a:lnTo>
                  <a:lnTo>
                    <a:pt x="0" y="307"/>
                  </a:lnTo>
                  <a:lnTo>
                    <a:pt x="0" y="309"/>
                  </a:lnTo>
                  <a:lnTo>
                    <a:pt x="2" y="311"/>
                  </a:lnTo>
                  <a:lnTo>
                    <a:pt x="2" y="309"/>
                  </a:lnTo>
                  <a:lnTo>
                    <a:pt x="4" y="309"/>
                  </a:lnTo>
                  <a:lnTo>
                    <a:pt x="2" y="309"/>
                  </a:lnTo>
                  <a:lnTo>
                    <a:pt x="2" y="307"/>
                  </a:lnTo>
                  <a:close/>
                  <a:moveTo>
                    <a:pt x="935" y="500"/>
                  </a:moveTo>
                  <a:lnTo>
                    <a:pt x="933" y="500"/>
                  </a:lnTo>
                  <a:lnTo>
                    <a:pt x="931" y="500"/>
                  </a:lnTo>
                  <a:lnTo>
                    <a:pt x="931" y="502"/>
                  </a:lnTo>
                  <a:lnTo>
                    <a:pt x="927" y="500"/>
                  </a:lnTo>
                  <a:lnTo>
                    <a:pt x="917" y="496"/>
                  </a:lnTo>
                  <a:lnTo>
                    <a:pt x="917" y="496"/>
                  </a:lnTo>
                  <a:lnTo>
                    <a:pt x="915" y="496"/>
                  </a:lnTo>
                  <a:lnTo>
                    <a:pt x="915" y="494"/>
                  </a:lnTo>
                  <a:lnTo>
                    <a:pt x="913" y="494"/>
                  </a:lnTo>
                  <a:lnTo>
                    <a:pt x="910" y="494"/>
                  </a:lnTo>
                  <a:lnTo>
                    <a:pt x="910" y="491"/>
                  </a:lnTo>
                  <a:lnTo>
                    <a:pt x="908" y="491"/>
                  </a:lnTo>
                  <a:lnTo>
                    <a:pt x="908" y="491"/>
                  </a:lnTo>
                  <a:lnTo>
                    <a:pt x="908" y="491"/>
                  </a:lnTo>
                  <a:lnTo>
                    <a:pt x="908" y="491"/>
                  </a:lnTo>
                  <a:lnTo>
                    <a:pt x="906" y="491"/>
                  </a:lnTo>
                  <a:lnTo>
                    <a:pt x="906" y="491"/>
                  </a:lnTo>
                  <a:lnTo>
                    <a:pt x="906" y="491"/>
                  </a:lnTo>
                  <a:lnTo>
                    <a:pt x="904" y="491"/>
                  </a:lnTo>
                  <a:lnTo>
                    <a:pt x="904" y="489"/>
                  </a:lnTo>
                  <a:lnTo>
                    <a:pt x="902" y="491"/>
                  </a:lnTo>
                  <a:lnTo>
                    <a:pt x="900" y="491"/>
                  </a:lnTo>
                  <a:lnTo>
                    <a:pt x="896" y="491"/>
                  </a:lnTo>
                  <a:lnTo>
                    <a:pt x="896" y="494"/>
                  </a:lnTo>
                  <a:lnTo>
                    <a:pt x="894" y="494"/>
                  </a:lnTo>
                  <a:lnTo>
                    <a:pt x="886" y="494"/>
                  </a:lnTo>
                  <a:lnTo>
                    <a:pt x="884" y="494"/>
                  </a:lnTo>
                  <a:lnTo>
                    <a:pt x="884" y="496"/>
                  </a:lnTo>
                  <a:lnTo>
                    <a:pt x="881" y="498"/>
                  </a:lnTo>
                  <a:lnTo>
                    <a:pt x="879" y="498"/>
                  </a:lnTo>
                  <a:lnTo>
                    <a:pt x="877" y="496"/>
                  </a:lnTo>
                  <a:lnTo>
                    <a:pt x="871" y="491"/>
                  </a:lnTo>
                  <a:lnTo>
                    <a:pt x="867" y="489"/>
                  </a:lnTo>
                  <a:lnTo>
                    <a:pt x="867" y="489"/>
                  </a:lnTo>
                  <a:lnTo>
                    <a:pt x="865" y="489"/>
                  </a:lnTo>
                  <a:lnTo>
                    <a:pt x="865" y="489"/>
                  </a:lnTo>
                  <a:lnTo>
                    <a:pt x="865" y="489"/>
                  </a:lnTo>
                  <a:lnTo>
                    <a:pt x="857" y="489"/>
                  </a:lnTo>
                  <a:lnTo>
                    <a:pt x="857" y="489"/>
                  </a:lnTo>
                  <a:lnTo>
                    <a:pt x="854" y="489"/>
                  </a:lnTo>
                  <a:lnTo>
                    <a:pt x="854" y="491"/>
                  </a:lnTo>
                  <a:lnTo>
                    <a:pt x="854" y="491"/>
                  </a:lnTo>
                  <a:lnTo>
                    <a:pt x="854" y="491"/>
                  </a:lnTo>
                  <a:lnTo>
                    <a:pt x="852" y="491"/>
                  </a:lnTo>
                  <a:lnTo>
                    <a:pt x="850" y="491"/>
                  </a:lnTo>
                  <a:lnTo>
                    <a:pt x="850" y="494"/>
                  </a:lnTo>
                  <a:lnTo>
                    <a:pt x="850" y="496"/>
                  </a:lnTo>
                  <a:lnTo>
                    <a:pt x="850" y="498"/>
                  </a:lnTo>
                  <a:lnTo>
                    <a:pt x="848" y="500"/>
                  </a:lnTo>
                  <a:lnTo>
                    <a:pt x="848" y="500"/>
                  </a:lnTo>
                  <a:lnTo>
                    <a:pt x="848" y="502"/>
                  </a:lnTo>
                  <a:lnTo>
                    <a:pt x="848" y="502"/>
                  </a:lnTo>
                  <a:lnTo>
                    <a:pt x="846" y="502"/>
                  </a:lnTo>
                  <a:lnTo>
                    <a:pt x="844" y="502"/>
                  </a:lnTo>
                  <a:lnTo>
                    <a:pt x="842" y="502"/>
                  </a:lnTo>
                  <a:lnTo>
                    <a:pt x="842" y="502"/>
                  </a:lnTo>
                  <a:lnTo>
                    <a:pt x="842" y="502"/>
                  </a:lnTo>
                  <a:lnTo>
                    <a:pt x="844" y="504"/>
                  </a:lnTo>
                  <a:lnTo>
                    <a:pt x="852" y="508"/>
                  </a:lnTo>
                  <a:lnTo>
                    <a:pt x="857" y="510"/>
                  </a:lnTo>
                  <a:lnTo>
                    <a:pt x="857" y="512"/>
                  </a:lnTo>
                  <a:lnTo>
                    <a:pt x="859" y="514"/>
                  </a:lnTo>
                  <a:lnTo>
                    <a:pt x="859" y="516"/>
                  </a:lnTo>
                  <a:lnTo>
                    <a:pt x="861" y="516"/>
                  </a:lnTo>
                  <a:lnTo>
                    <a:pt x="863" y="518"/>
                  </a:lnTo>
                  <a:lnTo>
                    <a:pt x="867" y="518"/>
                  </a:lnTo>
                  <a:lnTo>
                    <a:pt x="873" y="521"/>
                  </a:lnTo>
                  <a:lnTo>
                    <a:pt x="875" y="521"/>
                  </a:lnTo>
                  <a:lnTo>
                    <a:pt x="890" y="518"/>
                  </a:lnTo>
                  <a:lnTo>
                    <a:pt x="892" y="518"/>
                  </a:lnTo>
                  <a:lnTo>
                    <a:pt x="894" y="518"/>
                  </a:lnTo>
                  <a:lnTo>
                    <a:pt x="894" y="518"/>
                  </a:lnTo>
                  <a:lnTo>
                    <a:pt x="896" y="518"/>
                  </a:lnTo>
                  <a:lnTo>
                    <a:pt x="896" y="516"/>
                  </a:lnTo>
                  <a:lnTo>
                    <a:pt x="898" y="516"/>
                  </a:lnTo>
                  <a:lnTo>
                    <a:pt x="904" y="516"/>
                  </a:lnTo>
                  <a:lnTo>
                    <a:pt x="906" y="516"/>
                  </a:lnTo>
                  <a:lnTo>
                    <a:pt x="908" y="514"/>
                  </a:lnTo>
                  <a:lnTo>
                    <a:pt x="910" y="514"/>
                  </a:lnTo>
                  <a:lnTo>
                    <a:pt x="910" y="514"/>
                  </a:lnTo>
                  <a:lnTo>
                    <a:pt x="913" y="512"/>
                  </a:lnTo>
                  <a:lnTo>
                    <a:pt x="913" y="510"/>
                  </a:lnTo>
                  <a:lnTo>
                    <a:pt x="915" y="510"/>
                  </a:lnTo>
                  <a:lnTo>
                    <a:pt x="925" y="508"/>
                  </a:lnTo>
                  <a:lnTo>
                    <a:pt x="927" y="506"/>
                  </a:lnTo>
                  <a:lnTo>
                    <a:pt x="927" y="504"/>
                  </a:lnTo>
                  <a:lnTo>
                    <a:pt x="927" y="504"/>
                  </a:lnTo>
                  <a:lnTo>
                    <a:pt x="929" y="502"/>
                  </a:lnTo>
                  <a:lnTo>
                    <a:pt x="931" y="502"/>
                  </a:lnTo>
                  <a:lnTo>
                    <a:pt x="933" y="502"/>
                  </a:lnTo>
                  <a:lnTo>
                    <a:pt x="935" y="502"/>
                  </a:lnTo>
                  <a:lnTo>
                    <a:pt x="935" y="500"/>
                  </a:lnTo>
                  <a:close/>
                  <a:moveTo>
                    <a:pt x="842" y="533"/>
                  </a:moveTo>
                  <a:lnTo>
                    <a:pt x="840" y="533"/>
                  </a:lnTo>
                  <a:lnTo>
                    <a:pt x="838" y="535"/>
                  </a:lnTo>
                  <a:lnTo>
                    <a:pt x="840" y="535"/>
                  </a:lnTo>
                  <a:lnTo>
                    <a:pt x="842" y="535"/>
                  </a:lnTo>
                  <a:lnTo>
                    <a:pt x="844" y="535"/>
                  </a:lnTo>
                  <a:lnTo>
                    <a:pt x="844" y="535"/>
                  </a:lnTo>
                  <a:lnTo>
                    <a:pt x="844" y="535"/>
                  </a:lnTo>
                  <a:lnTo>
                    <a:pt x="842" y="533"/>
                  </a:lnTo>
                  <a:close/>
                  <a:moveTo>
                    <a:pt x="774" y="529"/>
                  </a:moveTo>
                  <a:lnTo>
                    <a:pt x="774" y="529"/>
                  </a:lnTo>
                  <a:lnTo>
                    <a:pt x="772" y="529"/>
                  </a:lnTo>
                  <a:lnTo>
                    <a:pt x="769" y="529"/>
                  </a:lnTo>
                  <a:lnTo>
                    <a:pt x="761" y="529"/>
                  </a:lnTo>
                  <a:lnTo>
                    <a:pt x="759" y="527"/>
                  </a:lnTo>
                  <a:lnTo>
                    <a:pt x="759" y="527"/>
                  </a:lnTo>
                  <a:lnTo>
                    <a:pt x="757" y="527"/>
                  </a:lnTo>
                  <a:lnTo>
                    <a:pt x="755" y="525"/>
                  </a:lnTo>
                  <a:lnTo>
                    <a:pt x="753" y="525"/>
                  </a:lnTo>
                  <a:lnTo>
                    <a:pt x="751" y="525"/>
                  </a:lnTo>
                  <a:lnTo>
                    <a:pt x="751" y="527"/>
                  </a:lnTo>
                  <a:lnTo>
                    <a:pt x="751" y="527"/>
                  </a:lnTo>
                  <a:lnTo>
                    <a:pt x="751" y="527"/>
                  </a:lnTo>
                  <a:lnTo>
                    <a:pt x="749" y="527"/>
                  </a:lnTo>
                  <a:lnTo>
                    <a:pt x="751" y="529"/>
                  </a:lnTo>
                  <a:lnTo>
                    <a:pt x="753" y="529"/>
                  </a:lnTo>
                  <a:lnTo>
                    <a:pt x="753" y="529"/>
                  </a:lnTo>
                  <a:lnTo>
                    <a:pt x="753" y="529"/>
                  </a:lnTo>
                  <a:lnTo>
                    <a:pt x="755" y="529"/>
                  </a:lnTo>
                  <a:lnTo>
                    <a:pt x="755" y="529"/>
                  </a:lnTo>
                  <a:lnTo>
                    <a:pt x="755" y="529"/>
                  </a:lnTo>
                  <a:lnTo>
                    <a:pt x="757" y="531"/>
                  </a:lnTo>
                  <a:lnTo>
                    <a:pt x="757" y="531"/>
                  </a:lnTo>
                  <a:lnTo>
                    <a:pt x="757" y="531"/>
                  </a:lnTo>
                  <a:lnTo>
                    <a:pt x="759" y="531"/>
                  </a:lnTo>
                  <a:lnTo>
                    <a:pt x="761" y="531"/>
                  </a:lnTo>
                  <a:lnTo>
                    <a:pt x="761" y="531"/>
                  </a:lnTo>
                  <a:lnTo>
                    <a:pt x="763" y="531"/>
                  </a:lnTo>
                  <a:lnTo>
                    <a:pt x="767" y="533"/>
                  </a:lnTo>
                  <a:lnTo>
                    <a:pt x="769" y="533"/>
                  </a:lnTo>
                  <a:lnTo>
                    <a:pt x="772" y="533"/>
                  </a:lnTo>
                  <a:lnTo>
                    <a:pt x="774" y="533"/>
                  </a:lnTo>
                  <a:lnTo>
                    <a:pt x="774" y="531"/>
                  </a:lnTo>
                  <a:lnTo>
                    <a:pt x="774" y="531"/>
                  </a:lnTo>
                  <a:lnTo>
                    <a:pt x="774" y="531"/>
                  </a:lnTo>
                  <a:lnTo>
                    <a:pt x="774" y="529"/>
                  </a:lnTo>
                  <a:close/>
                  <a:moveTo>
                    <a:pt x="823" y="187"/>
                  </a:moveTo>
                  <a:lnTo>
                    <a:pt x="825" y="185"/>
                  </a:lnTo>
                  <a:lnTo>
                    <a:pt x="821" y="174"/>
                  </a:lnTo>
                  <a:lnTo>
                    <a:pt x="817" y="164"/>
                  </a:lnTo>
                  <a:lnTo>
                    <a:pt x="811" y="153"/>
                  </a:lnTo>
                  <a:lnTo>
                    <a:pt x="807" y="143"/>
                  </a:lnTo>
                  <a:lnTo>
                    <a:pt x="805" y="135"/>
                  </a:lnTo>
                  <a:lnTo>
                    <a:pt x="803" y="135"/>
                  </a:lnTo>
                  <a:lnTo>
                    <a:pt x="803" y="135"/>
                  </a:lnTo>
                  <a:lnTo>
                    <a:pt x="798" y="135"/>
                  </a:lnTo>
                  <a:lnTo>
                    <a:pt x="798" y="133"/>
                  </a:lnTo>
                  <a:lnTo>
                    <a:pt x="798" y="133"/>
                  </a:lnTo>
                  <a:lnTo>
                    <a:pt x="798" y="133"/>
                  </a:lnTo>
                  <a:lnTo>
                    <a:pt x="798" y="133"/>
                  </a:lnTo>
                  <a:lnTo>
                    <a:pt x="796" y="129"/>
                  </a:lnTo>
                  <a:lnTo>
                    <a:pt x="792" y="120"/>
                  </a:lnTo>
                  <a:lnTo>
                    <a:pt x="790" y="112"/>
                  </a:lnTo>
                  <a:lnTo>
                    <a:pt x="786" y="106"/>
                  </a:lnTo>
                  <a:lnTo>
                    <a:pt x="784" y="97"/>
                  </a:lnTo>
                  <a:lnTo>
                    <a:pt x="780" y="89"/>
                  </a:lnTo>
                  <a:lnTo>
                    <a:pt x="778" y="83"/>
                  </a:lnTo>
                  <a:lnTo>
                    <a:pt x="774" y="75"/>
                  </a:lnTo>
                  <a:lnTo>
                    <a:pt x="769" y="66"/>
                  </a:lnTo>
                  <a:lnTo>
                    <a:pt x="767" y="60"/>
                  </a:lnTo>
                  <a:lnTo>
                    <a:pt x="763" y="52"/>
                  </a:lnTo>
                  <a:lnTo>
                    <a:pt x="761" y="43"/>
                  </a:lnTo>
                  <a:lnTo>
                    <a:pt x="757" y="35"/>
                  </a:lnTo>
                  <a:lnTo>
                    <a:pt x="755" y="29"/>
                  </a:lnTo>
                  <a:lnTo>
                    <a:pt x="751" y="21"/>
                  </a:lnTo>
                  <a:lnTo>
                    <a:pt x="749" y="12"/>
                  </a:lnTo>
                  <a:lnTo>
                    <a:pt x="745" y="6"/>
                  </a:lnTo>
                  <a:lnTo>
                    <a:pt x="743" y="0"/>
                  </a:lnTo>
                  <a:lnTo>
                    <a:pt x="730" y="2"/>
                  </a:lnTo>
                  <a:lnTo>
                    <a:pt x="718" y="2"/>
                  </a:lnTo>
                  <a:lnTo>
                    <a:pt x="705" y="4"/>
                  </a:lnTo>
                  <a:lnTo>
                    <a:pt x="693" y="6"/>
                  </a:lnTo>
                  <a:lnTo>
                    <a:pt x="682" y="8"/>
                  </a:lnTo>
                  <a:lnTo>
                    <a:pt x="670" y="10"/>
                  </a:lnTo>
                  <a:lnTo>
                    <a:pt x="657" y="10"/>
                  </a:lnTo>
                  <a:lnTo>
                    <a:pt x="645" y="12"/>
                  </a:lnTo>
                  <a:lnTo>
                    <a:pt x="633" y="14"/>
                  </a:lnTo>
                  <a:lnTo>
                    <a:pt x="610" y="19"/>
                  </a:lnTo>
                  <a:lnTo>
                    <a:pt x="597" y="21"/>
                  </a:lnTo>
                  <a:lnTo>
                    <a:pt x="585" y="21"/>
                  </a:lnTo>
                  <a:lnTo>
                    <a:pt x="572" y="23"/>
                  </a:lnTo>
                  <a:lnTo>
                    <a:pt x="560" y="25"/>
                  </a:lnTo>
                  <a:lnTo>
                    <a:pt x="550" y="27"/>
                  </a:lnTo>
                  <a:lnTo>
                    <a:pt x="537" y="29"/>
                  </a:lnTo>
                  <a:lnTo>
                    <a:pt x="527" y="29"/>
                  </a:lnTo>
                  <a:lnTo>
                    <a:pt x="521" y="33"/>
                  </a:lnTo>
                  <a:lnTo>
                    <a:pt x="516" y="33"/>
                  </a:lnTo>
                  <a:lnTo>
                    <a:pt x="506" y="39"/>
                  </a:lnTo>
                  <a:lnTo>
                    <a:pt x="494" y="46"/>
                  </a:lnTo>
                  <a:lnTo>
                    <a:pt x="479" y="54"/>
                  </a:lnTo>
                  <a:lnTo>
                    <a:pt x="465" y="60"/>
                  </a:lnTo>
                  <a:lnTo>
                    <a:pt x="456" y="64"/>
                  </a:lnTo>
                  <a:lnTo>
                    <a:pt x="454" y="66"/>
                  </a:lnTo>
                  <a:lnTo>
                    <a:pt x="448" y="75"/>
                  </a:lnTo>
                  <a:lnTo>
                    <a:pt x="442" y="83"/>
                  </a:lnTo>
                  <a:lnTo>
                    <a:pt x="429" y="97"/>
                  </a:lnTo>
                  <a:lnTo>
                    <a:pt x="419" y="112"/>
                  </a:lnTo>
                  <a:lnTo>
                    <a:pt x="411" y="120"/>
                  </a:lnTo>
                  <a:lnTo>
                    <a:pt x="409" y="122"/>
                  </a:lnTo>
                  <a:lnTo>
                    <a:pt x="407" y="133"/>
                  </a:lnTo>
                  <a:lnTo>
                    <a:pt x="400" y="147"/>
                  </a:lnTo>
                  <a:lnTo>
                    <a:pt x="398" y="149"/>
                  </a:lnTo>
                  <a:lnTo>
                    <a:pt x="390" y="155"/>
                  </a:lnTo>
                  <a:lnTo>
                    <a:pt x="380" y="160"/>
                  </a:lnTo>
                  <a:lnTo>
                    <a:pt x="377" y="162"/>
                  </a:lnTo>
                  <a:lnTo>
                    <a:pt x="375" y="162"/>
                  </a:lnTo>
                  <a:lnTo>
                    <a:pt x="365" y="162"/>
                  </a:lnTo>
                  <a:lnTo>
                    <a:pt x="363" y="160"/>
                  </a:lnTo>
                  <a:lnTo>
                    <a:pt x="357" y="151"/>
                  </a:lnTo>
                  <a:lnTo>
                    <a:pt x="353" y="143"/>
                  </a:lnTo>
                  <a:lnTo>
                    <a:pt x="346" y="137"/>
                  </a:lnTo>
                  <a:lnTo>
                    <a:pt x="344" y="135"/>
                  </a:lnTo>
                  <a:lnTo>
                    <a:pt x="328" y="137"/>
                  </a:lnTo>
                  <a:lnTo>
                    <a:pt x="315" y="139"/>
                  </a:lnTo>
                  <a:lnTo>
                    <a:pt x="297" y="137"/>
                  </a:lnTo>
                  <a:lnTo>
                    <a:pt x="282" y="137"/>
                  </a:lnTo>
                  <a:lnTo>
                    <a:pt x="263" y="135"/>
                  </a:lnTo>
                  <a:lnTo>
                    <a:pt x="247" y="133"/>
                  </a:lnTo>
                  <a:lnTo>
                    <a:pt x="245" y="131"/>
                  </a:lnTo>
                  <a:lnTo>
                    <a:pt x="232" y="124"/>
                  </a:lnTo>
                  <a:lnTo>
                    <a:pt x="228" y="122"/>
                  </a:lnTo>
                  <a:lnTo>
                    <a:pt x="216" y="122"/>
                  </a:lnTo>
                  <a:lnTo>
                    <a:pt x="203" y="122"/>
                  </a:lnTo>
                  <a:lnTo>
                    <a:pt x="189" y="122"/>
                  </a:lnTo>
                  <a:lnTo>
                    <a:pt x="187" y="122"/>
                  </a:lnTo>
                  <a:lnTo>
                    <a:pt x="183" y="124"/>
                  </a:lnTo>
                  <a:lnTo>
                    <a:pt x="180" y="124"/>
                  </a:lnTo>
                  <a:lnTo>
                    <a:pt x="174" y="124"/>
                  </a:lnTo>
                  <a:lnTo>
                    <a:pt x="170" y="124"/>
                  </a:lnTo>
                  <a:lnTo>
                    <a:pt x="164" y="124"/>
                  </a:lnTo>
                  <a:lnTo>
                    <a:pt x="158" y="126"/>
                  </a:lnTo>
                  <a:lnTo>
                    <a:pt x="156" y="126"/>
                  </a:lnTo>
                  <a:lnTo>
                    <a:pt x="153" y="124"/>
                  </a:lnTo>
                  <a:lnTo>
                    <a:pt x="151" y="124"/>
                  </a:lnTo>
                  <a:lnTo>
                    <a:pt x="149" y="126"/>
                  </a:lnTo>
                  <a:lnTo>
                    <a:pt x="149" y="129"/>
                  </a:lnTo>
                  <a:lnTo>
                    <a:pt x="147" y="129"/>
                  </a:lnTo>
                  <a:lnTo>
                    <a:pt x="145" y="131"/>
                  </a:lnTo>
                  <a:lnTo>
                    <a:pt x="145" y="129"/>
                  </a:lnTo>
                  <a:lnTo>
                    <a:pt x="141" y="129"/>
                  </a:lnTo>
                  <a:lnTo>
                    <a:pt x="141" y="129"/>
                  </a:lnTo>
                  <a:lnTo>
                    <a:pt x="139" y="129"/>
                  </a:lnTo>
                  <a:lnTo>
                    <a:pt x="137" y="131"/>
                  </a:lnTo>
                  <a:lnTo>
                    <a:pt x="137" y="131"/>
                  </a:lnTo>
                  <a:lnTo>
                    <a:pt x="135" y="133"/>
                  </a:lnTo>
                  <a:lnTo>
                    <a:pt x="133" y="133"/>
                  </a:lnTo>
                  <a:lnTo>
                    <a:pt x="133" y="133"/>
                  </a:lnTo>
                  <a:lnTo>
                    <a:pt x="133" y="133"/>
                  </a:lnTo>
                  <a:lnTo>
                    <a:pt x="133" y="133"/>
                  </a:lnTo>
                  <a:lnTo>
                    <a:pt x="131" y="131"/>
                  </a:lnTo>
                  <a:lnTo>
                    <a:pt x="131" y="131"/>
                  </a:lnTo>
                  <a:lnTo>
                    <a:pt x="131" y="129"/>
                  </a:lnTo>
                  <a:lnTo>
                    <a:pt x="131" y="129"/>
                  </a:lnTo>
                  <a:lnTo>
                    <a:pt x="129" y="129"/>
                  </a:lnTo>
                  <a:lnTo>
                    <a:pt x="129" y="129"/>
                  </a:lnTo>
                  <a:lnTo>
                    <a:pt x="124" y="129"/>
                  </a:lnTo>
                  <a:lnTo>
                    <a:pt x="122" y="131"/>
                  </a:lnTo>
                  <a:lnTo>
                    <a:pt x="120" y="131"/>
                  </a:lnTo>
                  <a:lnTo>
                    <a:pt x="120" y="129"/>
                  </a:lnTo>
                  <a:lnTo>
                    <a:pt x="116" y="126"/>
                  </a:lnTo>
                  <a:lnTo>
                    <a:pt x="112" y="120"/>
                  </a:lnTo>
                  <a:lnTo>
                    <a:pt x="108" y="118"/>
                  </a:lnTo>
                  <a:lnTo>
                    <a:pt x="102" y="116"/>
                  </a:lnTo>
                  <a:lnTo>
                    <a:pt x="102" y="116"/>
                  </a:lnTo>
                  <a:lnTo>
                    <a:pt x="98" y="116"/>
                  </a:lnTo>
                  <a:lnTo>
                    <a:pt x="98" y="116"/>
                  </a:lnTo>
                  <a:lnTo>
                    <a:pt x="95" y="116"/>
                  </a:lnTo>
                  <a:lnTo>
                    <a:pt x="93" y="116"/>
                  </a:lnTo>
                  <a:lnTo>
                    <a:pt x="87" y="120"/>
                  </a:lnTo>
                  <a:lnTo>
                    <a:pt x="81" y="126"/>
                  </a:lnTo>
                  <a:lnTo>
                    <a:pt x="77" y="131"/>
                  </a:lnTo>
                  <a:lnTo>
                    <a:pt x="77" y="131"/>
                  </a:lnTo>
                  <a:lnTo>
                    <a:pt x="81" y="133"/>
                  </a:lnTo>
                  <a:lnTo>
                    <a:pt x="83" y="133"/>
                  </a:lnTo>
                  <a:lnTo>
                    <a:pt x="83" y="135"/>
                  </a:lnTo>
                  <a:lnTo>
                    <a:pt x="83" y="137"/>
                  </a:lnTo>
                  <a:lnTo>
                    <a:pt x="81" y="137"/>
                  </a:lnTo>
                  <a:lnTo>
                    <a:pt x="79" y="139"/>
                  </a:lnTo>
                  <a:lnTo>
                    <a:pt x="77" y="139"/>
                  </a:lnTo>
                  <a:lnTo>
                    <a:pt x="77" y="141"/>
                  </a:lnTo>
                  <a:lnTo>
                    <a:pt x="75" y="141"/>
                  </a:lnTo>
                  <a:lnTo>
                    <a:pt x="77" y="143"/>
                  </a:lnTo>
                  <a:lnTo>
                    <a:pt x="75" y="145"/>
                  </a:lnTo>
                  <a:lnTo>
                    <a:pt x="75" y="149"/>
                  </a:lnTo>
                  <a:lnTo>
                    <a:pt x="73" y="149"/>
                  </a:lnTo>
                  <a:lnTo>
                    <a:pt x="73" y="151"/>
                  </a:lnTo>
                  <a:lnTo>
                    <a:pt x="75" y="153"/>
                  </a:lnTo>
                  <a:lnTo>
                    <a:pt x="75" y="153"/>
                  </a:lnTo>
                  <a:lnTo>
                    <a:pt x="75" y="155"/>
                  </a:lnTo>
                  <a:lnTo>
                    <a:pt x="75" y="158"/>
                  </a:lnTo>
                  <a:lnTo>
                    <a:pt x="73" y="160"/>
                  </a:lnTo>
                  <a:lnTo>
                    <a:pt x="73" y="162"/>
                  </a:lnTo>
                  <a:lnTo>
                    <a:pt x="73" y="164"/>
                  </a:lnTo>
                  <a:lnTo>
                    <a:pt x="75" y="166"/>
                  </a:lnTo>
                  <a:lnTo>
                    <a:pt x="75" y="170"/>
                  </a:lnTo>
                  <a:lnTo>
                    <a:pt x="77" y="170"/>
                  </a:lnTo>
                  <a:lnTo>
                    <a:pt x="79" y="172"/>
                  </a:lnTo>
                  <a:lnTo>
                    <a:pt x="79" y="172"/>
                  </a:lnTo>
                  <a:lnTo>
                    <a:pt x="81" y="172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79" y="176"/>
                  </a:lnTo>
                  <a:lnTo>
                    <a:pt x="77" y="178"/>
                  </a:lnTo>
                  <a:lnTo>
                    <a:pt x="77" y="178"/>
                  </a:lnTo>
                  <a:lnTo>
                    <a:pt x="79" y="180"/>
                  </a:lnTo>
                  <a:lnTo>
                    <a:pt x="79" y="182"/>
                  </a:lnTo>
                  <a:lnTo>
                    <a:pt x="79" y="182"/>
                  </a:lnTo>
                  <a:lnTo>
                    <a:pt x="77" y="182"/>
                  </a:lnTo>
                  <a:lnTo>
                    <a:pt x="73" y="182"/>
                  </a:lnTo>
                  <a:lnTo>
                    <a:pt x="73" y="182"/>
                  </a:lnTo>
                  <a:lnTo>
                    <a:pt x="71" y="182"/>
                  </a:lnTo>
                  <a:lnTo>
                    <a:pt x="71" y="182"/>
                  </a:lnTo>
                  <a:lnTo>
                    <a:pt x="71" y="185"/>
                  </a:lnTo>
                  <a:lnTo>
                    <a:pt x="71" y="187"/>
                  </a:lnTo>
                  <a:lnTo>
                    <a:pt x="68" y="191"/>
                  </a:lnTo>
                  <a:lnTo>
                    <a:pt x="66" y="193"/>
                  </a:lnTo>
                  <a:lnTo>
                    <a:pt x="66" y="195"/>
                  </a:lnTo>
                  <a:lnTo>
                    <a:pt x="62" y="197"/>
                  </a:lnTo>
                  <a:lnTo>
                    <a:pt x="60" y="197"/>
                  </a:lnTo>
                  <a:lnTo>
                    <a:pt x="58" y="197"/>
                  </a:lnTo>
                  <a:lnTo>
                    <a:pt x="58" y="197"/>
                  </a:lnTo>
                  <a:lnTo>
                    <a:pt x="56" y="199"/>
                  </a:lnTo>
                  <a:lnTo>
                    <a:pt x="58" y="199"/>
                  </a:lnTo>
                  <a:lnTo>
                    <a:pt x="58" y="201"/>
                  </a:lnTo>
                  <a:lnTo>
                    <a:pt x="56" y="203"/>
                  </a:lnTo>
                  <a:lnTo>
                    <a:pt x="54" y="203"/>
                  </a:lnTo>
                  <a:lnTo>
                    <a:pt x="52" y="205"/>
                  </a:lnTo>
                  <a:lnTo>
                    <a:pt x="48" y="205"/>
                  </a:lnTo>
                  <a:lnTo>
                    <a:pt x="48" y="205"/>
                  </a:lnTo>
                  <a:lnTo>
                    <a:pt x="50" y="207"/>
                  </a:lnTo>
                  <a:lnTo>
                    <a:pt x="50" y="207"/>
                  </a:lnTo>
                  <a:lnTo>
                    <a:pt x="50" y="207"/>
                  </a:lnTo>
                  <a:lnTo>
                    <a:pt x="50" y="207"/>
                  </a:lnTo>
                  <a:lnTo>
                    <a:pt x="50" y="209"/>
                  </a:lnTo>
                  <a:lnTo>
                    <a:pt x="50" y="207"/>
                  </a:lnTo>
                  <a:lnTo>
                    <a:pt x="50" y="209"/>
                  </a:lnTo>
                  <a:lnTo>
                    <a:pt x="50" y="211"/>
                  </a:lnTo>
                  <a:lnTo>
                    <a:pt x="50" y="216"/>
                  </a:lnTo>
                  <a:lnTo>
                    <a:pt x="52" y="228"/>
                  </a:lnTo>
                  <a:lnTo>
                    <a:pt x="52" y="230"/>
                  </a:lnTo>
                  <a:lnTo>
                    <a:pt x="52" y="241"/>
                  </a:lnTo>
                  <a:lnTo>
                    <a:pt x="52" y="243"/>
                  </a:lnTo>
                  <a:lnTo>
                    <a:pt x="50" y="245"/>
                  </a:lnTo>
                  <a:lnTo>
                    <a:pt x="50" y="247"/>
                  </a:lnTo>
                  <a:lnTo>
                    <a:pt x="48" y="247"/>
                  </a:lnTo>
                  <a:lnTo>
                    <a:pt x="48" y="247"/>
                  </a:lnTo>
                  <a:lnTo>
                    <a:pt x="46" y="249"/>
                  </a:lnTo>
                  <a:lnTo>
                    <a:pt x="46" y="251"/>
                  </a:lnTo>
                  <a:lnTo>
                    <a:pt x="46" y="253"/>
                  </a:lnTo>
                  <a:lnTo>
                    <a:pt x="46" y="253"/>
                  </a:lnTo>
                  <a:lnTo>
                    <a:pt x="46" y="255"/>
                  </a:lnTo>
                  <a:lnTo>
                    <a:pt x="44" y="255"/>
                  </a:lnTo>
                  <a:lnTo>
                    <a:pt x="44" y="255"/>
                  </a:lnTo>
                  <a:lnTo>
                    <a:pt x="42" y="257"/>
                  </a:lnTo>
                  <a:lnTo>
                    <a:pt x="42" y="257"/>
                  </a:lnTo>
                  <a:lnTo>
                    <a:pt x="42" y="257"/>
                  </a:lnTo>
                  <a:lnTo>
                    <a:pt x="44" y="259"/>
                  </a:lnTo>
                  <a:lnTo>
                    <a:pt x="44" y="259"/>
                  </a:lnTo>
                  <a:lnTo>
                    <a:pt x="42" y="263"/>
                  </a:lnTo>
                  <a:lnTo>
                    <a:pt x="42" y="263"/>
                  </a:lnTo>
                  <a:lnTo>
                    <a:pt x="44" y="265"/>
                  </a:lnTo>
                  <a:lnTo>
                    <a:pt x="44" y="265"/>
                  </a:lnTo>
                  <a:lnTo>
                    <a:pt x="44" y="267"/>
                  </a:lnTo>
                  <a:lnTo>
                    <a:pt x="44" y="267"/>
                  </a:lnTo>
                  <a:lnTo>
                    <a:pt x="44" y="267"/>
                  </a:lnTo>
                  <a:lnTo>
                    <a:pt x="46" y="272"/>
                  </a:lnTo>
                  <a:lnTo>
                    <a:pt x="48" y="274"/>
                  </a:lnTo>
                  <a:lnTo>
                    <a:pt x="48" y="276"/>
                  </a:lnTo>
                  <a:lnTo>
                    <a:pt x="48" y="276"/>
                  </a:lnTo>
                  <a:lnTo>
                    <a:pt x="48" y="278"/>
                  </a:lnTo>
                  <a:lnTo>
                    <a:pt x="48" y="278"/>
                  </a:lnTo>
                  <a:lnTo>
                    <a:pt x="48" y="280"/>
                  </a:lnTo>
                  <a:lnTo>
                    <a:pt x="48" y="280"/>
                  </a:lnTo>
                  <a:lnTo>
                    <a:pt x="48" y="282"/>
                  </a:lnTo>
                  <a:lnTo>
                    <a:pt x="50" y="284"/>
                  </a:lnTo>
                  <a:lnTo>
                    <a:pt x="50" y="286"/>
                  </a:lnTo>
                  <a:lnTo>
                    <a:pt x="50" y="292"/>
                  </a:lnTo>
                  <a:lnTo>
                    <a:pt x="50" y="294"/>
                  </a:lnTo>
                  <a:lnTo>
                    <a:pt x="48" y="294"/>
                  </a:lnTo>
                  <a:lnTo>
                    <a:pt x="48" y="294"/>
                  </a:lnTo>
                  <a:lnTo>
                    <a:pt x="50" y="294"/>
                  </a:lnTo>
                  <a:lnTo>
                    <a:pt x="50" y="297"/>
                  </a:lnTo>
                  <a:lnTo>
                    <a:pt x="50" y="297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4"/>
                  </a:lnTo>
                  <a:lnTo>
                    <a:pt x="48" y="292"/>
                  </a:lnTo>
                  <a:lnTo>
                    <a:pt x="48" y="292"/>
                  </a:lnTo>
                  <a:lnTo>
                    <a:pt x="44" y="290"/>
                  </a:lnTo>
                  <a:lnTo>
                    <a:pt x="44" y="288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44" y="286"/>
                  </a:lnTo>
                  <a:lnTo>
                    <a:pt x="44" y="286"/>
                  </a:lnTo>
                  <a:lnTo>
                    <a:pt x="44" y="284"/>
                  </a:lnTo>
                  <a:lnTo>
                    <a:pt x="42" y="286"/>
                  </a:lnTo>
                  <a:lnTo>
                    <a:pt x="39" y="288"/>
                  </a:lnTo>
                  <a:lnTo>
                    <a:pt x="39" y="290"/>
                  </a:lnTo>
                  <a:lnTo>
                    <a:pt x="42" y="290"/>
                  </a:lnTo>
                  <a:lnTo>
                    <a:pt x="42" y="292"/>
                  </a:lnTo>
                  <a:lnTo>
                    <a:pt x="42" y="292"/>
                  </a:lnTo>
                  <a:lnTo>
                    <a:pt x="39" y="294"/>
                  </a:lnTo>
                  <a:lnTo>
                    <a:pt x="39" y="294"/>
                  </a:lnTo>
                  <a:lnTo>
                    <a:pt x="37" y="294"/>
                  </a:lnTo>
                  <a:lnTo>
                    <a:pt x="35" y="294"/>
                  </a:lnTo>
                  <a:lnTo>
                    <a:pt x="35" y="294"/>
                  </a:lnTo>
                  <a:lnTo>
                    <a:pt x="35" y="294"/>
                  </a:lnTo>
                  <a:lnTo>
                    <a:pt x="35" y="297"/>
                  </a:lnTo>
                  <a:lnTo>
                    <a:pt x="37" y="299"/>
                  </a:lnTo>
                  <a:lnTo>
                    <a:pt x="39" y="299"/>
                  </a:lnTo>
                  <a:lnTo>
                    <a:pt x="39" y="299"/>
                  </a:lnTo>
                  <a:lnTo>
                    <a:pt x="39" y="297"/>
                  </a:lnTo>
                  <a:lnTo>
                    <a:pt x="42" y="297"/>
                  </a:lnTo>
                  <a:lnTo>
                    <a:pt x="44" y="297"/>
                  </a:lnTo>
                  <a:lnTo>
                    <a:pt x="44" y="297"/>
                  </a:lnTo>
                  <a:lnTo>
                    <a:pt x="46" y="297"/>
                  </a:lnTo>
                  <a:lnTo>
                    <a:pt x="48" y="299"/>
                  </a:lnTo>
                  <a:lnTo>
                    <a:pt x="50" y="299"/>
                  </a:lnTo>
                  <a:lnTo>
                    <a:pt x="52" y="301"/>
                  </a:lnTo>
                  <a:lnTo>
                    <a:pt x="54" y="303"/>
                  </a:lnTo>
                  <a:lnTo>
                    <a:pt x="56" y="303"/>
                  </a:lnTo>
                  <a:lnTo>
                    <a:pt x="56" y="305"/>
                  </a:lnTo>
                  <a:lnTo>
                    <a:pt x="56" y="309"/>
                  </a:lnTo>
                  <a:lnTo>
                    <a:pt x="56" y="311"/>
                  </a:lnTo>
                  <a:lnTo>
                    <a:pt x="56" y="313"/>
                  </a:lnTo>
                  <a:lnTo>
                    <a:pt x="56" y="313"/>
                  </a:lnTo>
                  <a:lnTo>
                    <a:pt x="58" y="315"/>
                  </a:lnTo>
                  <a:lnTo>
                    <a:pt x="60" y="315"/>
                  </a:lnTo>
                  <a:lnTo>
                    <a:pt x="60" y="317"/>
                  </a:lnTo>
                  <a:lnTo>
                    <a:pt x="60" y="319"/>
                  </a:lnTo>
                  <a:lnTo>
                    <a:pt x="60" y="321"/>
                  </a:lnTo>
                  <a:lnTo>
                    <a:pt x="60" y="323"/>
                  </a:lnTo>
                  <a:lnTo>
                    <a:pt x="60" y="326"/>
                  </a:lnTo>
                  <a:lnTo>
                    <a:pt x="60" y="328"/>
                  </a:lnTo>
                  <a:lnTo>
                    <a:pt x="58" y="326"/>
                  </a:lnTo>
                  <a:lnTo>
                    <a:pt x="58" y="326"/>
                  </a:lnTo>
                  <a:lnTo>
                    <a:pt x="56" y="323"/>
                  </a:lnTo>
                  <a:lnTo>
                    <a:pt x="56" y="321"/>
                  </a:lnTo>
                  <a:lnTo>
                    <a:pt x="56" y="321"/>
                  </a:lnTo>
                  <a:lnTo>
                    <a:pt x="56" y="321"/>
                  </a:lnTo>
                  <a:lnTo>
                    <a:pt x="56" y="319"/>
                  </a:lnTo>
                  <a:lnTo>
                    <a:pt x="56" y="319"/>
                  </a:lnTo>
                  <a:lnTo>
                    <a:pt x="56" y="319"/>
                  </a:lnTo>
                  <a:lnTo>
                    <a:pt x="56" y="319"/>
                  </a:lnTo>
                  <a:lnTo>
                    <a:pt x="56" y="321"/>
                  </a:lnTo>
                  <a:lnTo>
                    <a:pt x="56" y="326"/>
                  </a:lnTo>
                  <a:lnTo>
                    <a:pt x="60" y="330"/>
                  </a:lnTo>
                  <a:lnTo>
                    <a:pt x="60" y="332"/>
                  </a:lnTo>
                  <a:lnTo>
                    <a:pt x="60" y="332"/>
                  </a:lnTo>
                  <a:lnTo>
                    <a:pt x="62" y="336"/>
                  </a:lnTo>
                  <a:lnTo>
                    <a:pt x="62" y="336"/>
                  </a:lnTo>
                  <a:lnTo>
                    <a:pt x="62" y="336"/>
                  </a:lnTo>
                  <a:lnTo>
                    <a:pt x="62" y="336"/>
                  </a:lnTo>
                  <a:lnTo>
                    <a:pt x="62" y="336"/>
                  </a:lnTo>
                  <a:lnTo>
                    <a:pt x="62" y="338"/>
                  </a:lnTo>
                  <a:lnTo>
                    <a:pt x="64" y="338"/>
                  </a:lnTo>
                  <a:lnTo>
                    <a:pt x="64" y="338"/>
                  </a:lnTo>
                  <a:lnTo>
                    <a:pt x="64" y="338"/>
                  </a:lnTo>
                  <a:lnTo>
                    <a:pt x="64" y="338"/>
                  </a:lnTo>
                  <a:lnTo>
                    <a:pt x="64" y="340"/>
                  </a:lnTo>
                  <a:lnTo>
                    <a:pt x="64" y="340"/>
                  </a:lnTo>
                  <a:lnTo>
                    <a:pt x="64" y="340"/>
                  </a:lnTo>
                  <a:lnTo>
                    <a:pt x="64" y="342"/>
                  </a:lnTo>
                  <a:lnTo>
                    <a:pt x="64" y="344"/>
                  </a:lnTo>
                  <a:lnTo>
                    <a:pt x="66" y="346"/>
                  </a:lnTo>
                  <a:lnTo>
                    <a:pt x="66" y="348"/>
                  </a:lnTo>
                  <a:lnTo>
                    <a:pt x="66" y="353"/>
                  </a:lnTo>
                  <a:lnTo>
                    <a:pt x="66" y="353"/>
                  </a:lnTo>
                  <a:lnTo>
                    <a:pt x="66" y="355"/>
                  </a:lnTo>
                  <a:lnTo>
                    <a:pt x="66" y="357"/>
                  </a:lnTo>
                  <a:lnTo>
                    <a:pt x="64" y="355"/>
                  </a:lnTo>
                  <a:lnTo>
                    <a:pt x="64" y="350"/>
                  </a:lnTo>
                  <a:lnTo>
                    <a:pt x="62" y="350"/>
                  </a:lnTo>
                  <a:lnTo>
                    <a:pt x="62" y="348"/>
                  </a:lnTo>
                  <a:lnTo>
                    <a:pt x="62" y="348"/>
                  </a:lnTo>
                  <a:lnTo>
                    <a:pt x="62" y="350"/>
                  </a:lnTo>
                  <a:lnTo>
                    <a:pt x="62" y="350"/>
                  </a:lnTo>
                  <a:lnTo>
                    <a:pt x="62" y="350"/>
                  </a:lnTo>
                  <a:lnTo>
                    <a:pt x="62" y="353"/>
                  </a:lnTo>
                  <a:lnTo>
                    <a:pt x="64" y="353"/>
                  </a:lnTo>
                  <a:lnTo>
                    <a:pt x="64" y="353"/>
                  </a:lnTo>
                  <a:lnTo>
                    <a:pt x="64" y="355"/>
                  </a:lnTo>
                  <a:lnTo>
                    <a:pt x="64" y="359"/>
                  </a:lnTo>
                  <a:lnTo>
                    <a:pt x="64" y="361"/>
                  </a:lnTo>
                  <a:lnTo>
                    <a:pt x="66" y="361"/>
                  </a:lnTo>
                  <a:lnTo>
                    <a:pt x="68" y="367"/>
                  </a:lnTo>
                  <a:lnTo>
                    <a:pt x="71" y="369"/>
                  </a:lnTo>
                  <a:lnTo>
                    <a:pt x="71" y="373"/>
                  </a:lnTo>
                  <a:lnTo>
                    <a:pt x="73" y="375"/>
                  </a:lnTo>
                  <a:lnTo>
                    <a:pt x="73" y="377"/>
                  </a:lnTo>
                  <a:lnTo>
                    <a:pt x="71" y="388"/>
                  </a:lnTo>
                  <a:lnTo>
                    <a:pt x="71" y="390"/>
                  </a:lnTo>
                  <a:lnTo>
                    <a:pt x="73" y="392"/>
                  </a:lnTo>
                  <a:lnTo>
                    <a:pt x="75" y="394"/>
                  </a:lnTo>
                  <a:lnTo>
                    <a:pt x="81" y="398"/>
                  </a:lnTo>
                  <a:lnTo>
                    <a:pt x="83" y="400"/>
                  </a:lnTo>
                  <a:lnTo>
                    <a:pt x="83" y="406"/>
                  </a:lnTo>
                  <a:lnTo>
                    <a:pt x="83" y="406"/>
                  </a:lnTo>
                  <a:lnTo>
                    <a:pt x="85" y="413"/>
                  </a:lnTo>
                  <a:lnTo>
                    <a:pt x="85" y="415"/>
                  </a:lnTo>
                  <a:lnTo>
                    <a:pt x="85" y="419"/>
                  </a:lnTo>
                  <a:lnTo>
                    <a:pt x="87" y="423"/>
                  </a:lnTo>
                  <a:lnTo>
                    <a:pt x="85" y="423"/>
                  </a:lnTo>
                  <a:lnTo>
                    <a:pt x="85" y="423"/>
                  </a:lnTo>
                  <a:lnTo>
                    <a:pt x="85" y="423"/>
                  </a:lnTo>
                  <a:lnTo>
                    <a:pt x="85" y="425"/>
                  </a:lnTo>
                  <a:lnTo>
                    <a:pt x="83" y="427"/>
                  </a:lnTo>
                  <a:lnTo>
                    <a:pt x="83" y="440"/>
                  </a:lnTo>
                  <a:lnTo>
                    <a:pt x="83" y="444"/>
                  </a:lnTo>
                  <a:lnTo>
                    <a:pt x="81" y="446"/>
                  </a:lnTo>
                  <a:lnTo>
                    <a:pt x="83" y="450"/>
                  </a:lnTo>
                  <a:lnTo>
                    <a:pt x="87" y="456"/>
                  </a:lnTo>
                  <a:lnTo>
                    <a:pt x="87" y="456"/>
                  </a:lnTo>
                  <a:lnTo>
                    <a:pt x="89" y="458"/>
                  </a:lnTo>
                  <a:lnTo>
                    <a:pt x="89" y="460"/>
                  </a:lnTo>
                  <a:lnTo>
                    <a:pt x="89" y="462"/>
                  </a:lnTo>
                  <a:lnTo>
                    <a:pt x="89" y="462"/>
                  </a:lnTo>
                  <a:lnTo>
                    <a:pt x="93" y="465"/>
                  </a:lnTo>
                  <a:lnTo>
                    <a:pt x="93" y="467"/>
                  </a:lnTo>
                  <a:lnTo>
                    <a:pt x="93" y="469"/>
                  </a:lnTo>
                  <a:lnTo>
                    <a:pt x="93" y="469"/>
                  </a:lnTo>
                  <a:lnTo>
                    <a:pt x="95" y="471"/>
                  </a:lnTo>
                  <a:lnTo>
                    <a:pt x="95" y="471"/>
                  </a:lnTo>
                  <a:lnTo>
                    <a:pt x="95" y="473"/>
                  </a:lnTo>
                  <a:lnTo>
                    <a:pt x="95" y="473"/>
                  </a:lnTo>
                  <a:lnTo>
                    <a:pt x="95" y="473"/>
                  </a:lnTo>
                  <a:lnTo>
                    <a:pt x="95" y="475"/>
                  </a:lnTo>
                  <a:lnTo>
                    <a:pt x="100" y="477"/>
                  </a:lnTo>
                  <a:lnTo>
                    <a:pt x="100" y="479"/>
                  </a:lnTo>
                  <a:lnTo>
                    <a:pt x="102" y="481"/>
                  </a:lnTo>
                  <a:lnTo>
                    <a:pt x="102" y="485"/>
                  </a:lnTo>
                  <a:lnTo>
                    <a:pt x="100" y="491"/>
                  </a:lnTo>
                  <a:lnTo>
                    <a:pt x="100" y="491"/>
                  </a:lnTo>
                  <a:lnTo>
                    <a:pt x="102" y="491"/>
                  </a:lnTo>
                  <a:lnTo>
                    <a:pt x="104" y="491"/>
                  </a:lnTo>
                  <a:lnTo>
                    <a:pt x="104" y="491"/>
                  </a:lnTo>
                  <a:lnTo>
                    <a:pt x="108" y="487"/>
                  </a:lnTo>
                  <a:lnTo>
                    <a:pt x="110" y="485"/>
                  </a:lnTo>
                  <a:lnTo>
                    <a:pt x="110" y="485"/>
                  </a:lnTo>
                  <a:lnTo>
                    <a:pt x="112" y="487"/>
                  </a:lnTo>
                  <a:lnTo>
                    <a:pt x="112" y="487"/>
                  </a:lnTo>
                  <a:lnTo>
                    <a:pt x="112" y="487"/>
                  </a:lnTo>
                  <a:lnTo>
                    <a:pt x="116" y="487"/>
                  </a:lnTo>
                  <a:lnTo>
                    <a:pt x="116" y="487"/>
                  </a:lnTo>
                  <a:lnTo>
                    <a:pt x="120" y="489"/>
                  </a:lnTo>
                  <a:lnTo>
                    <a:pt x="120" y="489"/>
                  </a:lnTo>
                  <a:lnTo>
                    <a:pt x="122" y="489"/>
                  </a:lnTo>
                  <a:lnTo>
                    <a:pt x="124" y="491"/>
                  </a:lnTo>
                  <a:lnTo>
                    <a:pt x="127" y="491"/>
                  </a:lnTo>
                  <a:lnTo>
                    <a:pt x="127" y="491"/>
                  </a:lnTo>
                  <a:lnTo>
                    <a:pt x="129" y="494"/>
                  </a:lnTo>
                  <a:lnTo>
                    <a:pt x="131" y="494"/>
                  </a:lnTo>
                  <a:lnTo>
                    <a:pt x="133" y="494"/>
                  </a:lnTo>
                  <a:lnTo>
                    <a:pt x="133" y="494"/>
                  </a:lnTo>
                  <a:lnTo>
                    <a:pt x="135" y="498"/>
                  </a:lnTo>
                  <a:lnTo>
                    <a:pt x="135" y="498"/>
                  </a:lnTo>
                  <a:lnTo>
                    <a:pt x="137" y="498"/>
                  </a:lnTo>
                  <a:lnTo>
                    <a:pt x="139" y="498"/>
                  </a:lnTo>
                  <a:lnTo>
                    <a:pt x="141" y="498"/>
                  </a:lnTo>
                  <a:lnTo>
                    <a:pt x="143" y="498"/>
                  </a:lnTo>
                  <a:lnTo>
                    <a:pt x="145" y="498"/>
                  </a:lnTo>
                  <a:lnTo>
                    <a:pt x="149" y="496"/>
                  </a:lnTo>
                  <a:lnTo>
                    <a:pt x="151" y="494"/>
                  </a:lnTo>
                  <a:lnTo>
                    <a:pt x="153" y="494"/>
                  </a:lnTo>
                  <a:lnTo>
                    <a:pt x="153" y="494"/>
                  </a:lnTo>
                  <a:lnTo>
                    <a:pt x="156" y="494"/>
                  </a:lnTo>
                  <a:lnTo>
                    <a:pt x="156" y="496"/>
                  </a:lnTo>
                  <a:lnTo>
                    <a:pt x="153" y="496"/>
                  </a:lnTo>
                  <a:lnTo>
                    <a:pt x="153" y="496"/>
                  </a:lnTo>
                  <a:lnTo>
                    <a:pt x="151" y="496"/>
                  </a:lnTo>
                  <a:lnTo>
                    <a:pt x="149" y="496"/>
                  </a:lnTo>
                  <a:lnTo>
                    <a:pt x="151" y="496"/>
                  </a:lnTo>
                  <a:lnTo>
                    <a:pt x="153" y="498"/>
                  </a:lnTo>
                  <a:lnTo>
                    <a:pt x="153" y="496"/>
                  </a:lnTo>
                  <a:lnTo>
                    <a:pt x="158" y="496"/>
                  </a:lnTo>
                  <a:lnTo>
                    <a:pt x="158" y="496"/>
                  </a:lnTo>
                  <a:lnTo>
                    <a:pt x="160" y="496"/>
                  </a:lnTo>
                  <a:lnTo>
                    <a:pt x="162" y="496"/>
                  </a:lnTo>
                  <a:lnTo>
                    <a:pt x="166" y="494"/>
                  </a:lnTo>
                  <a:lnTo>
                    <a:pt x="168" y="491"/>
                  </a:lnTo>
                  <a:lnTo>
                    <a:pt x="170" y="491"/>
                  </a:lnTo>
                  <a:lnTo>
                    <a:pt x="170" y="491"/>
                  </a:lnTo>
                  <a:lnTo>
                    <a:pt x="172" y="494"/>
                  </a:lnTo>
                  <a:lnTo>
                    <a:pt x="172" y="491"/>
                  </a:lnTo>
                  <a:lnTo>
                    <a:pt x="172" y="491"/>
                  </a:lnTo>
                  <a:lnTo>
                    <a:pt x="172" y="491"/>
                  </a:lnTo>
                  <a:lnTo>
                    <a:pt x="176" y="485"/>
                  </a:lnTo>
                  <a:lnTo>
                    <a:pt x="180" y="483"/>
                  </a:lnTo>
                  <a:lnTo>
                    <a:pt x="183" y="481"/>
                  </a:lnTo>
                  <a:lnTo>
                    <a:pt x="187" y="481"/>
                  </a:lnTo>
                  <a:lnTo>
                    <a:pt x="189" y="481"/>
                  </a:lnTo>
                  <a:lnTo>
                    <a:pt x="193" y="483"/>
                  </a:lnTo>
                  <a:lnTo>
                    <a:pt x="193" y="483"/>
                  </a:lnTo>
                  <a:lnTo>
                    <a:pt x="195" y="485"/>
                  </a:lnTo>
                  <a:lnTo>
                    <a:pt x="195" y="485"/>
                  </a:lnTo>
                  <a:lnTo>
                    <a:pt x="195" y="485"/>
                  </a:lnTo>
                  <a:lnTo>
                    <a:pt x="195" y="487"/>
                  </a:lnTo>
                  <a:lnTo>
                    <a:pt x="195" y="487"/>
                  </a:lnTo>
                  <a:lnTo>
                    <a:pt x="195" y="487"/>
                  </a:lnTo>
                  <a:lnTo>
                    <a:pt x="197" y="485"/>
                  </a:lnTo>
                  <a:lnTo>
                    <a:pt x="199" y="485"/>
                  </a:lnTo>
                  <a:lnTo>
                    <a:pt x="201" y="485"/>
                  </a:lnTo>
                  <a:lnTo>
                    <a:pt x="201" y="485"/>
                  </a:lnTo>
                  <a:lnTo>
                    <a:pt x="201" y="485"/>
                  </a:lnTo>
                  <a:lnTo>
                    <a:pt x="201" y="485"/>
                  </a:lnTo>
                  <a:lnTo>
                    <a:pt x="203" y="487"/>
                  </a:lnTo>
                  <a:lnTo>
                    <a:pt x="203" y="487"/>
                  </a:lnTo>
                  <a:lnTo>
                    <a:pt x="205" y="487"/>
                  </a:lnTo>
                  <a:lnTo>
                    <a:pt x="205" y="487"/>
                  </a:lnTo>
                  <a:lnTo>
                    <a:pt x="207" y="487"/>
                  </a:lnTo>
                  <a:lnTo>
                    <a:pt x="209" y="487"/>
                  </a:lnTo>
                  <a:lnTo>
                    <a:pt x="209" y="485"/>
                  </a:lnTo>
                  <a:lnTo>
                    <a:pt x="209" y="485"/>
                  </a:lnTo>
                  <a:lnTo>
                    <a:pt x="209" y="485"/>
                  </a:lnTo>
                  <a:lnTo>
                    <a:pt x="207" y="485"/>
                  </a:lnTo>
                  <a:lnTo>
                    <a:pt x="205" y="485"/>
                  </a:lnTo>
                  <a:lnTo>
                    <a:pt x="205" y="485"/>
                  </a:lnTo>
                  <a:lnTo>
                    <a:pt x="205" y="483"/>
                  </a:lnTo>
                  <a:lnTo>
                    <a:pt x="205" y="483"/>
                  </a:lnTo>
                  <a:lnTo>
                    <a:pt x="207" y="481"/>
                  </a:lnTo>
                  <a:lnTo>
                    <a:pt x="207" y="483"/>
                  </a:lnTo>
                  <a:lnTo>
                    <a:pt x="209" y="483"/>
                  </a:lnTo>
                  <a:lnTo>
                    <a:pt x="209" y="481"/>
                  </a:lnTo>
                  <a:lnTo>
                    <a:pt x="212" y="481"/>
                  </a:lnTo>
                  <a:lnTo>
                    <a:pt x="212" y="481"/>
                  </a:lnTo>
                  <a:lnTo>
                    <a:pt x="212" y="479"/>
                  </a:lnTo>
                  <a:lnTo>
                    <a:pt x="214" y="479"/>
                  </a:lnTo>
                  <a:lnTo>
                    <a:pt x="214" y="479"/>
                  </a:lnTo>
                  <a:lnTo>
                    <a:pt x="216" y="481"/>
                  </a:lnTo>
                  <a:lnTo>
                    <a:pt x="216" y="481"/>
                  </a:lnTo>
                  <a:lnTo>
                    <a:pt x="216" y="481"/>
                  </a:lnTo>
                  <a:lnTo>
                    <a:pt x="216" y="479"/>
                  </a:lnTo>
                  <a:lnTo>
                    <a:pt x="216" y="479"/>
                  </a:lnTo>
                  <a:lnTo>
                    <a:pt x="216" y="479"/>
                  </a:lnTo>
                  <a:lnTo>
                    <a:pt x="216" y="479"/>
                  </a:lnTo>
                  <a:lnTo>
                    <a:pt x="216" y="479"/>
                  </a:lnTo>
                  <a:lnTo>
                    <a:pt x="218" y="479"/>
                  </a:lnTo>
                  <a:lnTo>
                    <a:pt x="218" y="479"/>
                  </a:lnTo>
                  <a:lnTo>
                    <a:pt x="218" y="479"/>
                  </a:lnTo>
                  <a:lnTo>
                    <a:pt x="218" y="479"/>
                  </a:lnTo>
                  <a:lnTo>
                    <a:pt x="218" y="479"/>
                  </a:lnTo>
                  <a:lnTo>
                    <a:pt x="218" y="481"/>
                  </a:lnTo>
                  <a:lnTo>
                    <a:pt x="218" y="481"/>
                  </a:lnTo>
                  <a:lnTo>
                    <a:pt x="218" y="483"/>
                  </a:lnTo>
                  <a:lnTo>
                    <a:pt x="216" y="483"/>
                  </a:lnTo>
                  <a:lnTo>
                    <a:pt x="216" y="483"/>
                  </a:lnTo>
                  <a:lnTo>
                    <a:pt x="214" y="483"/>
                  </a:lnTo>
                  <a:lnTo>
                    <a:pt x="214" y="483"/>
                  </a:lnTo>
                  <a:lnTo>
                    <a:pt x="216" y="485"/>
                  </a:lnTo>
                  <a:lnTo>
                    <a:pt x="216" y="485"/>
                  </a:lnTo>
                  <a:lnTo>
                    <a:pt x="218" y="485"/>
                  </a:lnTo>
                  <a:lnTo>
                    <a:pt x="220" y="485"/>
                  </a:lnTo>
                  <a:lnTo>
                    <a:pt x="220" y="485"/>
                  </a:lnTo>
                  <a:lnTo>
                    <a:pt x="220" y="481"/>
                  </a:lnTo>
                  <a:lnTo>
                    <a:pt x="220" y="481"/>
                  </a:lnTo>
                  <a:lnTo>
                    <a:pt x="222" y="477"/>
                  </a:lnTo>
                  <a:lnTo>
                    <a:pt x="222" y="475"/>
                  </a:lnTo>
                  <a:lnTo>
                    <a:pt x="222" y="475"/>
                  </a:lnTo>
                  <a:lnTo>
                    <a:pt x="222" y="473"/>
                  </a:lnTo>
                  <a:lnTo>
                    <a:pt x="224" y="471"/>
                  </a:lnTo>
                  <a:lnTo>
                    <a:pt x="224" y="471"/>
                  </a:lnTo>
                  <a:lnTo>
                    <a:pt x="226" y="469"/>
                  </a:lnTo>
                  <a:lnTo>
                    <a:pt x="230" y="467"/>
                  </a:lnTo>
                  <a:lnTo>
                    <a:pt x="243" y="462"/>
                  </a:lnTo>
                  <a:lnTo>
                    <a:pt x="245" y="462"/>
                  </a:lnTo>
                  <a:lnTo>
                    <a:pt x="249" y="460"/>
                  </a:lnTo>
                  <a:lnTo>
                    <a:pt x="251" y="454"/>
                  </a:lnTo>
                  <a:lnTo>
                    <a:pt x="253" y="452"/>
                  </a:lnTo>
                  <a:lnTo>
                    <a:pt x="253" y="452"/>
                  </a:lnTo>
                  <a:lnTo>
                    <a:pt x="255" y="450"/>
                  </a:lnTo>
                  <a:lnTo>
                    <a:pt x="263" y="442"/>
                  </a:lnTo>
                  <a:lnTo>
                    <a:pt x="265" y="442"/>
                  </a:lnTo>
                  <a:lnTo>
                    <a:pt x="276" y="440"/>
                  </a:lnTo>
                  <a:lnTo>
                    <a:pt x="276" y="438"/>
                  </a:lnTo>
                  <a:lnTo>
                    <a:pt x="278" y="438"/>
                  </a:lnTo>
                  <a:lnTo>
                    <a:pt x="282" y="438"/>
                  </a:lnTo>
                  <a:lnTo>
                    <a:pt x="282" y="438"/>
                  </a:lnTo>
                  <a:lnTo>
                    <a:pt x="284" y="438"/>
                  </a:lnTo>
                  <a:lnTo>
                    <a:pt x="286" y="438"/>
                  </a:lnTo>
                  <a:lnTo>
                    <a:pt x="299" y="435"/>
                  </a:lnTo>
                  <a:lnTo>
                    <a:pt x="305" y="435"/>
                  </a:lnTo>
                  <a:lnTo>
                    <a:pt x="307" y="433"/>
                  </a:lnTo>
                  <a:lnTo>
                    <a:pt x="307" y="433"/>
                  </a:lnTo>
                  <a:lnTo>
                    <a:pt x="309" y="433"/>
                  </a:lnTo>
                  <a:lnTo>
                    <a:pt x="309" y="433"/>
                  </a:lnTo>
                  <a:lnTo>
                    <a:pt x="311" y="435"/>
                  </a:lnTo>
                  <a:lnTo>
                    <a:pt x="315" y="435"/>
                  </a:lnTo>
                  <a:lnTo>
                    <a:pt x="330" y="435"/>
                  </a:lnTo>
                  <a:lnTo>
                    <a:pt x="332" y="435"/>
                  </a:lnTo>
                  <a:lnTo>
                    <a:pt x="334" y="433"/>
                  </a:lnTo>
                  <a:lnTo>
                    <a:pt x="336" y="433"/>
                  </a:lnTo>
                  <a:lnTo>
                    <a:pt x="338" y="433"/>
                  </a:lnTo>
                  <a:lnTo>
                    <a:pt x="340" y="433"/>
                  </a:lnTo>
                  <a:lnTo>
                    <a:pt x="342" y="433"/>
                  </a:lnTo>
                  <a:lnTo>
                    <a:pt x="344" y="433"/>
                  </a:lnTo>
                  <a:lnTo>
                    <a:pt x="353" y="431"/>
                  </a:lnTo>
                  <a:lnTo>
                    <a:pt x="359" y="427"/>
                  </a:lnTo>
                  <a:lnTo>
                    <a:pt x="380" y="423"/>
                  </a:lnTo>
                  <a:lnTo>
                    <a:pt x="396" y="417"/>
                  </a:lnTo>
                  <a:lnTo>
                    <a:pt x="398" y="415"/>
                  </a:lnTo>
                  <a:lnTo>
                    <a:pt x="409" y="406"/>
                  </a:lnTo>
                  <a:lnTo>
                    <a:pt x="415" y="400"/>
                  </a:lnTo>
                  <a:lnTo>
                    <a:pt x="417" y="398"/>
                  </a:lnTo>
                  <a:lnTo>
                    <a:pt x="427" y="394"/>
                  </a:lnTo>
                  <a:lnTo>
                    <a:pt x="431" y="394"/>
                  </a:lnTo>
                  <a:lnTo>
                    <a:pt x="436" y="388"/>
                  </a:lnTo>
                  <a:lnTo>
                    <a:pt x="436" y="388"/>
                  </a:lnTo>
                  <a:lnTo>
                    <a:pt x="438" y="388"/>
                  </a:lnTo>
                  <a:lnTo>
                    <a:pt x="442" y="386"/>
                  </a:lnTo>
                  <a:lnTo>
                    <a:pt x="444" y="386"/>
                  </a:lnTo>
                  <a:lnTo>
                    <a:pt x="450" y="388"/>
                  </a:lnTo>
                  <a:lnTo>
                    <a:pt x="452" y="388"/>
                  </a:lnTo>
                  <a:lnTo>
                    <a:pt x="452" y="388"/>
                  </a:lnTo>
                  <a:lnTo>
                    <a:pt x="454" y="388"/>
                  </a:lnTo>
                  <a:lnTo>
                    <a:pt x="454" y="390"/>
                  </a:lnTo>
                  <a:lnTo>
                    <a:pt x="456" y="390"/>
                  </a:lnTo>
                  <a:lnTo>
                    <a:pt x="456" y="392"/>
                  </a:lnTo>
                  <a:lnTo>
                    <a:pt x="465" y="390"/>
                  </a:lnTo>
                  <a:lnTo>
                    <a:pt x="469" y="390"/>
                  </a:lnTo>
                  <a:lnTo>
                    <a:pt x="467" y="390"/>
                  </a:lnTo>
                  <a:lnTo>
                    <a:pt x="467" y="390"/>
                  </a:lnTo>
                  <a:lnTo>
                    <a:pt x="473" y="390"/>
                  </a:lnTo>
                  <a:lnTo>
                    <a:pt x="475" y="390"/>
                  </a:lnTo>
                  <a:lnTo>
                    <a:pt x="477" y="392"/>
                  </a:lnTo>
                  <a:lnTo>
                    <a:pt x="477" y="390"/>
                  </a:lnTo>
                  <a:lnTo>
                    <a:pt x="479" y="390"/>
                  </a:lnTo>
                  <a:lnTo>
                    <a:pt x="479" y="390"/>
                  </a:lnTo>
                  <a:lnTo>
                    <a:pt x="479" y="390"/>
                  </a:lnTo>
                  <a:lnTo>
                    <a:pt x="483" y="388"/>
                  </a:lnTo>
                  <a:lnTo>
                    <a:pt x="483" y="386"/>
                  </a:lnTo>
                  <a:lnTo>
                    <a:pt x="494" y="388"/>
                  </a:lnTo>
                  <a:lnTo>
                    <a:pt x="494" y="388"/>
                  </a:lnTo>
                  <a:lnTo>
                    <a:pt x="494" y="388"/>
                  </a:lnTo>
                  <a:lnTo>
                    <a:pt x="494" y="386"/>
                  </a:lnTo>
                  <a:lnTo>
                    <a:pt x="496" y="386"/>
                  </a:lnTo>
                  <a:lnTo>
                    <a:pt x="496" y="386"/>
                  </a:lnTo>
                  <a:lnTo>
                    <a:pt x="498" y="386"/>
                  </a:lnTo>
                  <a:lnTo>
                    <a:pt x="502" y="379"/>
                  </a:lnTo>
                  <a:lnTo>
                    <a:pt x="504" y="377"/>
                  </a:lnTo>
                  <a:lnTo>
                    <a:pt x="506" y="377"/>
                  </a:lnTo>
                  <a:lnTo>
                    <a:pt x="506" y="375"/>
                  </a:lnTo>
                  <a:lnTo>
                    <a:pt x="508" y="375"/>
                  </a:lnTo>
                  <a:lnTo>
                    <a:pt x="508" y="373"/>
                  </a:lnTo>
                  <a:lnTo>
                    <a:pt x="508" y="373"/>
                  </a:lnTo>
                  <a:lnTo>
                    <a:pt x="508" y="371"/>
                  </a:lnTo>
                  <a:lnTo>
                    <a:pt x="508" y="371"/>
                  </a:lnTo>
                  <a:lnTo>
                    <a:pt x="508" y="371"/>
                  </a:lnTo>
                  <a:lnTo>
                    <a:pt x="510" y="371"/>
                  </a:lnTo>
                  <a:lnTo>
                    <a:pt x="510" y="369"/>
                  </a:lnTo>
                  <a:lnTo>
                    <a:pt x="512" y="369"/>
                  </a:lnTo>
                  <a:lnTo>
                    <a:pt x="512" y="367"/>
                  </a:lnTo>
                  <a:lnTo>
                    <a:pt x="514" y="367"/>
                  </a:lnTo>
                  <a:lnTo>
                    <a:pt x="516" y="365"/>
                  </a:lnTo>
                  <a:lnTo>
                    <a:pt x="516" y="365"/>
                  </a:lnTo>
                  <a:lnTo>
                    <a:pt x="519" y="365"/>
                  </a:lnTo>
                  <a:lnTo>
                    <a:pt x="519" y="363"/>
                  </a:lnTo>
                  <a:lnTo>
                    <a:pt x="519" y="363"/>
                  </a:lnTo>
                  <a:lnTo>
                    <a:pt x="516" y="363"/>
                  </a:lnTo>
                  <a:lnTo>
                    <a:pt x="519" y="359"/>
                  </a:lnTo>
                  <a:lnTo>
                    <a:pt x="519" y="357"/>
                  </a:lnTo>
                  <a:lnTo>
                    <a:pt x="523" y="350"/>
                  </a:lnTo>
                  <a:lnTo>
                    <a:pt x="525" y="350"/>
                  </a:lnTo>
                  <a:lnTo>
                    <a:pt x="525" y="348"/>
                  </a:lnTo>
                  <a:lnTo>
                    <a:pt x="527" y="348"/>
                  </a:lnTo>
                  <a:lnTo>
                    <a:pt x="529" y="350"/>
                  </a:lnTo>
                  <a:lnTo>
                    <a:pt x="531" y="350"/>
                  </a:lnTo>
                  <a:lnTo>
                    <a:pt x="531" y="350"/>
                  </a:lnTo>
                  <a:lnTo>
                    <a:pt x="531" y="348"/>
                  </a:lnTo>
                  <a:lnTo>
                    <a:pt x="535" y="346"/>
                  </a:lnTo>
                  <a:lnTo>
                    <a:pt x="541" y="342"/>
                  </a:lnTo>
                  <a:lnTo>
                    <a:pt x="543" y="340"/>
                  </a:lnTo>
                  <a:lnTo>
                    <a:pt x="545" y="340"/>
                  </a:lnTo>
                  <a:lnTo>
                    <a:pt x="550" y="340"/>
                  </a:lnTo>
                  <a:lnTo>
                    <a:pt x="552" y="338"/>
                  </a:lnTo>
                  <a:lnTo>
                    <a:pt x="560" y="334"/>
                  </a:lnTo>
                  <a:lnTo>
                    <a:pt x="577" y="330"/>
                  </a:lnTo>
                  <a:lnTo>
                    <a:pt x="589" y="326"/>
                  </a:lnTo>
                  <a:lnTo>
                    <a:pt x="593" y="326"/>
                  </a:lnTo>
                  <a:lnTo>
                    <a:pt x="593" y="323"/>
                  </a:lnTo>
                  <a:lnTo>
                    <a:pt x="595" y="323"/>
                  </a:lnTo>
                  <a:lnTo>
                    <a:pt x="595" y="326"/>
                  </a:lnTo>
                  <a:lnTo>
                    <a:pt x="595" y="328"/>
                  </a:lnTo>
                  <a:lnTo>
                    <a:pt x="597" y="328"/>
                  </a:lnTo>
                  <a:lnTo>
                    <a:pt x="597" y="328"/>
                  </a:lnTo>
                  <a:lnTo>
                    <a:pt x="599" y="326"/>
                  </a:lnTo>
                  <a:lnTo>
                    <a:pt x="601" y="326"/>
                  </a:lnTo>
                  <a:lnTo>
                    <a:pt x="604" y="323"/>
                  </a:lnTo>
                  <a:lnTo>
                    <a:pt x="606" y="326"/>
                  </a:lnTo>
                  <a:lnTo>
                    <a:pt x="606" y="326"/>
                  </a:lnTo>
                  <a:lnTo>
                    <a:pt x="612" y="321"/>
                  </a:lnTo>
                  <a:lnTo>
                    <a:pt x="616" y="319"/>
                  </a:lnTo>
                  <a:lnTo>
                    <a:pt x="618" y="319"/>
                  </a:lnTo>
                  <a:lnTo>
                    <a:pt x="620" y="317"/>
                  </a:lnTo>
                  <a:lnTo>
                    <a:pt x="624" y="313"/>
                  </a:lnTo>
                  <a:lnTo>
                    <a:pt x="626" y="311"/>
                  </a:lnTo>
                  <a:lnTo>
                    <a:pt x="635" y="309"/>
                  </a:lnTo>
                  <a:lnTo>
                    <a:pt x="643" y="309"/>
                  </a:lnTo>
                  <a:lnTo>
                    <a:pt x="657" y="305"/>
                  </a:lnTo>
                  <a:lnTo>
                    <a:pt x="674" y="301"/>
                  </a:lnTo>
                  <a:lnTo>
                    <a:pt x="689" y="297"/>
                  </a:lnTo>
                  <a:lnTo>
                    <a:pt x="691" y="297"/>
                  </a:lnTo>
                  <a:lnTo>
                    <a:pt x="693" y="294"/>
                  </a:lnTo>
                  <a:lnTo>
                    <a:pt x="695" y="294"/>
                  </a:lnTo>
                  <a:lnTo>
                    <a:pt x="695" y="294"/>
                  </a:lnTo>
                  <a:lnTo>
                    <a:pt x="697" y="294"/>
                  </a:lnTo>
                  <a:lnTo>
                    <a:pt x="701" y="292"/>
                  </a:lnTo>
                  <a:lnTo>
                    <a:pt x="701" y="292"/>
                  </a:lnTo>
                  <a:lnTo>
                    <a:pt x="701" y="292"/>
                  </a:lnTo>
                  <a:lnTo>
                    <a:pt x="703" y="292"/>
                  </a:lnTo>
                  <a:lnTo>
                    <a:pt x="703" y="292"/>
                  </a:lnTo>
                  <a:lnTo>
                    <a:pt x="705" y="290"/>
                  </a:lnTo>
                  <a:lnTo>
                    <a:pt x="707" y="288"/>
                  </a:lnTo>
                  <a:lnTo>
                    <a:pt x="707" y="288"/>
                  </a:lnTo>
                  <a:lnTo>
                    <a:pt x="709" y="288"/>
                  </a:lnTo>
                  <a:lnTo>
                    <a:pt x="718" y="286"/>
                  </a:lnTo>
                  <a:lnTo>
                    <a:pt x="720" y="286"/>
                  </a:lnTo>
                  <a:lnTo>
                    <a:pt x="720" y="286"/>
                  </a:lnTo>
                  <a:lnTo>
                    <a:pt x="718" y="284"/>
                  </a:lnTo>
                  <a:lnTo>
                    <a:pt x="718" y="284"/>
                  </a:lnTo>
                  <a:lnTo>
                    <a:pt x="718" y="282"/>
                  </a:lnTo>
                  <a:lnTo>
                    <a:pt x="720" y="282"/>
                  </a:lnTo>
                  <a:lnTo>
                    <a:pt x="726" y="278"/>
                  </a:lnTo>
                  <a:lnTo>
                    <a:pt x="730" y="278"/>
                  </a:lnTo>
                  <a:lnTo>
                    <a:pt x="730" y="278"/>
                  </a:lnTo>
                  <a:lnTo>
                    <a:pt x="730" y="276"/>
                  </a:lnTo>
                  <a:lnTo>
                    <a:pt x="732" y="276"/>
                  </a:lnTo>
                  <a:lnTo>
                    <a:pt x="732" y="278"/>
                  </a:lnTo>
                  <a:lnTo>
                    <a:pt x="732" y="278"/>
                  </a:lnTo>
                  <a:lnTo>
                    <a:pt x="732" y="278"/>
                  </a:lnTo>
                  <a:lnTo>
                    <a:pt x="734" y="278"/>
                  </a:lnTo>
                  <a:lnTo>
                    <a:pt x="734" y="278"/>
                  </a:lnTo>
                  <a:lnTo>
                    <a:pt x="734" y="276"/>
                  </a:lnTo>
                  <a:lnTo>
                    <a:pt x="734" y="276"/>
                  </a:lnTo>
                  <a:lnTo>
                    <a:pt x="734" y="276"/>
                  </a:lnTo>
                  <a:lnTo>
                    <a:pt x="734" y="276"/>
                  </a:lnTo>
                  <a:lnTo>
                    <a:pt x="734" y="276"/>
                  </a:lnTo>
                  <a:lnTo>
                    <a:pt x="734" y="274"/>
                  </a:lnTo>
                  <a:lnTo>
                    <a:pt x="736" y="274"/>
                  </a:lnTo>
                  <a:lnTo>
                    <a:pt x="743" y="270"/>
                  </a:lnTo>
                  <a:lnTo>
                    <a:pt x="745" y="270"/>
                  </a:lnTo>
                  <a:lnTo>
                    <a:pt x="745" y="270"/>
                  </a:lnTo>
                  <a:lnTo>
                    <a:pt x="745" y="270"/>
                  </a:lnTo>
                  <a:lnTo>
                    <a:pt x="747" y="270"/>
                  </a:lnTo>
                  <a:lnTo>
                    <a:pt x="747" y="270"/>
                  </a:lnTo>
                  <a:lnTo>
                    <a:pt x="747" y="267"/>
                  </a:lnTo>
                  <a:lnTo>
                    <a:pt x="759" y="265"/>
                  </a:lnTo>
                  <a:lnTo>
                    <a:pt x="759" y="265"/>
                  </a:lnTo>
                  <a:lnTo>
                    <a:pt x="761" y="265"/>
                  </a:lnTo>
                  <a:lnTo>
                    <a:pt x="761" y="265"/>
                  </a:lnTo>
                  <a:lnTo>
                    <a:pt x="761" y="263"/>
                  </a:lnTo>
                  <a:lnTo>
                    <a:pt x="761" y="263"/>
                  </a:lnTo>
                  <a:lnTo>
                    <a:pt x="761" y="263"/>
                  </a:lnTo>
                  <a:lnTo>
                    <a:pt x="761" y="261"/>
                  </a:lnTo>
                  <a:lnTo>
                    <a:pt x="761" y="261"/>
                  </a:lnTo>
                  <a:lnTo>
                    <a:pt x="761" y="261"/>
                  </a:lnTo>
                  <a:lnTo>
                    <a:pt x="761" y="261"/>
                  </a:lnTo>
                  <a:lnTo>
                    <a:pt x="761" y="261"/>
                  </a:lnTo>
                  <a:lnTo>
                    <a:pt x="761" y="257"/>
                  </a:lnTo>
                  <a:lnTo>
                    <a:pt x="759" y="253"/>
                  </a:lnTo>
                  <a:lnTo>
                    <a:pt x="761" y="249"/>
                  </a:lnTo>
                  <a:lnTo>
                    <a:pt x="761" y="247"/>
                  </a:lnTo>
                  <a:lnTo>
                    <a:pt x="757" y="245"/>
                  </a:lnTo>
                  <a:lnTo>
                    <a:pt x="757" y="245"/>
                  </a:lnTo>
                  <a:lnTo>
                    <a:pt x="757" y="241"/>
                  </a:lnTo>
                  <a:lnTo>
                    <a:pt x="757" y="238"/>
                  </a:lnTo>
                  <a:lnTo>
                    <a:pt x="755" y="238"/>
                  </a:lnTo>
                  <a:lnTo>
                    <a:pt x="755" y="236"/>
                  </a:lnTo>
                  <a:lnTo>
                    <a:pt x="755" y="234"/>
                  </a:lnTo>
                  <a:lnTo>
                    <a:pt x="757" y="232"/>
                  </a:lnTo>
                  <a:lnTo>
                    <a:pt x="759" y="230"/>
                  </a:lnTo>
                  <a:lnTo>
                    <a:pt x="759" y="228"/>
                  </a:lnTo>
                  <a:lnTo>
                    <a:pt x="761" y="226"/>
                  </a:lnTo>
                  <a:lnTo>
                    <a:pt x="761" y="226"/>
                  </a:lnTo>
                  <a:lnTo>
                    <a:pt x="759" y="226"/>
                  </a:lnTo>
                  <a:lnTo>
                    <a:pt x="759" y="224"/>
                  </a:lnTo>
                  <a:lnTo>
                    <a:pt x="759" y="224"/>
                  </a:lnTo>
                  <a:lnTo>
                    <a:pt x="761" y="222"/>
                  </a:lnTo>
                  <a:lnTo>
                    <a:pt x="761" y="222"/>
                  </a:lnTo>
                  <a:lnTo>
                    <a:pt x="763" y="218"/>
                  </a:lnTo>
                  <a:lnTo>
                    <a:pt x="765" y="216"/>
                  </a:lnTo>
                  <a:lnTo>
                    <a:pt x="765" y="214"/>
                  </a:lnTo>
                  <a:lnTo>
                    <a:pt x="767" y="211"/>
                  </a:lnTo>
                  <a:lnTo>
                    <a:pt x="776" y="205"/>
                  </a:lnTo>
                  <a:lnTo>
                    <a:pt x="784" y="199"/>
                  </a:lnTo>
                  <a:lnTo>
                    <a:pt x="788" y="197"/>
                  </a:lnTo>
                  <a:lnTo>
                    <a:pt x="798" y="195"/>
                  </a:lnTo>
                  <a:lnTo>
                    <a:pt x="801" y="195"/>
                  </a:lnTo>
                  <a:lnTo>
                    <a:pt x="803" y="193"/>
                  </a:lnTo>
                  <a:lnTo>
                    <a:pt x="805" y="193"/>
                  </a:lnTo>
                  <a:lnTo>
                    <a:pt x="807" y="191"/>
                  </a:lnTo>
                  <a:lnTo>
                    <a:pt x="811" y="191"/>
                  </a:lnTo>
                  <a:lnTo>
                    <a:pt x="813" y="189"/>
                  </a:lnTo>
                  <a:lnTo>
                    <a:pt x="813" y="189"/>
                  </a:lnTo>
                  <a:lnTo>
                    <a:pt x="815" y="187"/>
                  </a:lnTo>
                  <a:lnTo>
                    <a:pt x="815" y="187"/>
                  </a:lnTo>
                  <a:lnTo>
                    <a:pt x="815" y="187"/>
                  </a:lnTo>
                  <a:lnTo>
                    <a:pt x="817" y="187"/>
                  </a:lnTo>
                  <a:lnTo>
                    <a:pt x="817" y="187"/>
                  </a:lnTo>
                  <a:lnTo>
                    <a:pt x="821" y="187"/>
                  </a:lnTo>
                  <a:lnTo>
                    <a:pt x="823" y="187"/>
                  </a:lnTo>
                  <a:close/>
                  <a:moveTo>
                    <a:pt x="825" y="531"/>
                  </a:moveTo>
                  <a:lnTo>
                    <a:pt x="823" y="529"/>
                  </a:lnTo>
                  <a:lnTo>
                    <a:pt x="823" y="529"/>
                  </a:lnTo>
                  <a:lnTo>
                    <a:pt x="821" y="531"/>
                  </a:lnTo>
                  <a:lnTo>
                    <a:pt x="821" y="531"/>
                  </a:lnTo>
                  <a:lnTo>
                    <a:pt x="821" y="531"/>
                  </a:lnTo>
                  <a:lnTo>
                    <a:pt x="819" y="531"/>
                  </a:lnTo>
                  <a:lnTo>
                    <a:pt x="823" y="533"/>
                  </a:lnTo>
                  <a:lnTo>
                    <a:pt x="828" y="533"/>
                  </a:lnTo>
                  <a:lnTo>
                    <a:pt x="828" y="533"/>
                  </a:lnTo>
                  <a:lnTo>
                    <a:pt x="828" y="531"/>
                  </a:lnTo>
                  <a:lnTo>
                    <a:pt x="825" y="531"/>
                  </a:lnTo>
                  <a:close/>
                </a:path>
              </a:pathLst>
            </a:custGeom>
            <a:grpFill/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60842428-EA11-4CAA-9EDC-5B5E01D086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4052" y="4522368"/>
              <a:ext cx="628131" cy="491430"/>
            </a:xfrm>
            <a:custGeom>
              <a:avLst/>
              <a:gdLst>
                <a:gd name="T0" fmla="*/ 272 w 363"/>
                <a:gd name="T1" fmla="*/ 73 h 284"/>
                <a:gd name="T2" fmla="*/ 274 w 363"/>
                <a:gd name="T3" fmla="*/ 71 h 284"/>
                <a:gd name="T4" fmla="*/ 274 w 363"/>
                <a:gd name="T5" fmla="*/ 71 h 284"/>
                <a:gd name="T6" fmla="*/ 270 w 363"/>
                <a:gd name="T7" fmla="*/ 71 h 284"/>
                <a:gd name="T8" fmla="*/ 272 w 363"/>
                <a:gd name="T9" fmla="*/ 75 h 284"/>
                <a:gd name="T10" fmla="*/ 272 w 363"/>
                <a:gd name="T11" fmla="*/ 71 h 284"/>
                <a:gd name="T12" fmla="*/ 272 w 363"/>
                <a:gd name="T13" fmla="*/ 71 h 284"/>
                <a:gd name="T14" fmla="*/ 272 w 363"/>
                <a:gd name="T15" fmla="*/ 71 h 284"/>
                <a:gd name="T16" fmla="*/ 272 w 363"/>
                <a:gd name="T17" fmla="*/ 71 h 284"/>
                <a:gd name="T18" fmla="*/ 272 w 363"/>
                <a:gd name="T19" fmla="*/ 71 h 284"/>
                <a:gd name="T20" fmla="*/ 270 w 363"/>
                <a:gd name="T21" fmla="*/ 73 h 284"/>
                <a:gd name="T22" fmla="*/ 274 w 363"/>
                <a:gd name="T23" fmla="*/ 73 h 284"/>
                <a:gd name="T24" fmla="*/ 270 w 363"/>
                <a:gd name="T25" fmla="*/ 79 h 284"/>
                <a:gd name="T26" fmla="*/ 270 w 363"/>
                <a:gd name="T27" fmla="*/ 75 h 284"/>
                <a:gd name="T28" fmla="*/ 274 w 363"/>
                <a:gd name="T29" fmla="*/ 75 h 284"/>
                <a:gd name="T30" fmla="*/ 270 w 363"/>
                <a:gd name="T31" fmla="*/ 73 h 284"/>
                <a:gd name="T32" fmla="*/ 270 w 363"/>
                <a:gd name="T33" fmla="*/ 73 h 284"/>
                <a:gd name="T34" fmla="*/ 270 w 363"/>
                <a:gd name="T35" fmla="*/ 73 h 284"/>
                <a:gd name="T36" fmla="*/ 270 w 363"/>
                <a:gd name="T37" fmla="*/ 71 h 284"/>
                <a:gd name="T38" fmla="*/ 270 w 363"/>
                <a:gd name="T39" fmla="*/ 73 h 284"/>
                <a:gd name="T40" fmla="*/ 270 w 363"/>
                <a:gd name="T41" fmla="*/ 73 h 284"/>
                <a:gd name="T42" fmla="*/ 272 w 363"/>
                <a:gd name="T43" fmla="*/ 71 h 284"/>
                <a:gd name="T44" fmla="*/ 272 w 363"/>
                <a:gd name="T45" fmla="*/ 71 h 284"/>
                <a:gd name="T46" fmla="*/ 272 w 363"/>
                <a:gd name="T47" fmla="*/ 71 h 284"/>
                <a:gd name="T48" fmla="*/ 272 w 363"/>
                <a:gd name="T49" fmla="*/ 71 h 284"/>
                <a:gd name="T50" fmla="*/ 272 w 363"/>
                <a:gd name="T51" fmla="*/ 73 h 284"/>
                <a:gd name="T52" fmla="*/ 129 w 363"/>
                <a:gd name="T53" fmla="*/ 148 h 284"/>
                <a:gd name="T54" fmla="*/ 199 w 363"/>
                <a:gd name="T55" fmla="*/ 150 h 284"/>
                <a:gd name="T56" fmla="*/ 359 w 363"/>
                <a:gd name="T57" fmla="*/ 40 h 284"/>
                <a:gd name="T58" fmla="*/ 307 w 363"/>
                <a:gd name="T59" fmla="*/ 42 h 284"/>
                <a:gd name="T60" fmla="*/ 270 w 363"/>
                <a:gd name="T61" fmla="*/ 81 h 284"/>
                <a:gd name="T62" fmla="*/ 268 w 363"/>
                <a:gd name="T63" fmla="*/ 79 h 284"/>
                <a:gd name="T64" fmla="*/ 268 w 363"/>
                <a:gd name="T65" fmla="*/ 81 h 284"/>
                <a:gd name="T66" fmla="*/ 260 w 363"/>
                <a:gd name="T67" fmla="*/ 92 h 284"/>
                <a:gd name="T68" fmla="*/ 260 w 363"/>
                <a:gd name="T69" fmla="*/ 89 h 284"/>
                <a:gd name="T70" fmla="*/ 258 w 363"/>
                <a:gd name="T71" fmla="*/ 89 h 284"/>
                <a:gd name="T72" fmla="*/ 255 w 363"/>
                <a:gd name="T73" fmla="*/ 92 h 284"/>
                <a:gd name="T74" fmla="*/ 258 w 363"/>
                <a:gd name="T75" fmla="*/ 92 h 284"/>
                <a:gd name="T76" fmla="*/ 255 w 363"/>
                <a:gd name="T77" fmla="*/ 92 h 284"/>
                <a:gd name="T78" fmla="*/ 255 w 363"/>
                <a:gd name="T79" fmla="*/ 92 h 284"/>
                <a:gd name="T80" fmla="*/ 233 w 363"/>
                <a:gd name="T81" fmla="*/ 114 h 284"/>
                <a:gd name="T82" fmla="*/ 197 w 363"/>
                <a:gd name="T83" fmla="*/ 156 h 284"/>
                <a:gd name="T84" fmla="*/ 104 w 363"/>
                <a:gd name="T85" fmla="*/ 162 h 284"/>
                <a:gd name="T86" fmla="*/ 17 w 363"/>
                <a:gd name="T87" fmla="*/ 170 h 284"/>
                <a:gd name="T88" fmla="*/ 183 w 363"/>
                <a:gd name="T89" fmla="*/ 274 h 284"/>
                <a:gd name="T90" fmla="*/ 318 w 363"/>
                <a:gd name="T91" fmla="*/ 131 h 284"/>
                <a:gd name="T92" fmla="*/ 270 w 363"/>
                <a:gd name="T93" fmla="*/ 81 h 284"/>
                <a:gd name="T94" fmla="*/ 353 w 363"/>
                <a:gd name="T95" fmla="*/ 73 h 284"/>
                <a:gd name="T96" fmla="*/ 202 w 363"/>
                <a:gd name="T97" fmla="*/ 71 h 284"/>
                <a:gd name="T98" fmla="*/ 262 w 363"/>
                <a:gd name="T99" fmla="*/ 89 h 284"/>
                <a:gd name="T100" fmla="*/ 272 w 363"/>
                <a:gd name="T101" fmla="*/ 69 h 284"/>
                <a:gd name="T102" fmla="*/ 274 w 363"/>
                <a:gd name="T103" fmla="*/ 73 h 284"/>
                <a:gd name="T104" fmla="*/ 270 w 363"/>
                <a:gd name="T105" fmla="*/ 71 h 284"/>
                <a:gd name="T106" fmla="*/ 262 w 363"/>
                <a:gd name="T107" fmla="*/ 19 h 284"/>
                <a:gd name="T108" fmla="*/ 270 w 363"/>
                <a:gd name="T109" fmla="*/ 79 h 284"/>
                <a:gd name="T110" fmla="*/ 272 w 363"/>
                <a:gd name="T111" fmla="*/ 73 h 284"/>
                <a:gd name="T112" fmla="*/ 272 w 363"/>
                <a:gd name="T113" fmla="*/ 73 h 284"/>
                <a:gd name="T114" fmla="*/ 272 w 363"/>
                <a:gd name="T115" fmla="*/ 71 h 284"/>
                <a:gd name="T116" fmla="*/ 272 w 363"/>
                <a:gd name="T117" fmla="*/ 71 h 284"/>
                <a:gd name="T118" fmla="*/ 272 w 363"/>
                <a:gd name="T119" fmla="*/ 71 h 284"/>
                <a:gd name="T120" fmla="*/ 272 w 363"/>
                <a:gd name="T121" fmla="*/ 71 h 284"/>
                <a:gd name="T122" fmla="*/ 272 w 363"/>
                <a:gd name="T123" fmla="*/ 71 h 284"/>
                <a:gd name="T124" fmla="*/ 272 w 363"/>
                <a:gd name="T125" fmla="*/ 7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3" h="284">
                  <a:moveTo>
                    <a:pt x="272" y="73"/>
                  </a:moveTo>
                  <a:lnTo>
                    <a:pt x="272" y="73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0" y="71"/>
                  </a:move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0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4" y="71"/>
                  </a:move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close/>
                  <a:moveTo>
                    <a:pt x="274" y="71"/>
                  </a:move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close/>
                  <a:moveTo>
                    <a:pt x="274" y="71"/>
                  </a:move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close/>
                  <a:moveTo>
                    <a:pt x="274" y="71"/>
                  </a:move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close/>
                  <a:moveTo>
                    <a:pt x="274" y="71"/>
                  </a:move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close/>
                  <a:moveTo>
                    <a:pt x="274" y="71"/>
                  </a:move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0" y="71"/>
                  </a:move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close/>
                  <a:moveTo>
                    <a:pt x="272" y="69"/>
                  </a:moveTo>
                  <a:lnTo>
                    <a:pt x="272" y="69"/>
                  </a:lnTo>
                  <a:lnTo>
                    <a:pt x="272" y="69"/>
                  </a:lnTo>
                  <a:lnTo>
                    <a:pt x="272" y="69"/>
                  </a:lnTo>
                  <a:lnTo>
                    <a:pt x="272" y="69"/>
                  </a:lnTo>
                  <a:lnTo>
                    <a:pt x="272" y="69"/>
                  </a:lnTo>
                  <a:lnTo>
                    <a:pt x="272" y="69"/>
                  </a:lnTo>
                  <a:lnTo>
                    <a:pt x="272" y="69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69"/>
                  </a:lnTo>
                  <a:lnTo>
                    <a:pt x="272" y="69"/>
                  </a:lnTo>
                  <a:lnTo>
                    <a:pt x="272" y="69"/>
                  </a:lnTo>
                  <a:lnTo>
                    <a:pt x="272" y="69"/>
                  </a:lnTo>
                  <a:lnTo>
                    <a:pt x="272" y="69"/>
                  </a:lnTo>
                  <a:lnTo>
                    <a:pt x="272" y="69"/>
                  </a:lnTo>
                  <a:close/>
                  <a:moveTo>
                    <a:pt x="272" y="69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69"/>
                  </a:lnTo>
                  <a:lnTo>
                    <a:pt x="272" y="69"/>
                  </a:lnTo>
                  <a:lnTo>
                    <a:pt x="272" y="69"/>
                  </a:lnTo>
                  <a:lnTo>
                    <a:pt x="272" y="69"/>
                  </a:lnTo>
                  <a:lnTo>
                    <a:pt x="272" y="69"/>
                  </a:lnTo>
                  <a:close/>
                  <a:moveTo>
                    <a:pt x="272" y="75"/>
                  </a:move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close/>
                  <a:moveTo>
                    <a:pt x="272" y="75"/>
                  </a:move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close/>
                  <a:moveTo>
                    <a:pt x="272" y="75"/>
                  </a:move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5"/>
                  </a:move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4" y="71"/>
                  </a:move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0" y="71"/>
                  </a:moveTo>
                  <a:lnTo>
                    <a:pt x="270" y="71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0" y="73"/>
                  </a:move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close/>
                  <a:moveTo>
                    <a:pt x="270" y="73"/>
                  </a:move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close/>
                  <a:moveTo>
                    <a:pt x="270" y="73"/>
                  </a:move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close/>
                  <a:moveTo>
                    <a:pt x="270" y="73"/>
                  </a:move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close/>
                  <a:moveTo>
                    <a:pt x="270" y="73"/>
                  </a:move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close/>
                  <a:moveTo>
                    <a:pt x="270" y="73"/>
                  </a:move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close/>
                  <a:moveTo>
                    <a:pt x="270" y="73"/>
                  </a:move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close/>
                  <a:moveTo>
                    <a:pt x="270" y="73"/>
                  </a:move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close/>
                  <a:moveTo>
                    <a:pt x="270" y="73"/>
                  </a:move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close/>
                  <a:moveTo>
                    <a:pt x="270" y="73"/>
                  </a:move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close/>
                  <a:moveTo>
                    <a:pt x="270" y="73"/>
                  </a:move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close/>
                  <a:moveTo>
                    <a:pt x="270" y="73"/>
                  </a:move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close/>
                  <a:moveTo>
                    <a:pt x="270" y="73"/>
                  </a:move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close/>
                  <a:moveTo>
                    <a:pt x="270" y="73"/>
                  </a:move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close/>
                  <a:moveTo>
                    <a:pt x="274" y="73"/>
                  </a:move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close/>
                  <a:moveTo>
                    <a:pt x="274" y="73"/>
                  </a:move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close/>
                  <a:moveTo>
                    <a:pt x="270" y="81"/>
                  </a:moveTo>
                  <a:lnTo>
                    <a:pt x="272" y="81"/>
                  </a:lnTo>
                  <a:lnTo>
                    <a:pt x="272" y="81"/>
                  </a:lnTo>
                  <a:lnTo>
                    <a:pt x="272" y="81"/>
                  </a:lnTo>
                  <a:lnTo>
                    <a:pt x="272" y="81"/>
                  </a:lnTo>
                  <a:lnTo>
                    <a:pt x="272" y="81"/>
                  </a:lnTo>
                  <a:lnTo>
                    <a:pt x="272" y="81"/>
                  </a:lnTo>
                  <a:lnTo>
                    <a:pt x="272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close/>
                  <a:moveTo>
                    <a:pt x="270" y="79"/>
                  </a:move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close/>
                  <a:moveTo>
                    <a:pt x="270" y="73"/>
                  </a:move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close/>
                  <a:moveTo>
                    <a:pt x="270" y="73"/>
                  </a:move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close/>
                  <a:moveTo>
                    <a:pt x="272" y="75"/>
                  </a:move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close/>
                  <a:moveTo>
                    <a:pt x="270" y="75"/>
                  </a:move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close/>
                  <a:moveTo>
                    <a:pt x="272" y="75"/>
                  </a:move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close/>
                  <a:moveTo>
                    <a:pt x="274" y="75"/>
                  </a:move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1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5"/>
                  </a:lnTo>
                  <a:lnTo>
                    <a:pt x="274" y="75"/>
                  </a:lnTo>
                  <a:lnTo>
                    <a:pt x="274" y="75"/>
                  </a:lnTo>
                  <a:lnTo>
                    <a:pt x="274" y="75"/>
                  </a:lnTo>
                  <a:close/>
                  <a:moveTo>
                    <a:pt x="274" y="73"/>
                  </a:move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close/>
                  <a:moveTo>
                    <a:pt x="274" y="69"/>
                  </a:moveTo>
                  <a:lnTo>
                    <a:pt x="274" y="69"/>
                  </a:lnTo>
                  <a:lnTo>
                    <a:pt x="274" y="69"/>
                  </a:lnTo>
                  <a:lnTo>
                    <a:pt x="274" y="69"/>
                  </a:lnTo>
                  <a:lnTo>
                    <a:pt x="274" y="69"/>
                  </a:lnTo>
                  <a:lnTo>
                    <a:pt x="274" y="69"/>
                  </a:lnTo>
                  <a:lnTo>
                    <a:pt x="274" y="69"/>
                  </a:lnTo>
                  <a:lnTo>
                    <a:pt x="274" y="69"/>
                  </a:lnTo>
                  <a:lnTo>
                    <a:pt x="274" y="69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69"/>
                  </a:lnTo>
                  <a:lnTo>
                    <a:pt x="274" y="69"/>
                  </a:lnTo>
                  <a:close/>
                  <a:moveTo>
                    <a:pt x="274" y="71"/>
                  </a:move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close/>
                  <a:moveTo>
                    <a:pt x="274" y="71"/>
                  </a:move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close/>
                  <a:moveTo>
                    <a:pt x="274" y="71"/>
                  </a:move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close/>
                  <a:moveTo>
                    <a:pt x="270" y="73"/>
                  </a:move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close/>
                  <a:moveTo>
                    <a:pt x="270" y="75"/>
                  </a:move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close/>
                  <a:moveTo>
                    <a:pt x="270" y="73"/>
                  </a:move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close/>
                  <a:moveTo>
                    <a:pt x="270" y="73"/>
                  </a:move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close/>
                  <a:moveTo>
                    <a:pt x="270" y="73"/>
                  </a:move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close/>
                  <a:moveTo>
                    <a:pt x="270" y="73"/>
                  </a:move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close/>
                  <a:moveTo>
                    <a:pt x="270" y="73"/>
                  </a:move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close/>
                  <a:moveTo>
                    <a:pt x="270" y="73"/>
                  </a:move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close/>
                  <a:moveTo>
                    <a:pt x="270" y="75"/>
                  </a:move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close/>
                  <a:moveTo>
                    <a:pt x="270" y="73"/>
                  </a:move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close/>
                  <a:moveTo>
                    <a:pt x="270" y="73"/>
                  </a:move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close/>
                  <a:moveTo>
                    <a:pt x="270" y="73"/>
                  </a:move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close/>
                  <a:moveTo>
                    <a:pt x="270" y="73"/>
                  </a:move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close/>
                  <a:moveTo>
                    <a:pt x="270" y="75"/>
                  </a:moveTo>
                  <a:lnTo>
                    <a:pt x="270" y="75"/>
                  </a:lnTo>
                  <a:lnTo>
                    <a:pt x="270" y="75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close/>
                  <a:moveTo>
                    <a:pt x="270" y="71"/>
                  </a:move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close/>
                  <a:moveTo>
                    <a:pt x="270" y="71"/>
                  </a:move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close/>
                  <a:moveTo>
                    <a:pt x="270" y="73"/>
                  </a:move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close/>
                  <a:moveTo>
                    <a:pt x="270" y="71"/>
                  </a:moveTo>
                  <a:lnTo>
                    <a:pt x="270" y="71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close/>
                  <a:moveTo>
                    <a:pt x="270" y="73"/>
                  </a:move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close/>
                  <a:moveTo>
                    <a:pt x="270" y="73"/>
                  </a:move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close/>
                  <a:moveTo>
                    <a:pt x="270" y="71"/>
                  </a:moveTo>
                  <a:lnTo>
                    <a:pt x="270" y="71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1"/>
                  </a:lnTo>
                  <a:close/>
                  <a:moveTo>
                    <a:pt x="270" y="73"/>
                  </a:move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close/>
                  <a:moveTo>
                    <a:pt x="270" y="71"/>
                  </a:moveTo>
                  <a:lnTo>
                    <a:pt x="270" y="71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close/>
                  <a:moveTo>
                    <a:pt x="270" y="75"/>
                  </a:move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5"/>
                  </a:lnTo>
                  <a:lnTo>
                    <a:pt x="270" y="75"/>
                  </a:lnTo>
                  <a:close/>
                  <a:moveTo>
                    <a:pt x="270" y="73"/>
                  </a:move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close/>
                  <a:moveTo>
                    <a:pt x="270" y="73"/>
                  </a:move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close/>
                  <a:moveTo>
                    <a:pt x="270" y="73"/>
                  </a:move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close/>
                  <a:moveTo>
                    <a:pt x="270" y="73"/>
                  </a:move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close/>
                  <a:moveTo>
                    <a:pt x="270" y="73"/>
                  </a:move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close/>
                  <a:moveTo>
                    <a:pt x="270" y="73"/>
                  </a:move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close/>
                  <a:moveTo>
                    <a:pt x="270" y="73"/>
                  </a:move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close/>
                  <a:moveTo>
                    <a:pt x="270" y="73"/>
                  </a:move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close/>
                  <a:moveTo>
                    <a:pt x="270" y="73"/>
                  </a:move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close/>
                  <a:moveTo>
                    <a:pt x="270" y="73"/>
                  </a:move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close/>
                  <a:moveTo>
                    <a:pt x="274" y="73"/>
                  </a:moveTo>
                  <a:lnTo>
                    <a:pt x="274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4" y="73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2" y="71"/>
                  </a:lnTo>
                  <a:close/>
                  <a:moveTo>
                    <a:pt x="272" y="75"/>
                  </a:move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close/>
                  <a:moveTo>
                    <a:pt x="272" y="75"/>
                  </a:move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1"/>
                  </a:move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5"/>
                  </a:move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69"/>
                  </a:moveTo>
                  <a:lnTo>
                    <a:pt x="272" y="69"/>
                  </a:lnTo>
                  <a:lnTo>
                    <a:pt x="272" y="69"/>
                  </a:lnTo>
                  <a:lnTo>
                    <a:pt x="272" y="69"/>
                  </a:lnTo>
                  <a:lnTo>
                    <a:pt x="272" y="69"/>
                  </a:lnTo>
                  <a:lnTo>
                    <a:pt x="272" y="69"/>
                  </a:lnTo>
                  <a:lnTo>
                    <a:pt x="272" y="69"/>
                  </a:lnTo>
                  <a:lnTo>
                    <a:pt x="272" y="69"/>
                  </a:lnTo>
                  <a:lnTo>
                    <a:pt x="272" y="69"/>
                  </a:lnTo>
                  <a:lnTo>
                    <a:pt x="272" y="69"/>
                  </a:lnTo>
                  <a:lnTo>
                    <a:pt x="272" y="69"/>
                  </a:lnTo>
                  <a:lnTo>
                    <a:pt x="272" y="69"/>
                  </a:lnTo>
                  <a:lnTo>
                    <a:pt x="272" y="69"/>
                  </a:lnTo>
                  <a:lnTo>
                    <a:pt x="272" y="69"/>
                  </a:lnTo>
                  <a:lnTo>
                    <a:pt x="272" y="69"/>
                  </a:lnTo>
                  <a:close/>
                  <a:moveTo>
                    <a:pt x="272" y="69"/>
                  </a:moveTo>
                  <a:lnTo>
                    <a:pt x="272" y="69"/>
                  </a:lnTo>
                  <a:lnTo>
                    <a:pt x="272" y="69"/>
                  </a:lnTo>
                  <a:lnTo>
                    <a:pt x="272" y="69"/>
                  </a:lnTo>
                  <a:lnTo>
                    <a:pt x="272" y="69"/>
                  </a:lnTo>
                  <a:close/>
                  <a:moveTo>
                    <a:pt x="270" y="71"/>
                  </a:moveTo>
                  <a:lnTo>
                    <a:pt x="270" y="71"/>
                  </a:lnTo>
                  <a:lnTo>
                    <a:pt x="270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0" y="71"/>
                  </a:lnTo>
                  <a:lnTo>
                    <a:pt x="270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0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0" y="73"/>
                  </a:lnTo>
                  <a:lnTo>
                    <a:pt x="272" y="73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5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5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112" y="102"/>
                  </a:moveTo>
                  <a:lnTo>
                    <a:pt x="112" y="102"/>
                  </a:lnTo>
                  <a:lnTo>
                    <a:pt x="114" y="102"/>
                  </a:lnTo>
                  <a:lnTo>
                    <a:pt x="114" y="100"/>
                  </a:lnTo>
                  <a:lnTo>
                    <a:pt x="114" y="100"/>
                  </a:lnTo>
                  <a:lnTo>
                    <a:pt x="112" y="100"/>
                  </a:lnTo>
                  <a:lnTo>
                    <a:pt x="112" y="100"/>
                  </a:lnTo>
                  <a:lnTo>
                    <a:pt x="112" y="100"/>
                  </a:lnTo>
                  <a:lnTo>
                    <a:pt x="112" y="102"/>
                  </a:lnTo>
                  <a:close/>
                  <a:moveTo>
                    <a:pt x="98" y="79"/>
                  </a:moveTo>
                  <a:lnTo>
                    <a:pt x="100" y="79"/>
                  </a:lnTo>
                  <a:lnTo>
                    <a:pt x="100" y="77"/>
                  </a:lnTo>
                  <a:lnTo>
                    <a:pt x="98" y="77"/>
                  </a:lnTo>
                  <a:lnTo>
                    <a:pt x="98" y="79"/>
                  </a:lnTo>
                  <a:lnTo>
                    <a:pt x="98" y="79"/>
                  </a:lnTo>
                  <a:close/>
                  <a:moveTo>
                    <a:pt x="123" y="150"/>
                  </a:moveTo>
                  <a:lnTo>
                    <a:pt x="123" y="150"/>
                  </a:lnTo>
                  <a:lnTo>
                    <a:pt x="123" y="150"/>
                  </a:lnTo>
                  <a:lnTo>
                    <a:pt x="125" y="152"/>
                  </a:lnTo>
                  <a:lnTo>
                    <a:pt x="129" y="152"/>
                  </a:lnTo>
                  <a:lnTo>
                    <a:pt x="129" y="150"/>
                  </a:lnTo>
                  <a:lnTo>
                    <a:pt x="131" y="152"/>
                  </a:lnTo>
                  <a:lnTo>
                    <a:pt x="131" y="152"/>
                  </a:lnTo>
                  <a:lnTo>
                    <a:pt x="133" y="152"/>
                  </a:lnTo>
                  <a:lnTo>
                    <a:pt x="133" y="152"/>
                  </a:lnTo>
                  <a:lnTo>
                    <a:pt x="133" y="152"/>
                  </a:lnTo>
                  <a:lnTo>
                    <a:pt x="133" y="150"/>
                  </a:lnTo>
                  <a:lnTo>
                    <a:pt x="133" y="150"/>
                  </a:lnTo>
                  <a:lnTo>
                    <a:pt x="135" y="150"/>
                  </a:lnTo>
                  <a:lnTo>
                    <a:pt x="135" y="150"/>
                  </a:lnTo>
                  <a:lnTo>
                    <a:pt x="135" y="150"/>
                  </a:lnTo>
                  <a:lnTo>
                    <a:pt x="137" y="150"/>
                  </a:lnTo>
                  <a:lnTo>
                    <a:pt x="139" y="148"/>
                  </a:lnTo>
                  <a:lnTo>
                    <a:pt x="141" y="145"/>
                  </a:lnTo>
                  <a:lnTo>
                    <a:pt x="141" y="141"/>
                  </a:lnTo>
                  <a:lnTo>
                    <a:pt x="139" y="141"/>
                  </a:lnTo>
                  <a:lnTo>
                    <a:pt x="139" y="139"/>
                  </a:lnTo>
                  <a:lnTo>
                    <a:pt x="139" y="139"/>
                  </a:lnTo>
                  <a:lnTo>
                    <a:pt x="139" y="139"/>
                  </a:lnTo>
                  <a:lnTo>
                    <a:pt x="137" y="139"/>
                  </a:lnTo>
                  <a:lnTo>
                    <a:pt x="135" y="143"/>
                  </a:lnTo>
                  <a:lnTo>
                    <a:pt x="135" y="145"/>
                  </a:lnTo>
                  <a:lnTo>
                    <a:pt x="135" y="145"/>
                  </a:lnTo>
                  <a:lnTo>
                    <a:pt x="135" y="145"/>
                  </a:lnTo>
                  <a:lnTo>
                    <a:pt x="135" y="148"/>
                  </a:lnTo>
                  <a:lnTo>
                    <a:pt x="135" y="148"/>
                  </a:lnTo>
                  <a:lnTo>
                    <a:pt x="135" y="145"/>
                  </a:lnTo>
                  <a:lnTo>
                    <a:pt x="133" y="145"/>
                  </a:lnTo>
                  <a:lnTo>
                    <a:pt x="131" y="148"/>
                  </a:lnTo>
                  <a:lnTo>
                    <a:pt x="129" y="148"/>
                  </a:lnTo>
                  <a:lnTo>
                    <a:pt x="129" y="148"/>
                  </a:lnTo>
                  <a:lnTo>
                    <a:pt x="129" y="148"/>
                  </a:lnTo>
                  <a:lnTo>
                    <a:pt x="127" y="148"/>
                  </a:lnTo>
                  <a:lnTo>
                    <a:pt x="125" y="148"/>
                  </a:lnTo>
                  <a:lnTo>
                    <a:pt x="123" y="148"/>
                  </a:lnTo>
                  <a:lnTo>
                    <a:pt x="123" y="148"/>
                  </a:lnTo>
                  <a:lnTo>
                    <a:pt x="123" y="148"/>
                  </a:lnTo>
                  <a:lnTo>
                    <a:pt x="123" y="150"/>
                  </a:lnTo>
                  <a:lnTo>
                    <a:pt x="123" y="150"/>
                  </a:lnTo>
                  <a:lnTo>
                    <a:pt x="123" y="150"/>
                  </a:lnTo>
                  <a:lnTo>
                    <a:pt x="123" y="150"/>
                  </a:lnTo>
                  <a:close/>
                  <a:moveTo>
                    <a:pt x="156" y="160"/>
                  </a:moveTo>
                  <a:lnTo>
                    <a:pt x="158" y="160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62" y="160"/>
                  </a:lnTo>
                  <a:lnTo>
                    <a:pt x="164" y="162"/>
                  </a:lnTo>
                  <a:lnTo>
                    <a:pt x="166" y="162"/>
                  </a:lnTo>
                  <a:lnTo>
                    <a:pt x="168" y="162"/>
                  </a:lnTo>
                  <a:lnTo>
                    <a:pt x="170" y="160"/>
                  </a:lnTo>
                  <a:lnTo>
                    <a:pt x="170" y="160"/>
                  </a:lnTo>
                  <a:lnTo>
                    <a:pt x="170" y="158"/>
                  </a:lnTo>
                  <a:lnTo>
                    <a:pt x="173" y="158"/>
                  </a:lnTo>
                  <a:lnTo>
                    <a:pt x="173" y="160"/>
                  </a:lnTo>
                  <a:lnTo>
                    <a:pt x="173" y="160"/>
                  </a:lnTo>
                  <a:lnTo>
                    <a:pt x="175" y="160"/>
                  </a:lnTo>
                  <a:lnTo>
                    <a:pt x="177" y="162"/>
                  </a:lnTo>
                  <a:lnTo>
                    <a:pt x="179" y="160"/>
                  </a:lnTo>
                  <a:lnTo>
                    <a:pt x="181" y="158"/>
                  </a:lnTo>
                  <a:lnTo>
                    <a:pt x="181" y="156"/>
                  </a:lnTo>
                  <a:lnTo>
                    <a:pt x="179" y="156"/>
                  </a:lnTo>
                  <a:lnTo>
                    <a:pt x="175" y="154"/>
                  </a:lnTo>
                  <a:lnTo>
                    <a:pt x="173" y="154"/>
                  </a:lnTo>
                  <a:lnTo>
                    <a:pt x="173" y="154"/>
                  </a:lnTo>
                  <a:lnTo>
                    <a:pt x="173" y="152"/>
                  </a:lnTo>
                  <a:lnTo>
                    <a:pt x="173" y="152"/>
                  </a:lnTo>
                  <a:lnTo>
                    <a:pt x="173" y="152"/>
                  </a:lnTo>
                  <a:lnTo>
                    <a:pt x="173" y="150"/>
                  </a:lnTo>
                  <a:lnTo>
                    <a:pt x="170" y="152"/>
                  </a:lnTo>
                  <a:lnTo>
                    <a:pt x="170" y="152"/>
                  </a:lnTo>
                  <a:lnTo>
                    <a:pt x="168" y="152"/>
                  </a:lnTo>
                  <a:lnTo>
                    <a:pt x="166" y="154"/>
                  </a:lnTo>
                  <a:lnTo>
                    <a:pt x="166" y="154"/>
                  </a:lnTo>
                  <a:lnTo>
                    <a:pt x="166" y="154"/>
                  </a:lnTo>
                  <a:lnTo>
                    <a:pt x="164" y="154"/>
                  </a:lnTo>
                  <a:lnTo>
                    <a:pt x="164" y="154"/>
                  </a:lnTo>
                  <a:lnTo>
                    <a:pt x="162" y="154"/>
                  </a:lnTo>
                  <a:lnTo>
                    <a:pt x="162" y="154"/>
                  </a:lnTo>
                  <a:lnTo>
                    <a:pt x="160" y="156"/>
                  </a:lnTo>
                  <a:lnTo>
                    <a:pt x="160" y="156"/>
                  </a:lnTo>
                  <a:lnTo>
                    <a:pt x="158" y="156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6" y="160"/>
                  </a:lnTo>
                  <a:lnTo>
                    <a:pt x="156" y="160"/>
                  </a:lnTo>
                  <a:close/>
                  <a:moveTo>
                    <a:pt x="77" y="150"/>
                  </a:moveTo>
                  <a:lnTo>
                    <a:pt x="79" y="150"/>
                  </a:lnTo>
                  <a:lnTo>
                    <a:pt x="79" y="150"/>
                  </a:lnTo>
                  <a:lnTo>
                    <a:pt x="81" y="148"/>
                  </a:lnTo>
                  <a:lnTo>
                    <a:pt x="81" y="145"/>
                  </a:lnTo>
                  <a:lnTo>
                    <a:pt x="81" y="143"/>
                  </a:lnTo>
                  <a:lnTo>
                    <a:pt x="81" y="141"/>
                  </a:lnTo>
                  <a:lnTo>
                    <a:pt x="79" y="141"/>
                  </a:lnTo>
                  <a:lnTo>
                    <a:pt x="77" y="143"/>
                  </a:lnTo>
                  <a:lnTo>
                    <a:pt x="75" y="143"/>
                  </a:lnTo>
                  <a:lnTo>
                    <a:pt x="75" y="148"/>
                  </a:lnTo>
                  <a:lnTo>
                    <a:pt x="77" y="148"/>
                  </a:lnTo>
                  <a:lnTo>
                    <a:pt x="77" y="150"/>
                  </a:lnTo>
                  <a:close/>
                  <a:moveTo>
                    <a:pt x="197" y="148"/>
                  </a:moveTo>
                  <a:lnTo>
                    <a:pt x="199" y="148"/>
                  </a:lnTo>
                  <a:lnTo>
                    <a:pt x="199" y="150"/>
                  </a:lnTo>
                  <a:lnTo>
                    <a:pt x="202" y="150"/>
                  </a:lnTo>
                  <a:lnTo>
                    <a:pt x="202" y="150"/>
                  </a:lnTo>
                  <a:lnTo>
                    <a:pt x="202" y="150"/>
                  </a:lnTo>
                  <a:lnTo>
                    <a:pt x="204" y="150"/>
                  </a:lnTo>
                  <a:lnTo>
                    <a:pt x="204" y="148"/>
                  </a:lnTo>
                  <a:lnTo>
                    <a:pt x="204" y="148"/>
                  </a:lnTo>
                  <a:lnTo>
                    <a:pt x="202" y="145"/>
                  </a:lnTo>
                  <a:lnTo>
                    <a:pt x="202" y="145"/>
                  </a:lnTo>
                  <a:lnTo>
                    <a:pt x="202" y="143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7" y="143"/>
                  </a:lnTo>
                  <a:lnTo>
                    <a:pt x="197" y="145"/>
                  </a:lnTo>
                  <a:lnTo>
                    <a:pt x="197" y="145"/>
                  </a:lnTo>
                  <a:lnTo>
                    <a:pt x="197" y="148"/>
                  </a:lnTo>
                  <a:lnTo>
                    <a:pt x="197" y="148"/>
                  </a:lnTo>
                  <a:close/>
                  <a:moveTo>
                    <a:pt x="193" y="152"/>
                  </a:moveTo>
                  <a:lnTo>
                    <a:pt x="195" y="152"/>
                  </a:lnTo>
                  <a:lnTo>
                    <a:pt x="197" y="152"/>
                  </a:lnTo>
                  <a:lnTo>
                    <a:pt x="197" y="154"/>
                  </a:lnTo>
                  <a:lnTo>
                    <a:pt x="197" y="152"/>
                  </a:lnTo>
                  <a:lnTo>
                    <a:pt x="197" y="150"/>
                  </a:lnTo>
                  <a:lnTo>
                    <a:pt x="195" y="148"/>
                  </a:lnTo>
                  <a:lnTo>
                    <a:pt x="193" y="145"/>
                  </a:lnTo>
                  <a:lnTo>
                    <a:pt x="191" y="145"/>
                  </a:lnTo>
                  <a:lnTo>
                    <a:pt x="191" y="148"/>
                  </a:lnTo>
                  <a:lnTo>
                    <a:pt x="191" y="150"/>
                  </a:lnTo>
                  <a:lnTo>
                    <a:pt x="193" y="152"/>
                  </a:lnTo>
                  <a:close/>
                  <a:moveTo>
                    <a:pt x="11" y="125"/>
                  </a:moveTo>
                  <a:lnTo>
                    <a:pt x="11" y="125"/>
                  </a:lnTo>
                  <a:lnTo>
                    <a:pt x="11" y="125"/>
                  </a:lnTo>
                  <a:lnTo>
                    <a:pt x="11" y="125"/>
                  </a:lnTo>
                  <a:lnTo>
                    <a:pt x="11" y="125"/>
                  </a:lnTo>
                  <a:lnTo>
                    <a:pt x="11" y="125"/>
                  </a:lnTo>
                  <a:lnTo>
                    <a:pt x="11" y="123"/>
                  </a:lnTo>
                  <a:lnTo>
                    <a:pt x="11" y="125"/>
                  </a:lnTo>
                  <a:lnTo>
                    <a:pt x="11" y="125"/>
                  </a:lnTo>
                  <a:lnTo>
                    <a:pt x="11" y="125"/>
                  </a:lnTo>
                  <a:lnTo>
                    <a:pt x="11" y="125"/>
                  </a:lnTo>
                  <a:lnTo>
                    <a:pt x="11" y="127"/>
                  </a:lnTo>
                  <a:lnTo>
                    <a:pt x="13" y="127"/>
                  </a:lnTo>
                  <a:lnTo>
                    <a:pt x="13" y="125"/>
                  </a:lnTo>
                  <a:lnTo>
                    <a:pt x="13" y="125"/>
                  </a:lnTo>
                  <a:lnTo>
                    <a:pt x="13" y="125"/>
                  </a:lnTo>
                  <a:lnTo>
                    <a:pt x="13" y="125"/>
                  </a:lnTo>
                  <a:lnTo>
                    <a:pt x="13" y="123"/>
                  </a:lnTo>
                  <a:lnTo>
                    <a:pt x="11" y="123"/>
                  </a:lnTo>
                  <a:lnTo>
                    <a:pt x="11" y="123"/>
                  </a:lnTo>
                  <a:lnTo>
                    <a:pt x="11" y="123"/>
                  </a:lnTo>
                  <a:lnTo>
                    <a:pt x="11" y="125"/>
                  </a:lnTo>
                  <a:lnTo>
                    <a:pt x="11" y="125"/>
                  </a:lnTo>
                  <a:close/>
                  <a:moveTo>
                    <a:pt x="361" y="73"/>
                  </a:moveTo>
                  <a:lnTo>
                    <a:pt x="363" y="69"/>
                  </a:lnTo>
                  <a:lnTo>
                    <a:pt x="363" y="67"/>
                  </a:lnTo>
                  <a:lnTo>
                    <a:pt x="363" y="65"/>
                  </a:lnTo>
                  <a:lnTo>
                    <a:pt x="363" y="65"/>
                  </a:lnTo>
                  <a:lnTo>
                    <a:pt x="363" y="63"/>
                  </a:lnTo>
                  <a:lnTo>
                    <a:pt x="363" y="63"/>
                  </a:lnTo>
                  <a:lnTo>
                    <a:pt x="363" y="63"/>
                  </a:lnTo>
                  <a:lnTo>
                    <a:pt x="361" y="60"/>
                  </a:lnTo>
                  <a:lnTo>
                    <a:pt x="361" y="60"/>
                  </a:lnTo>
                  <a:lnTo>
                    <a:pt x="361" y="58"/>
                  </a:lnTo>
                  <a:lnTo>
                    <a:pt x="361" y="58"/>
                  </a:lnTo>
                  <a:lnTo>
                    <a:pt x="361" y="56"/>
                  </a:lnTo>
                  <a:lnTo>
                    <a:pt x="361" y="54"/>
                  </a:lnTo>
                  <a:lnTo>
                    <a:pt x="361" y="46"/>
                  </a:lnTo>
                  <a:lnTo>
                    <a:pt x="361" y="42"/>
                  </a:lnTo>
                  <a:lnTo>
                    <a:pt x="359" y="40"/>
                  </a:lnTo>
                  <a:lnTo>
                    <a:pt x="359" y="40"/>
                  </a:lnTo>
                  <a:lnTo>
                    <a:pt x="357" y="40"/>
                  </a:lnTo>
                  <a:lnTo>
                    <a:pt x="355" y="38"/>
                  </a:lnTo>
                  <a:lnTo>
                    <a:pt x="353" y="40"/>
                  </a:lnTo>
                  <a:lnTo>
                    <a:pt x="351" y="40"/>
                  </a:lnTo>
                  <a:lnTo>
                    <a:pt x="349" y="40"/>
                  </a:lnTo>
                  <a:lnTo>
                    <a:pt x="349" y="38"/>
                  </a:lnTo>
                  <a:lnTo>
                    <a:pt x="349" y="36"/>
                  </a:lnTo>
                  <a:lnTo>
                    <a:pt x="349" y="36"/>
                  </a:lnTo>
                  <a:lnTo>
                    <a:pt x="347" y="36"/>
                  </a:lnTo>
                  <a:lnTo>
                    <a:pt x="345" y="36"/>
                  </a:lnTo>
                  <a:lnTo>
                    <a:pt x="345" y="33"/>
                  </a:lnTo>
                  <a:lnTo>
                    <a:pt x="345" y="31"/>
                  </a:lnTo>
                  <a:lnTo>
                    <a:pt x="345" y="29"/>
                  </a:lnTo>
                  <a:lnTo>
                    <a:pt x="345" y="29"/>
                  </a:lnTo>
                  <a:lnTo>
                    <a:pt x="347" y="27"/>
                  </a:lnTo>
                  <a:lnTo>
                    <a:pt x="347" y="27"/>
                  </a:lnTo>
                  <a:lnTo>
                    <a:pt x="347" y="25"/>
                  </a:lnTo>
                  <a:lnTo>
                    <a:pt x="345" y="23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7" y="19"/>
                  </a:lnTo>
                  <a:lnTo>
                    <a:pt x="347" y="17"/>
                  </a:lnTo>
                  <a:lnTo>
                    <a:pt x="347" y="11"/>
                  </a:lnTo>
                  <a:lnTo>
                    <a:pt x="349" y="7"/>
                  </a:lnTo>
                  <a:lnTo>
                    <a:pt x="349" y="7"/>
                  </a:lnTo>
                  <a:lnTo>
                    <a:pt x="347" y="4"/>
                  </a:lnTo>
                  <a:lnTo>
                    <a:pt x="347" y="0"/>
                  </a:lnTo>
                  <a:lnTo>
                    <a:pt x="345" y="0"/>
                  </a:lnTo>
                  <a:lnTo>
                    <a:pt x="343" y="2"/>
                  </a:lnTo>
                  <a:lnTo>
                    <a:pt x="341" y="2"/>
                  </a:lnTo>
                  <a:lnTo>
                    <a:pt x="341" y="2"/>
                  </a:lnTo>
                  <a:lnTo>
                    <a:pt x="338" y="9"/>
                  </a:lnTo>
                  <a:lnTo>
                    <a:pt x="336" y="11"/>
                  </a:lnTo>
                  <a:lnTo>
                    <a:pt x="334" y="15"/>
                  </a:lnTo>
                  <a:lnTo>
                    <a:pt x="336" y="15"/>
                  </a:lnTo>
                  <a:lnTo>
                    <a:pt x="336" y="15"/>
                  </a:lnTo>
                  <a:lnTo>
                    <a:pt x="336" y="13"/>
                  </a:lnTo>
                  <a:lnTo>
                    <a:pt x="336" y="13"/>
                  </a:lnTo>
                  <a:lnTo>
                    <a:pt x="336" y="13"/>
                  </a:lnTo>
                  <a:lnTo>
                    <a:pt x="336" y="15"/>
                  </a:lnTo>
                  <a:lnTo>
                    <a:pt x="336" y="15"/>
                  </a:lnTo>
                  <a:lnTo>
                    <a:pt x="336" y="17"/>
                  </a:lnTo>
                  <a:lnTo>
                    <a:pt x="336" y="17"/>
                  </a:lnTo>
                  <a:lnTo>
                    <a:pt x="332" y="21"/>
                  </a:lnTo>
                  <a:lnTo>
                    <a:pt x="332" y="21"/>
                  </a:lnTo>
                  <a:lnTo>
                    <a:pt x="332" y="23"/>
                  </a:lnTo>
                  <a:lnTo>
                    <a:pt x="330" y="25"/>
                  </a:lnTo>
                  <a:lnTo>
                    <a:pt x="330" y="25"/>
                  </a:lnTo>
                  <a:lnTo>
                    <a:pt x="330" y="27"/>
                  </a:lnTo>
                  <a:lnTo>
                    <a:pt x="330" y="25"/>
                  </a:lnTo>
                  <a:lnTo>
                    <a:pt x="330" y="25"/>
                  </a:lnTo>
                  <a:lnTo>
                    <a:pt x="330" y="25"/>
                  </a:lnTo>
                  <a:lnTo>
                    <a:pt x="330" y="23"/>
                  </a:lnTo>
                  <a:lnTo>
                    <a:pt x="332" y="21"/>
                  </a:lnTo>
                  <a:lnTo>
                    <a:pt x="330" y="23"/>
                  </a:lnTo>
                  <a:lnTo>
                    <a:pt x="326" y="29"/>
                  </a:lnTo>
                  <a:lnTo>
                    <a:pt x="322" y="31"/>
                  </a:lnTo>
                  <a:lnTo>
                    <a:pt x="320" y="31"/>
                  </a:lnTo>
                  <a:lnTo>
                    <a:pt x="320" y="31"/>
                  </a:lnTo>
                  <a:lnTo>
                    <a:pt x="320" y="31"/>
                  </a:lnTo>
                  <a:lnTo>
                    <a:pt x="318" y="33"/>
                  </a:lnTo>
                  <a:lnTo>
                    <a:pt x="318" y="33"/>
                  </a:lnTo>
                  <a:lnTo>
                    <a:pt x="318" y="33"/>
                  </a:lnTo>
                  <a:lnTo>
                    <a:pt x="316" y="33"/>
                  </a:lnTo>
                  <a:lnTo>
                    <a:pt x="314" y="36"/>
                  </a:lnTo>
                  <a:lnTo>
                    <a:pt x="311" y="38"/>
                  </a:lnTo>
                  <a:lnTo>
                    <a:pt x="309" y="38"/>
                  </a:lnTo>
                  <a:lnTo>
                    <a:pt x="307" y="40"/>
                  </a:lnTo>
                  <a:lnTo>
                    <a:pt x="307" y="42"/>
                  </a:lnTo>
                  <a:lnTo>
                    <a:pt x="307" y="46"/>
                  </a:lnTo>
                  <a:lnTo>
                    <a:pt x="305" y="46"/>
                  </a:lnTo>
                  <a:lnTo>
                    <a:pt x="305" y="46"/>
                  </a:lnTo>
                  <a:lnTo>
                    <a:pt x="303" y="46"/>
                  </a:lnTo>
                  <a:lnTo>
                    <a:pt x="301" y="46"/>
                  </a:lnTo>
                  <a:lnTo>
                    <a:pt x="301" y="46"/>
                  </a:lnTo>
                  <a:lnTo>
                    <a:pt x="299" y="46"/>
                  </a:lnTo>
                  <a:lnTo>
                    <a:pt x="301" y="44"/>
                  </a:lnTo>
                  <a:lnTo>
                    <a:pt x="301" y="44"/>
                  </a:lnTo>
                  <a:lnTo>
                    <a:pt x="301" y="42"/>
                  </a:lnTo>
                  <a:lnTo>
                    <a:pt x="301" y="42"/>
                  </a:lnTo>
                  <a:lnTo>
                    <a:pt x="299" y="44"/>
                  </a:lnTo>
                  <a:lnTo>
                    <a:pt x="299" y="46"/>
                  </a:lnTo>
                  <a:lnTo>
                    <a:pt x="299" y="46"/>
                  </a:lnTo>
                  <a:lnTo>
                    <a:pt x="297" y="48"/>
                  </a:lnTo>
                  <a:lnTo>
                    <a:pt x="297" y="50"/>
                  </a:lnTo>
                  <a:lnTo>
                    <a:pt x="297" y="50"/>
                  </a:lnTo>
                  <a:lnTo>
                    <a:pt x="297" y="50"/>
                  </a:lnTo>
                  <a:lnTo>
                    <a:pt x="297" y="52"/>
                  </a:lnTo>
                  <a:lnTo>
                    <a:pt x="295" y="52"/>
                  </a:lnTo>
                  <a:lnTo>
                    <a:pt x="295" y="56"/>
                  </a:lnTo>
                  <a:lnTo>
                    <a:pt x="295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89" y="58"/>
                  </a:lnTo>
                  <a:lnTo>
                    <a:pt x="289" y="60"/>
                  </a:lnTo>
                  <a:lnTo>
                    <a:pt x="287" y="60"/>
                  </a:lnTo>
                  <a:lnTo>
                    <a:pt x="287" y="60"/>
                  </a:lnTo>
                  <a:lnTo>
                    <a:pt x="287" y="60"/>
                  </a:lnTo>
                  <a:lnTo>
                    <a:pt x="287" y="63"/>
                  </a:lnTo>
                  <a:lnTo>
                    <a:pt x="287" y="63"/>
                  </a:lnTo>
                  <a:lnTo>
                    <a:pt x="285" y="63"/>
                  </a:lnTo>
                  <a:lnTo>
                    <a:pt x="285" y="63"/>
                  </a:lnTo>
                  <a:lnTo>
                    <a:pt x="282" y="67"/>
                  </a:lnTo>
                  <a:lnTo>
                    <a:pt x="282" y="67"/>
                  </a:lnTo>
                  <a:lnTo>
                    <a:pt x="282" y="67"/>
                  </a:lnTo>
                  <a:lnTo>
                    <a:pt x="282" y="71"/>
                  </a:lnTo>
                  <a:lnTo>
                    <a:pt x="285" y="73"/>
                  </a:lnTo>
                  <a:lnTo>
                    <a:pt x="285" y="73"/>
                  </a:lnTo>
                  <a:lnTo>
                    <a:pt x="282" y="75"/>
                  </a:lnTo>
                  <a:lnTo>
                    <a:pt x="282" y="73"/>
                  </a:lnTo>
                  <a:lnTo>
                    <a:pt x="282" y="71"/>
                  </a:lnTo>
                  <a:lnTo>
                    <a:pt x="282" y="71"/>
                  </a:lnTo>
                  <a:lnTo>
                    <a:pt x="280" y="69"/>
                  </a:lnTo>
                  <a:lnTo>
                    <a:pt x="280" y="69"/>
                  </a:lnTo>
                  <a:lnTo>
                    <a:pt x="278" y="7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81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68" y="79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79"/>
                  </a:lnTo>
                  <a:lnTo>
                    <a:pt x="268" y="79"/>
                  </a:lnTo>
                  <a:lnTo>
                    <a:pt x="268" y="79"/>
                  </a:lnTo>
                  <a:lnTo>
                    <a:pt x="268" y="79"/>
                  </a:lnTo>
                  <a:lnTo>
                    <a:pt x="268" y="79"/>
                  </a:lnTo>
                  <a:lnTo>
                    <a:pt x="268" y="79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79"/>
                  </a:lnTo>
                  <a:lnTo>
                    <a:pt x="268" y="79"/>
                  </a:lnTo>
                  <a:lnTo>
                    <a:pt x="268" y="79"/>
                  </a:lnTo>
                  <a:lnTo>
                    <a:pt x="268" y="79"/>
                  </a:lnTo>
                  <a:lnTo>
                    <a:pt x="268" y="79"/>
                  </a:lnTo>
                  <a:lnTo>
                    <a:pt x="268" y="79"/>
                  </a:lnTo>
                  <a:lnTo>
                    <a:pt x="268" y="79"/>
                  </a:lnTo>
                  <a:lnTo>
                    <a:pt x="268" y="79"/>
                  </a:lnTo>
                  <a:lnTo>
                    <a:pt x="268" y="79"/>
                  </a:lnTo>
                  <a:lnTo>
                    <a:pt x="268" y="79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70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3"/>
                  </a:lnTo>
                  <a:lnTo>
                    <a:pt x="262" y="89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5" y="89"/>
                  </a:lnTo>
                  <a:lnTo>
                    <a:pt x="255" y="89"/>
                  </a:lnTo>
                  <a:lnTo>
                    <a:pt x="255" y="89"/>
                  </a:lnTo>
                  <a:lnTo>
                    <a:pt x="255" y="89"/>
                  </a:lnTo>
                  <a:lnTo>
                    <a:pt x="255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4"/>
                  </a:lnTo>
                  <a:lnTo>
                    <a:pt x="260" y="94"/>
                  </a:lnTo>
                  <a:lnTo>
                    <a:pt x="260" y="94"/>
                  </a:lnTo>
                  <a:lnTo>
                    <a:pt x="260" y="94"/>
                  </a:lnTo>
                  <a:lnTo>
                    <a:pt x="260" y="94"/>
                  </a:lnTo>
                  <a:lnTo>
                    <a:pt x="260" y="94"/>
                  </a:lnTo>
                  <a:lnTo>
                    <a:pt x="260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89"/>
                  </a:lnTo>
                  <a:lnTo>
                    <a:pt x="255" y="89"/>
                  </a:lnTo>
                  <a:lnTo>
                    <a:pt x="255" y="89"/>
                  </a:lnTo>
                  <a:lnTo>
                    <a:pt x="255" y="89"/>
                  </a:lnTo>
                  <a:lnTo>
                    <a:pt x="255" y="89"/>
                  </a:lnTo>
                  <a:lnTo>
                    <a:pt x="255" y="89"/>
                  </a:lnTo>
                  <a:lnTo>
                    <a:pt x="255" y="89"/>
                  </a:lnTo>
                  <a:lnTo>
                    <a:pt x="255" y="89"/>
                  </a:lnTo>
                  <a:lnTo>
                    <a:pt x="255" y="89"/>
                  </a:lnTo>
                  <a:lnTo>
                    <a:pt x="255" y="89"/>
                  </a:lnTo>
                  <a:lnTo>
                    <a:pt x="255" y="89"/>
                  </a:lnTo>
                  <a:lnTo>
                    <a:pt x="255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87"/>
                  </a:lnTo>
                  <a:lnTo>
                    <a:pt x="258" y="87"/>
                  </a:lnTo>
                  <a:lnTo>
                    <a:pt x="258" y="87"/>
                  </a:lnTo>
                  <a:lnTo>
                    <a:pt x="258" y="87"/>
                  </a:lnTo>
                  <a:lnTo>
                    <a:pt x="258" y="87"/>
                  </a:lnTo>
                  <a:lnTo>
                    <a:pt x="258" y="87"/>
                  </a:lnTo>
                  <a:lnTo>
                    <a:pt x="258" y="87"/>
                  </a:lnTo>
                  <a:lnTo>
                    <a:pt x="258" y="87"/>
                  </a:lnTo>
                  <a:lnTo>
                    <a:pt x="258" y="87"/>
                  </a:lnTo>
                  <a:lnTo>
                    <a:pt x="258" y="87"/>
                  </a:lnTo>
                  <a:lnTo>
                    <a:pt x="258" y="87"/>
                  </a:lnTo>
                  <a:lnTo>
                    <a:pt x="258" y="87"/>
                  </a:lnTo>
                  <a:lnTo>
                    <a:pt x="258" y="87"/>
                  </a:lnTo>
                  <a:lnTo>
                    <a:pt x="258" y="87"/>
                  </a:lnTo>
                  <a:lnTo>
                    <a:pt x="258" y="87"/>
                  </a:lnTo>
                  <a:lnTo>
                    <a:pt x="258" y="87"/>
                  </a:lnTo>
                  <a:lnTo>
                    <a:pt x="258" y="87"/>
                  </a:lnTo>
                  <a:lnTo>
                    <a:pt x="255" y="87"/>
                  </a:lnTo>
                  <a:lnTo>
                    <a:pt x="255" y="89"/>
                  </a:lnTo>
                  <a:lnTo>
                    <a:pt x="255" y="89"/>
                  </a:lnTo>
                  <a:lnTo>
                    <a:pt x="255" y="89"/>
                  </a:lnTo>
                  <a:lnTo>
                    <a:pt x="255" y="89"/>
                  </a:lnTo>
                  <a:lnTo>
                    <a:pt x="255" y="89"/>
                  </a:lnTo>
                  <a:lnTo>
                    <a:pt x="255" y="89"/>
                  </a:lnTo>
                  <a:lnTo>
                    <a:pt x="255" y="89"/>
                  </a:lnTo>
                  <a:lnTo>
                    <a:pt x="255" y="89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8" y="92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5" y="94"/>
                  </a:lnTo>
                  <a:lnTo>
                    <a:pt x="253" y="94"/>
                  </a:lnTo>
                  <a:lnTo>
                    <a:pt x="253" y="94"/>
                  </a:lnTo>
                  <a:lnTo>
                    <a:pt x="249" y="98"/>
                  </a:lnTo>
                  <a:lnTo>
                    <a:pt x="241" y="104"/>
                  </a:lnTo>
                  <a:lnTo>
                    <a:pt x="241" y="106"/>
                  </a:lnTo>
                  <a:lnTo>
                    <a:pt x="241" y="106"/>
                  </a:lnTo>
                  <a:lnTo>
                    <a:pt x="241" y="108"/>
                  </a:lnTo>
                  <a:lnTo>
                    <a:pt x="239" y="108"/>
                  </a:lnTo>
                  <a:lnTo>
                    <a:pt x="239" y="108"/>
                  </a:lnTo>
                  <a:lnTo>
                    <a:pt x="237" y="106"/>
                  </a:lnTo>
                  <a:lnTo>
                    <a:pt x="237" y="106"/>
                  </a:lnTo>
                  <a:lnTo>
                    <a:pt x="237" y="108"/>
                  </a:lnTo>
                  <a:lnTo>
                    <a:pt x="235" y="108"/>
                  </a:lnTo>
                  <a:lnTo>
                    <a:pt x="233" y="110"/>
                  </a:lnTo>
                  <a:lnTo>
                    <a:pt x="233" y="110"/>
                  </a:lnTo>
                  <a:lnTo>
                    <a:pt x="233" y="112"/>
                  </a:lnTo>
                  <a:lnTo>
                    <a:pt x="233" y="112"/>
                  </a:lnTo>
                  <a:lnTo>
                    <a:pt x="233" y="112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3" y="116"/>
                  </a:lnTo>
                  <a:lnTo>
                    <a:pt x="233" y="116"/>
                  </a:lnTo>
                  <a:lnTo>
                    <a:pt x="235" y="116"/>
                  </a:lnTo>
                  <a:lnTo>
                    <a:pt x="235" y="119"/>
                  </a:lnTo>
                  <a:lnTo>
                    <a:pt x="233" y="119"/>
                  </a:lnTo>
                  <a:lnTo>
                    <a:pt x="233" y="121"/>
                  </a:lnTo>
                  <a:lnTo>
                    <a:pt x="233" y="121"/>
                  </a:lnTo>
                  <a:lnTo>
                    <a:pt x="231" y="121"/>
                  </a:lnTo>
                  <a:lnTo>
                    <a:pt x="231" y="121"/>
                  </a:lnTo>
                  <a:lnTo>
                    <a:pt x="229" y="123"/>
                  </a:lnTo>
                  <a:lnTo>
                    <a:pt x="231" y="123"/>
                  </a:lnTo>
                  <a:lnTo>
                    <a:pt x="231" y="123"/>
                  </a:lnTo>
                  <a:lnTo>
                    <a:pt x="229" y="129"/>
                  </a:lnTo>
                  <a:lnTo>
                    <a:pt x="229" y="129"/>
                  </a:lnTo>
                  <a:lnTo>
                    <a:pt x="229" y="131"/>
                  </a:lnTo>
                  <a:lnTo>
                    <a:pt x="226" y="131"/>
                  </a:lnTo>
                  <a:lnTo>
                    <a:pt x="226" y="131"/>
                  </a:lnTo>
                  <a:lnTo>
                    <a:pt x="224" y="131"/>
                  </a:lnTo>
                  <a:lnTo>
                    <a:pt x="224" y="131"/>
                  </a:lnTo>
                  <a:lnTo>
                    <a:pt x="224" y="131"/>
                  </a:lnTo>
                  <a:lnTo>
                    <a:pt x="226" y="131"/>
                  </a:lnTo>
                  <a:lnTo>
                    <a:pt x="224" y="131"/>
                  </a:lnTo>
                  <a:lnTo>
                    <a:pt x="222" y="131"/>
                  </a:lnTo>
                  <a:lnTo>
                    <a:pt x="220" y="129"/>
                  </a:lnTo>
                  <a:lnTo>
                    <a:pt x="220" y="125"/>
                  </a:lnTo>
                  <a:lnTo>
                    <a:pt x="220" y="125"/>
                  </a:lnTo>
                  <a:lnTo>
                    <a:pt x="218" y="127"/>
                  </a:lnTo>
                  <a:lnTo>
                    <a:pt x="218" y="127"/>
                  </a:lnTo>
                  <a:lnTo>
                    <a:pt x="218" y="129"/>
                  </a:lnTo>
                  <a:lnTo>
                    <a:pt x="218" y="129"/>
                  </a:lnTo>
                  <a:lnTo>
                    <a:pt x="218" y="127"/>
                  </a:lnTo>
                  <a:lnTo>
                    <a:pt x="218" y="127"/>
                  </a:lnTo>
                  <a:lnTo>
                    <a:pt x="216" y="127"/>
                  </a:lnTo>
                  <a:lnTo>
                    <a:pt x="216" y="129"/>
                  </a:lnTo>
                  <a:lnTo>
                    <a:pt x="214" y="129"/>
                  </a:lnTo>
                  <a:lnTo>
                    <a:pt x="214" y="129"/>
                  </a:lnTo>
                  <a:lnTo>
                    <a:pt x="216" y="129"/>
                  </a:lnTo>
                  <a:lnTo>
                    <a:pt x="220" y="133"/>
                  </a:lnTo>
                  <a:lnTo>
                    <a:pt x="222" y="133"/>
                  </a:lnTo>
                  <a:lnTo>
                    <a:pt x="224" y="133"/>
                  </a:lnTo>
                  <a:lnTo>
                    <a:pt x="226" y="133"/>
                  </a:lnTo>
                  <a:lnTo>
                    <a:pt x="226" y="135"/>
                  </a:lnTo>
                  <a:lnTo>
                    <a:pt x="226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2" y="135"/>
                  </a:lnTo>
                  <a:lnTo>
                    <a:pt x="222" y="133"/>
                  </a:lnTo>
                  <a:lnTo>
                    <a:pt x="222" y="135"/>
                  </a:lnTo>
                  <a:lnTo>
                    <a:pt x="224" y="135"/>
                  </a:lnTo>
                  <a:lnTo>
                    <a:pt x="224" y="137"/>
                  </a:lnTo>
                  <a:lnTo>
                    <a:pt x="222" y="137"/>
                  </a:lnTo>
                  <a:lnTo>
                    <a:pt x="220" y="135"/>
                  </a:lnTo>
                  <a:lnTo>
                    <a:pt x="220" y="135"/>
                  </a:lnTo>
                  <a:lnTo>
                    <a:pt x="220" y="137"/>
                  </a:lnTo>
                  <a:lnTo>
                    <a:pt x="220" y="137"/>
                  </a:lnTo>
                  <a:lnTo>
                    <a:pt x="220" y="137"/>
                  </a:lnTo>
                  <a:lnTo>
                    <a:pt x="220" y="137"/>
                  </a:lnTo>
                  <a:lnTo>
                    <a:pt x="220" y="139"/>
                  </a:lnTo>
                  <a:lnTo>
                    <a:pt x="220" y="141"/>
                  </a:lnTo>
                  <a:lnTo>
                    <a:pt x="216" y="148"/>
                  </a:lnTo>
                  <a:lnTo>
                    <a:pt x="216" y="150"/>
                  </a:lnTo>
                  <a:lnTo>
                    <a:pt x="212" y="152"/>
                  </a:lnTo>
                  <a:lnTo>
                    <a:pt x="212" y="152"/>
                  </a:lnTo>
                  <a:lnTo>
                    <a:pt x="210" y="150"/>
                  </a:lnTo>
                  <a:lnTo>
                    <a:pt x="208" y="150"/>
                  </a:lnTo>
                  <a:lnTo>
                    <a:pt x="208" y="152"/>
                  </a:lnTo>
                  <a:lnTo>
                    <a:pt x="206" y="152"/>
                  </a:lnTo>
                  <a:lnTo>
                    <a:pt x="202" y="154"/>
                  </a:lnTo>
                  <a:lnTo>
                    <a:pt x="197" y="156"/>
                  </a:lnTo>
                  <a:lnTo>
                    <a:pt x="197" y="156"/>
                  </a:lnTo>
                  <a:lnTo>
                    <a:pt x="195" y="158"/>
                  </a:lnTo>
                  <a:lnTo>
                    <a:pt x="195" y="160"/>
                  </a:lnTo>
                  <a:lnTo>
                    <a:pt x="193" y="160"/>
                  </a:lnTo>
                  <a:lnTo>
                    <a:pt x="193" y="160"/>
                  </a:lnTo>
                  <a:lnTo>
                    <a:pt x="191" y="160"/>
                  </a:lnTo>
                  <a:lnTo>
                    <a:pt x="189" y="162"/>
                  </a:lnTo>
                  <a:lnTo>
                    <a:pt x="187" y="162"/>
                  </a:lnTo>
                  <a:lnTo>
                    <a:pt x="185" y="162"/>
                  </a:lnTo>
                  <a:lnTo>
                    <a:pt x="185" y="164"/>
                  </a:lnTo>
                  <a:lnTo>
                    <a:pt x="179" y="164"/>
                  </a:lnTo>
                  <a:lnTo>
                    <a:pt x="175" y="166"/>
                  </a:lnTo>
                  <a:lnTo>
                    <a:pt x="175" y="168"/>
                  </a:lnTo>
                  <a:lnTo>
                    <a:pt x="173" y="168"/>
                  </a:lnTo>
                  <a:lnTo>
                    <a:pt x="162" y="168"/>
                  </a:lnTo>
                  <a:lnTo>
                    <a:pt x="162" y="168"/>
                  </a:lnTo>
                  <a:lnTo>
                    <a:pt x="162" y="166"/>
                  </a:lnTo>
                  <a:lnTo>
                    <a:pt x="160" y="166"/>
                  </a:lnTo>
                  <a:lnTo>
                    <a:pt x="160" y="166"/>
                  </a:lnTo>
                  <a:lnTo>
                    <a:pt x="160" y="168"/>
                  </a:lnTo>
                  <a:lnTo>
                    <a:pt x="158" y="168"/>
                  </a:lnTo>
                  <a:lnTo>
                    <a:pt x="156" y="168"/>
                  </a:lnTo>
                  <a:lnTo>
                    <a:pt x="156" y="168"/>
                  </a:lnTo>
                  <a:lnTo>
                    <a:pt x="156" y="168"/>
                  </a:lnTo>
                  <a:lnTo>
                    <a:pt x="154" y="168"/>
                  </a:lnTo>
                  <a:lnTo>
                    <a:pt x="154" y="168"/>
                  </a:lnTo>
                  <a:lnTo>
                    <a:pt x="152" y="168"/>
                  </a:lnTo>
                  <a:lnTo>
                    <a:pt x="152" y="168"/>
                  </a:lnTo>
                  <a:lnTo>
                    <a:pt x="152" y="168"/>
                  </a:lnTo>
                  <a:lnTo>
                    <a:pt x="150" y="166"/>
                  </a:lnTo>
                  <a:lnTo>
                    <a:pt x="150" y="166"/>
                  </a:lnTo>
                  <a:lnTo>
                    <a:pt x="150" y="166"/>
                  </a:lnTo>
                  <a:lnTo>
                    <a:pt x="148" y="166"/>
                  </a:lnTo>
                  <a:lnTo>
                    <a:pt x="148" y="164"/>
                  </a:lnTo>
                  <a:lnTo>
                    <a:pt x="146" y="164"/>
                  </a:lnTo>
                  <a:lnTo>
                    <a:pt x="146" y="166"/>
                  </a:lnTo>
                  <a:lnTo>
                    <a:pt x="143" y="164"/>
                  </a:lnTo>
                  <a:lnTo>
                    <a:pt x="143" y="164"/>
                  </a:lnTo>
                  <a:lnTo>
                    <a:pt x="141" y="164"/>
                  </a:lnTo>
                  <a:lnTo>
                    <a:pt x="141" y="162"/>
                  </a:lnTo>
                  <a:lnTo>
                    <a:pt x="141" y="162"/>
                  </a:lnTo>
                  <a:lnTo>
                    <a:pt x="131" y="164"/>
                  </a:lnTo>
                  <a:lnTo>
                    <a:pt x="127" y="164"/>
                  </a:lnTo>
                  <a:lnTo>
                    <a:pt x="127" y="164"/>
                  </a:lnTo>
                  <a:lnTo>
                    <a:pt x="125" y="162"/>
                  </a:lnTo>
                  <a:lnTo>
                    <a:pt x="125" y="160"/>
                  </a:lnTo>
                  <a:lnTo>
                    <a:pt x="123" y="160"/>
                  </a:lnTo>
                  <a:lnTo>
                    <a:pt x="121" y="158"/>
                  </a:lnTo>
                  <a:lnTo>
                    <a:pt x="119" y="160"/>
                  </a:lnTo>
                  <a:lnTo>
                    <a:pt x="119" y="160"/>
                  </a:lnTo>
                  <a:lnTo>
                    <a:pt x="119" y="160"/>
                  </a:lnTo>
                  <a:lnTo>
                    <a:pt x="119" y="162"/>
                  </a:lnTo>
                  <a:lnTo>
                    <a:pt x="121" y="162"/>
                  </a:lnTo>
                  <a:lnTo>
                    <a:pt x="119" y="162"/>
                  </a:lnTo>
                  <a:lnTo>
                    <a:pt x="117" y="162"/>
                  </a:lnTo>
                  <a:lnTo>
                    <a:pt x="117" y="162"/>
                  </a:lnTo>
                  <a:lnTo>
                    <a:pt x="112" y="162"/>
                  </a:lnTo>
                  <a:lnTo>
                    <a:pt x="112" y="162"/>
                  </a:lnTo>
                  <a:lnTo>
                    <a:pt x="110" y="160"/>
                  </a:lnTo>
                  <a:lnTo>
                    <a:pt x="108" y="160"/>
                  </a:lnTo>
                  <a:lnTo>
                    <a:pt x="108" y="160"/>
                  </a:lnTo>
                  <a:lnTo>
                    <a:pt x="108" y="160"/>
                  </a:lnTo>
                  <a:lnTo>
                    <a:pt x="108" y="160"/>
                  </a:lnTo>
                  <a:lnTo>
                    <a:pt x="108" y="160"/>
                  </a:lnTo>
                  <a:lnTo>
                    <a:pt x="108" y="160"/>
                  </a:lnTo>
                  <a:lnTo>
                    <a:pt x="108" y="160"/>
                  </a:lnTo>
                  <a:lnTo>
                    <a:pt x="108" y="160"/>
                  </a:lnTo>
                  <a:lnTo>
                    <a:pt x="104" y="162"/>
                  </a:lnTo>
                  <a:lnTo>
                    <a:pt x="104" y="162"/>
                  </a:lnTo>
                  <a:lnTo>
                    <a:pt x="98" y="160"/>
                  </a:lnTo>
                  <a:lnTo>
                    <a:pt x="98" y="160"/>
                  </a:lnTo>
                  <a:lnTo>
                    <a:pt x="96" y="160"/>
                  </a:lnTo>
                  <a:lnTo>
                    <a:pt x="96" y="160"/>
                  </a:lnTo>
                  <a:lnTo>
                    <a:pt x="96" y="160"/>
                  </a:lnTo>
                  <a:lnTo>
                    <a:pt x="94" y="160"/>
                  </a:lnTo>
                  <a:lnTo>
                    <a:pt x="92" y="162"/>
                  </a:lnTo>
                  <a:lnTo>
                    <a:pt x="92" y="162"/>
                  </a:lnTo>
                  <a:lnTo>
                    <a:pt x="90" y="162"/>
                  </a:lnTo>
                  <a:lnTo>
                    <a:pt x="87" y="160"/>
                  </a:lnTo>
                  <a:lnTo>
                    <a:pt x="85" y="160"/>
                  </a:lnTo>
                  <a:lnTo>
                    <a:pt x="85" y="160"/>
                  </a:lnTo>
                  <a:lnTo>
                    <a:pt x="83" y="160"/>
                  </a:lnTo>
                  <a:lnTo>
                    <a:pt x="83" y="162"/>
                  </a:lnTo>
                  <a:lnTo>
                    <a:pt x="83" y="160"/>
                  </a:lnTo>
                  <a:lnTo>
                    <a:pt x="81" y="158"/>
                  </a:lnTo>
                  <a:lnTo>
                    <a:pt x="79" y="156"/>
                  </a:lnTo>
                  <a:lnTo>
                    <a:pt x="77" y="156"/>
                  </a:lnTo>
                  <a:lnTo>
                    <a:pt x="77" y="156"/>
                  </a:lnTo>
                  <a:lnTo>
                    <a:pt x="75" y="158"/>
                  </a:lnTo>
                  <a:lnTo>
                    <a:pt x="75" y="158"/>
                  </a:lnTo>
                  <a:lnTo>
                    <a:pt x="75" y="160"/>
                  </a:lnTo>
                  <a:lnTo>
                    <a:pt x="75" y="160"/>
                  </a:lnTo>
                  <a:lnTo>
                    <a:pt x="73" y="162"/>
                  </a:lnTo>
                  <a:lnTo>
                    <a:pt x="73" y="162"/>
                  </a:lnTo>
                  <a:lnTo>
                    <a:pt x="71" y="162"/>
                  </a:lnTo>
                  <a:lnTo>
                    <a:pt x="71" y="164"/>
                  </a:lnTo>
                  <a:lnTo>
                    <a:pt x="69" y="164"/>
                  </a:lnTo>
                  <a:lnTo>
                    <a:pt x="67" y="166"/>
                  </a:lnTo>
                  <a:lnTo>
                    <a:pt x="67" y="166"/>
                  </a:lnTo>
                  <a:lnTo>
                    <a:pt x="67" y="168"/>
                  </a:lnTo>
                  <a:lnTo>
                    <a:pt x="65" y="168"/>
                  </a:lnTo>
                  <a:lnTo>
                    <a:pt x="63" y="168"/>
                  </a:lnTo>
                  <a:lnTo>
                    <a:pt x="63" y="168"/>
                  </a:lnTo>
                  <a:lnTo>
                    <a:pt x="61" y="170"/>
                  </a:lnTo>
                  <a:lnTo>
                    <a:pt x="61" y="170"/>
                  </a:lnTo>
                  <a:lnTo>
                    <a:pt x="58" y="170"/>
                  </a:lnTo>
                  <a:lnTo>
                    <a:pt x="58" y="172"/>
                  </a:lnTo>
                  <a:lnTo>
                    <a:pt x="56" y="172"/>
                  </a:lnTo>
                  <a:lnTo>
                    <a:pt x="54" y="172"/>
                  </a:lnTo>
                  <a:lnTo>
                    <a:pt x="54" y="172"/>
                  </a:lnTo>
                  <a:lnTo>
                    <a:pt x="50" y="175"/>
                  </a:lnTo>
                  <a:lnTo>
                    <a:pt x="50" y="175"/>
                  </a:lnTo>
                  <a:lnTo>
                    <a:pt x="48" y="175"/>
                  </a:lnTo>
                  <a:lnTo>
                    <a:pt x="46" y="175"/>
                  </a:lnTo>
                  <a:lnTo>
                    <a:pt x="46" y="175"/>
                  </a:lnTo>
                  <a:lnTo>
                    <a:pt x="44" y="175"/>
                  </a:lnTo>
                  <a:lnTo>
                    <a:pt x="44" y="175"/>
                  </a:lnTo>
                  <a:lnTo>
                    <a:pt x="42" y="175"/>
                  </a:lnTo>
                  <a:lnTo>
                    <a:pt x="42" y="175"/>
                  </a:lnTo>
                  <a:lnTo>
                    <a:pt x="38" y="177"/>
                  </a:lnTo>
                  <a:lnTo>
                    <a:pt x="38" y="177"/>
                  </a:lnTo>
                  <a:lnTo>
                    <a:pt x="36" y="175"/>
                  </a:lnTo>
                  <a:lnTo>
                    <a:pt x="34" y="175"/>
                  </a:lnTo>
                  <a:lnTo>
                    <a:pt x="34" y="175"/>
                  </a:lnTo>
                  <a:lnTo>
                    <a:pt x="34" y="175"/>
                  </a:lnTo>
                  <a:lnTo>
                    <a:pt x="29" y="172"/>
                  </a:lnTo>
                  <a:lnTo>
                    <a:pt x="27" y="175"/>
                  </a:lnTo>
                  <a:lnTo>
                    <a:pt x="27" y="175"/>
                  </a:lnTo>
                  <a:lnTo>
                    <a:pt x="27" y="175"/>
                  </a:lnTo>
                  <a:lnTo>
                    <a:pt x="27" y="175"/>
                  </a:lnTo>
                  <a:lnTo>
                    <a:pt x="27" y="175"/>
                  </a:lnTo>
                  <a:lnTo>
                    <a:pt x="27" y="175"/>
                  </a:lnTo>
                  <a:lnTo>
                    <a:pt x="25" y="175"/>
                  </a:lnTo>
                  <a:lnTo>
                    <a:pt x="25" y="172"/>
                  </a:lnTo>
                  <a:lnTo>
                    <a:pt x="23" y="172"/>
                  </a:lnTo>
                  <a:lnTo>
                    <a:pt x="19" y="172"/>
                  </a:lnTo>
                  <a:lnTo>
                    <a:pt x="19" y="172"/>
                  </a:lnTo>
                  <a:lnTo>
                    <a:pt x="17" y="170"/>
                  </a:lnTo>
                  <a:lnTo>
                    <a:pt x="17" y="170"/>
                  </a:lnTo>
                  <a:lnTo>
                    <a:pt x="17" y="168"/>
                  </a:lnTo>
                  <a:lnTo>
                    <a:pt x="17" y="168"/>
                  </a:lnTo>
                  <a:lnTo>
                    <a:pt x="17" y="164"/>
                  </a:lnTo>
                  <a:lnTo>
                    <a:pt x="17" y="164"/>
                  </a:lnTo>
                  <a:lnTo>
                    <a:pt x="15" y="160"/>
                  </a:lnTo>
                  <a:lnTo>
                    <a:pt x="15" y="158"/>
                  </a:lnTo>
                  <a:lnTo>
                    <a:pt x="17" y="154"/>
                  </a:lnTo>
                  <a:lnTo>
                    <a:pt x="15" y="152"/>
                  </a:lnTo>
                  <a:lnTo>
                    <a:pt x="15" y="150"/>
                  </a:lnTo>
                  <a:lnTo>
                    <a:pt x="13" y="150"/>
                  </a:lnTo>
                  <a:lnTo>
                    <a:pt x="11" y="154"/>
                  </a:lnTo>
                  <a:lnTo>
                    <a:pt x="11" y="154"/>
                  </a:lnTo>
                  <a:lnTo>
                    <a:pt x="11" y="154"/>
                  </a:lnTo>
                  <a:lnTo>
                    <a:pt x="11" y="154"/>
                  </a:lnTo>
                  <a:lnTo>
                    <a:pt x="11" y="154"/>
                  </a:lnTo>
                  <a:lnTo>
                    <a:pt x="11" y="154"/>
                  </a:lnTo>
                  <a:lnTo>
                    <a:pt x="9" y="154"/>
                  </a:lnTo>
                  <a:lnTo>
                    <a:pt x="9" y="154"/>
                  </a:lnTo>
                  <a:lnTo>
                    <a:pt x="9" y="152"/>
                  </a:lnTo>
                  <a:lnTo>
                    <a:pt x="9" y="150"/>
                  </a:lnTo>
                  <a:lnTo>
                    <a:pt x="7" y="154"/>
                  </a:lnTo>
                  <a:lnTo>
                    <a:pt x="7" y="154"/>
                  </a:lnTo>
                  <a:lnTo>
                    <a:pt x="5" y="154"/>
                  </a:lnTo>
                  <a:lnTo>
                    <a:pt x="5" y="152"/>
                  </a:lnTo>
                  <a:lnTo>
                    <a:pt x="5" y="145"/>
                  </a:lnTo>
                  <a:lnTo>
                    <a:pt x="5" y="145"/>
                  </a:lnTo>
                  <a:lnTo>
                    <a:pt x="2" y="143"/>
                  </a:lnTo>
                  <a:lnTo>
                    <a:pt x="2" y="141"/>
                  </a:lnTo>
                  <a:lnTo>
                    <a:pt x="0" y="143"/>
                  </a:lnTo>
                  <a:lnTo>
                    <a:pt x="2" y="145"/>
                  </a:lnTo>
                  <a:lnTo>
                    <a:pt x="2" y="150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7" y="172"/>
                  </a:lnTo>
                  <a:lnTo>
                    <a:pt x="11" y="177"/>
                  </a:lnTo>
                  <a:lnTo>
                    <a:pt x="15" y="183"/>
                  </a:lnTo>
                  <a:lnTo>
                    <a:pt x="17" y="187"/>
                  </a:lnTo>
                  <a:lnTo>
                    <a:pt x="21" y="191"/>
                  </a:lnTo>
                  <a:lnTo>
                    <a:pt x="25" y="197"/>
                  </a:lnTo>
                  <a:lnTo>
                    <a:pt x="29" y="202"/>
                  </a:lnTo>
                  <a:lnTo>
                    <a:pt x="34" y="208"/>
                  </a:lnTo>
                  <a:lnTo>
                    <a:pt x="38" y="212"/>
                  </a:lnTo>
                  <a:lnTo>
                    <a:pt x="42" y="218"/>
                  </a:lnTo>
                  <a:lnTo>
                    <a:pt x="46" y="222"/>
                  </a:lnTo>
                  <a:lnTo>
                    <a:pt x="50" y="228"/>
                  </a:lnTo>
                  <a:lnTo>
                    <a:pt x="52" y="233"/>
                  </a:lnTo>
                  <a:lnTo>
                    <a:pt x="56" y="237"/>
                  </a:lnTo>
                  <a:lnTo>
                    <a:pt x="61" y="243"/>
                  </a:lnTo>
                  <a:lnTo>
                    <a:pt x="65" y="247"/>
                  </a:lnTo>
                  <a:lnTo>
                    <a:pt x="69" y="253"/>
                  </a:lnTo>
                  <a:lnTo>
                    <a:pt x="73" y="258"/>
                  </a:lnTo>
                  <a:lnTo>
                    <a:pt x="75" y="260"/>
                  </a:lnTo>
                  <a:lnTo>
                    <a:pt x="77" y="260"/>
                  </a:lnTo>
                  <a:lnTo>
                    <a:pt x="87" y="262"/>
                  </a:lnTo>
                  <a:lnTo>
                    <a:pt x="100" y="264"/>
                  </a:lnTo>
                  <a:lnTo>
                    <a:pt x="110" y="264"/>
                  </a:lnTo>
                  <a:lnTo>
                    <a:pt x="121" y="266"/>
                  </a:lnTo>
                  <a:lnTo>
                    <a:pt x="131" y="268"/>
                  </a:lnTo>
                  <a:lnTo>
                    <a:pt x="141" y="268"/>
                  </a:lnTo>
                  <a:lnTo>
                    <a:pt x="152" y="270"/>
                  </a:lnTo>
                  <a:lnTo>
                    <a:pt x="162" y="272"/>
                  </a:lnTo>
                  <a:lnTo>
                    <a:pt x="173" y="272"/>
                  </a:lnTo>
                  <a:lnTo>
                    <a:pt x="183" y="274"/>
                  </a:lnTo>
                  <a:lnTo>
                    <a:pt x="193" y="276"/>
                  </a:lnTo>
                  <a:lnTo>
                    <a:pt x="204" y="276"/>
                  </a:lnTo>
                  <a:lnTo>
                    <a:pt x="214" y="278"/>
                  </a:lnTo>
                  <a:lnTo>
                    <a:pt x="224" y="280"/>
                  </a:lnTo>
                  <a:lnTo>
                    <a:pt x="235" y="280"/>
                  </a:lnTo>
                  <a:lnTo>
                    <a:pt x="245" y="282"/>
                  </a:lnTo>
                  <a:lnTo>
                    <a:pt x="255" y="284"/>
                  </a:lnTo>
                  <a:lnTo>
                    <a:pt x="266" y="284"/>
                  </a:lnTo>
                  <a:lnTo>
                    <a:pt x="268" y="284"/>
                  </a:lnTo>
                  <a:lnTo>
                    <a:pt x="272" y="278"/>
                  </a:lnTo>
                  <a:lnTo>
                    <a:pt x="274" y="266"/>
                  </a:lnTo>
                  <a:lnTo>
                    <a:pt x="274" y="255"/>
                  </a:lnTo>
                  <a:lnTo>
                    <a:pt x="274" y="255"/>
                  </a:lnTo>
                  <a:lnTo>
                    <a:pt x="274" y="253"/>
                  </a:lnTo>
                  <a:lnTo>
                    <a:pt x="276" y="245"/>
                  </a:lnTo>
                  <a:lnTo>
                    <a:pt x="282" y="233"/>
                  </a:lnTo>
                  <a:lnTo>
                    <a:pt x="285" y="226"/>
                  </a:lnTo>
                  <a:lnTo>
                    <a:pt x="287" y="218"/>
                  </a:lnTo>
                  <a:lnTo>
                    <a:pt x="287" y="216"/>
                  </a:lnTo>
                  <a:lnTo>
                    <a:pt x="289" y="214"/>
                  </a:lnTo>
                  <a:lnTo>
                    <a:pt x="289" y="214"/>
                  </a:lnTo>
                  <a:lnTo>
                    <a:pt x="291" y="212"/>
                  </a:lnTo>
                  <a:lnTo>
                    <a:pt x="293" y="210"/>
                  </a:lnTo>
                  <a:lnTo>
                    <a:pt x="295" y="199"/>
                  </a:lnTo>
                  <a:lnTo>
                    <a:pt x="295" y="197"/>
                  </a:lnTo>
                  <a:lnTo>
                    <a:pt x="299" y="193"/>
                  </a:lnTo>
                  <a:lnTo>
                    <a:pt x="299" y="191"/>
                  </a:lnTo>
                  <a:lnTo>
                    <a:pt x="299" y="185"/>
                  </a:lnTo>
                  <a:lnTo>
                    <a:pt x="299" y="183"/>
                  </a:lnTo>
                  <a:lnTo>
                    <a:pt x="297" y="181"/>
                  </a:lnTo>
                  <a:lnTo>
                    <a:pt x="295" y="179"/>
                  </a:lnTo>
                  <a:lnTo>
                    <a:pt x="293" y="179"/>
                  </a:lnTo>
                  <a:lnTo>
                    <a:pt x="293" y="177"/>
                  </a:lnTo>
                  <a:lnTo>
                    <a:pt x="293" y="177"/>
                  </a:lnTo>
                  <a:lnTo>
                    <a:pt x="297" y="175"/>
                  </a:lnTo>
                  <a:lnTo>
                    <a:pt x="299" y="175"/>
                  </a:lnTo>
                  <a:lnTo>
                    <a:pt x="301" y="172"/>
                  </a:lnTo>
                  <a:lnTo>
                    <a:pt x="303" y="172"/>
                  </a:lnTo>
                  <a:lnTo>
                    <a:pt x="305" y="170"/>
                  </a:lnTo>
                  <a:lnTo>
                    <a:pt x="307" y="170"/>
                  </a:lnTo>
                  <a:lnTo>
                    <a:pt x="309" y="170"/>
                  </a:lnTo>
                  <a:lnTo>
                    <a:pt x="314" y="170"/>
                  </a:lnTo>
                  <a:lnTo>
                    <a:pt x="314" y="170"/>
                  </a:lnTo>
                  <a:lnTo>
                    <a:pt x="316" y="170"/>
                  </a:lnTo>
                  <a:lnTo>
                    <a:pt x="316" y="170"/>
                  </a:lnTo>
                  <a:lnTo>
                    <a:pt x="318" y="172"/>
                  </a:lnTo>
                  <a:lnTo>
                    <a:pt x="320" y="172"/>
                  </a:lnTo>
                  <a:lnTo>
                    <a:pt x="328" y="168"/>
                  </a:lnTo>
                  <a:lnTo>
                    <a:pt x="332" y="166"/>
                  </a:lnTo>
                  <a:lnTo>
                    <a:pt x="334" y="166"/>
                  </a:lnTo>
                  <a:lnTo>
                    <a:pt x="332" y="160"/>
                  </a:lnTo>
                  <a:lnTo>
                    <a:pt x="330" y="158"/>
                  </a:lnTo>
                  <a:lnTo>
                    <a:pt x="330" y="154"/>
                  </a:lnTo>
                  <a:lnTo>
                    <a:pt x="326" y="154"/>
                  </a:lnTo>
                  <a:lnTo>
                    <a:pt x="322" y="156"/>
                  </a:lnTo>
                  <a:lnTo>
                    <a:pt x="322" y="156"/>
                  </a:lnTo>
                  <a:lnTo>
                    <a:pt x="318" y="154"/>
                  </a:lnTo>
                  <a:lnTo>
                    <a:pt x="316" y="154"/>
                  </a:lnTo>
                  <a:lnTo>
                    <a:pt x="316" y="152"/>
                  </a:lnTo>
                  <a:lnTo>
                    <a:pt x="316" y="152"/>
                  </a:lnTo>
                  <a:lnTo>
                    <a:pt x="320" y="145"/>
                  </a:lnTo>
                  <a:lnTo>
                    <a:pt x="320" y="145"/>
                  </a:lnTo>
                  <a:lnTo>
                    <a:pt x="320" y="141"/>
                  </a:lnTo>
                  <a:lnTo>
                    <a:pt x="320" y="139"/>
                  </a:lnTo>
                  <a:lnTo>
                    <a:pt x="320" y="139"/>
                  </a:lnTo>
                  <a:lnTo>
                    <a:pt x="318" y="137"/>
                  </a:lnTo>
                  <a:lnTo>
                    <a:pt x="318" y="137"/>
                  </a:lnTo>
                  <a:lnTo>
                    <a:pt x="318" y="137"/>
                  </a:lnTo>
                  <a:lnTo>
                    <a:pt x="318" y="131"/>
                  </a:lnTo>
                  <a:lnTo>
                    <a:pt x="316" y="129"/>
                  </a:lnTo>
                  <a:lnTo>
                    <a:pt x="316" y="127"/>
                  </a:lnTo>
                  <a:lnTo>
                    <a:pt x="318" y="125"/>
                  </a:lnTo>
                  <a:lnTo>
                    <a:pt x="318" y="125"/>
                  </a:lnTo>
                  <a:lnTo>
                    <a:pt x="318" y="121"/>
                  </a:lnTo>
                  <a:lnTo>
                    <a:pt x="320" y="121"/>
                  </a:lnTo>
                  <a:lnTo>
                    <a:pt x="320" y="119"/>
                  </a:lnTo>
                  <a:lnTo>
                    <a:pt x="318" y="114"/>
                  </a:lnTo>
                  <a:lnTo>
                    <a:pt x="318" y="112"/>
                  </a:lnTo>
                  <a:lnTo>
                    <a:pt x="320" y="110"/>
                  </a:lnTo>
                  <a:lnTo>
                    <a:pt x="320" y="108"/>
                  </a:lnTo>
                  <a:lnTo>
                    <a:pt x="318" y="102"/>
                  </a:lnTo>
                  <a:lnTo>
                    <a:pt x="320" y="100"/>
                  </a:lnTo>
                  <a:lnTo>
                    <a:pt x="322" y="96"/>
                  </a:lnTo>
                  <a:lnTo>
                    <a:pt x="324" y="94"/>
                  </a:lnTo>
                  <a:lnTo>
                    <a:pt x="326" y="94"/>
                  </a:lnTo>
                  <a:lnTo>
                    <a:pt x="330" y="92"/>
                  </a:lnTo>
                  <a:lnTo>
                    <a:pt x="332" y="92"/>
                  </a:lnTo>
                  <a:lnTo>
                    <a:pt x="334" y="94"/>
                  </a:lnTo>
                  <a:lnTo>
                    <a:pt x="336" y="96"/>
                  </a:lnTo>
                  <a:lnTo>
                    <a:pt x="336" y="102"/>
                  </a:lnTo>
                  <a:lnTo>
                    <a:pt x="334" y="100"/>
                  </a:lnTo>
                  <a:lnTo>
                    <a:pt x="334" y="100"/>
                  </a:lnTo>
                  <a:lnTo>
                    <a:pt x="332" y="100"/>
                  </a:lnTo>
                  <a:lnTo>
                    <a:pt x="332" y="100"/>
                  </a:lnTo>
                  <a:lnTo>
                    <a:pt x="330" y="102"/>
                  </a:lnTo>
                  <a:lnTo>
                    <a:pt x="332" y="102"/>
                  </a:lnTo>
                  <a:lnTo>
                    <a:pt x="334" y="104"/>
                  </a:lnTo>
                  <a:lnTo>
                    <a:pt x="336" y="110"/>
                  </a:lnTo>
                  <a:lnTo>
                    <a:pt x="338" y="112"/>
                  </a:lnTo>
                  <a:lnTo>
                    <a:pt x="341" y="112"/>
                  </a:lnTo>
                  <a:lnTo>
                    <a:pt x="343" y="112"/>
                  </a:lnTo>
                  <a:lnTo>
                    <a:pt x="343" y="112"/>
                  </a:lnTo>
                  <a:lnTo>
                    <a:pt x="345" y="110"/>
                  </a:lnTo>
                  <a:lnTo>
                    <a:pt x="345" y="110"/>
                  </a:lnTo>
                  <a:lnTo>
                    <a:pt x="347" y="108"/>
                  </a:lnTo>
                  <a:lnTo>
                    <a:pt x="347" y="104"/>
                  </a:lnTo>
                  <a:lnTo>
                    <a:pt x="349" y="104"/>
                  </a:lnTo>
                  <a:lnTo>
                    <a:pt x="351" y="104"/>
                  </a:lnTo>
                  <a:lnTo>
                    <a:pt x="353" y="104"/>
                  </a:lnTo>
                  <a:lnTo>
                    <a:pt x="355" y="100"/>
                  </a:lnTo>
                  <a:lnTo>
                    <a:pt x="357" y="100"/>
                  </a:lnTo>
                  <a:lnTo>
                    <a:pt x="357" y="98"/>
                  </a:lnTo>
                  <a:lnTo>
                    <a:pt x="359" y="94"/>
                  </a:lnTo>
                  <a:lnTo>
                    <a:pt x="359" y="92"/>
                  </a:lnTo>
                  <a:lnTo>
                    <a:pt x="363" y="92"/>
                  </a:lnTo>
                  <a:lnTo>
                    <a:pt x="361" y="85"/>
                  </a:lnTo>
                  <a:lnTo>
                    <a:pt x="361" y="73"/>
                  </a:lnTo>
                  <a:close/>
                  <a:moveTo>
                    <a:pt x="270" y="81"/>
                  </a:move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close/>
                  <a:moveTo>
                    <a:pt x="270" y="81"/>
                  </a:move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close/>
                  <a:moveTo>
                    <a:pt x="268" y="81"/>
                  </a:move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close/>
                  <a:moveTo>
                    <a:pt x="270" y="81"/>
                  </a:move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close/>
                  <a:moveTo>
                    <a:pt x="270" y="81"/>
                  </a:move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81"/>
                  </a:lnTo>
                  <a:lnTo>
                    <a:pt x="270" y="81"/>
                  </a:lnTo>
                  <a:close/>
                  <a:moveTo>
                    <a:pt x="270" y="81"/>
                  </a:move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81"/>
                  </a:lnTo>
                  <a:lnTo>
                    <a:pt x="270" y="81"/>
                  </a:lnTo>
                  <a:close/>
                  <a:moveTo>
                    <a:pt x="268" y="81"/>
                  </a:move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close/>
                  <a:moveTo>
                    <a:pt x="268" y="81"/>
                  </a:move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close/>
                  <a:moveTo>
                    <a:pt x="268" y="81"/>
                  </a:move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close/>
                  <a:moveTo>
                    <a:pt x="268" y="81"/>
                  </a:move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70" y="81"/>
                  </a:lnTo>
                  <a:lnTo>
                    <a:pt x="268" y="81"/>
                  </a:lnTo>
                  <a:close/>
                  <a:moveTo>
                    <a:pt x="270" y="81"/>
                  </a:move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close/>
                  <a:moveTo>
                    <a:pt x="270" y="81"/>
                  </a:move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close/>
                  <a:moveTo>
                    <a:pt x="270" y="81"/>
                  </a:move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close/>
                  <a:moveTo>
                    <a:pt x="270" y="81"/>
                  </a:move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close/>
                  <a:moveTo>
                    <a:pt x="270" y="81"/>
                  </a:move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70" y="81"/>
                  </a:lnTo>
                  <a:close/>
                  <a:moveTo>
                    <a:pt x="355" y="71"/>
                  </a:moveTo>
                  <a:lnTo>
                    <a:pt x="353" y="73"/>
                  </a:lnTo>
                  <a:lnTo>
                    <a:pt x="353" y="73"/>
                  </a:lnTo>
                  <a:lnTo>
                    <a:pt x="351" y="73"/>
                  </a:lnTo>
                  <a:lnTo>
                    <a:pt x="351" y="71"/>
                  </a:lnTo>
                  <a:lnTo>
                    <a:pt x="351" y="71"/>
                  </a:lnTo>
                  <a:lnTo>
                    <a:pt x="353" y="67"/>
                  </a:lnTo>
                  <a:lnTo>
                    <a:pt x="353" y="67"/>
                  </a:lnTo>
                  <a:lnTo>
                    <a:pt x="351" y="67"/>
                  </a:lnTo>
                  <a:lnTo>
                    <a:pt x="351" y="67"/>
                  </a:lnTo>
                  <a:lnTo>
                    <a:pt x="353" y="65"/>
                  </a:lnTo>
                  <a:lnTo>
                    <a:pt x="353" y="65"/>
                  </a:lnTo>
                  <a:lnTo>
                    <a:pt x="355" y="65"/>
                  </a:lnTo>
                  <a:lnTo>
                    <a:pt x="355" y="65"/>
                  </a:lnTo>
                  <a:lnTo>
                    <a:pt x="355" y="67"/>
                  </a:lnTo>
                  <a:lnTo>
                    <a:pt x="355" y="67"/>
                  </a:lnTo>
                  <a:lnTo>
                    <a:pt x="355" y="69"/>
                  </a:lnTo>
                  <a:lnTo>
                    <a:pt x="355" y="71"/>
                  </a:lnTo>
                  <a:close/>
                  <a:moveTo>
                    <a:pt x="270" y="83"/>
                  </a:moveTo>
                  <a:lnTo>
                    <a:pt x="270" y="83"/>
                  </a:lnTo>
                  <a:lnTo>
                    <a:pt x="270" y="83"/>
                  </a:lnTo>
                  <a:lnTo>
                    <a:pt x="270" y="83"/>
                  </a:lnTo>
                  <a:lnTo>
                    <a:pt x="270" y="83"/>
                  </a:lnTo>
                  <a:lnTo>
                    <a:pt x="270" y="83"/>
                  </a:lnTo>
                  <a:lnTo>
                    <a:pt x="270" y="83"/>
                  </a:lnTo>
                  <a:lnTo>
                    <a:pt x="270" y="81"/>
                  </a:lnTo>
                  <a:lnTo>
                    <a:pt x="270" y="83"/>
                  </a:lnTo>
                  <a:lnTo>
                    <a:pt x="270" y="81"/>
                  </a:lnTo>
                  <a:lnTo>
                    <a:pt x="270" y="83"/>
                  </a:lnTo>
                  <a:lnTo>
                    <a:pt x="270" y="83"/>
                  </a:lnTo>
                  <a:lnTo>
                    <a:pt x="270" y="83"/>
                  </a:lnTo>
                  <a:lnTo>
                    <a:pt x="270" y="83"/>
                  </a:lnTo>
                  <a:lnTo>
                    <a:pt x="270" y="83"/>
                  </a:lnTo>
                  <a:lnTo>
                    <a:pt x="270" y="83"/>
                  </a:lnTo>
                  <a:lnTo>
                    <a:pt x="270" y="83"/>
                  </a:lnTo>
                  <a:lnTo>
                    <a:pt x="270" y="83"/>
                  </a:lnTo>
                  <a:lnTo>
                    <a:pt x="270" y="83"/>
                  </a:lnTo>
                  <a:lnTo>
                    <a:pt x="270" y="83"/>
                  </a:lnTo>
                  <a:lnTo>
                    <a:pt x="270" y="83"/>
                  </a:lnTo>
                  <a:lnTo>
                    <a:pt x="270" y="83"/>
                  </a:lnTo>
                  <a:close/>
                  <a:moveTo>
                    <a:pt x="260" y="94"/>
                  </a:moveTo>
                  <a:lnTo>
                    <a:pt x="260" y="94"/>
                  </a:lnTo>
                  <a:lnTo>
                    <a:pt x="260" y="94"/>
                  </a:lnTo>
                  <a:lnTo>
                    <a:pt x="260" y="94"/>
                  </a:lnTo>
                  <a:close/>
                  <a:moveTo>
                    <a:pt x="272" y="75"/>
                  </a:move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close/>
                  <a:moveTo>
                    <a:pt x="34" y="156"/>
                  </a:moveTo>
                  <a:lnTo>
                    <a:pt x="34" y="156"/>
                  </a:lnTo>
                  <a:lnTo>
                    <a:pt x="34" y="154"/>
                  </a:lnTo>
                  <a:lnTo>
                    <a:pt x="34" y="154"/>
                  </a:lnTo>
                  <a:lnTo>
                    <a:pt x="34" y="154"/>
                  </a:lnTo>
                  <a:lnTo>
                    <a:pt x="34" y="152"/>
                  </a:lnTo>
                  <a:lnTo>
                    <a:pt x="34" y="152"/>
                  </a:lnTo>
                  <a:lnTo>
                    <a:pt x="34" y="152"/>
                  </a:lnTo>
                  <a:lnTo>
                    <a:pt x="34" y="152"/>
                  </a:lnTo>
                  <a:lnTo>
                    <a:pt x="32" y="154"/>
                  </a:lnTo>
                  <a:lnTo>
                    <a:pt x="32" y="154"/>
                  </a:lnTo>
                  <a:lnTo>
                    <a:pt x="32" y="154"/>
                  </a:lnTo>
                  <a:lnTo>
                    <a:pt x="32" y="156"/>
                  </a:lnTo>
                  <a:lnTo>
                    <a:pt x="34" y="156"/>
                  </a:lnTo>
                  <a:close/>
                  <a:moveTo>
                    <a:pt x="199" y="73"/>
                  </a:moveTo>
                  <a:lnTo>
                    <a:pt x="202" y="73"/>
                  </a:lnTo>
                  <a:lnTo>
                    <a:pt x="202" y="71"/>
                  </a:lnTo>
                  <a:lnTo>
                    <a:pt x="199" y="69"/>
                  </a:lnTo>
                  <a:lnTo>
                    <a:pt x="197" y="71"/>
                  </a:lnTo>
                  <a:lnTo>
                    <a:pt x="199" y="73"/>
                  </a:lnTo>
                  <a:lnTo>
                    <a:pt x="199" y="73"/>
                  </a:lnTo>
                  <a:close/>
                  <a:moveTo>
                    <a:pt x="54" y="133"/>
                  </a:moveTo>
                  <a:lnTo>
                    <a:pt x="54" y="133"/>
                  </a:lnTo>
                  <a:lnTo>
                    <a:pt x="54" y="133"/>
                  </a:lnTo>
                  <a:lnTo>
                    <a:pt x="56" y="133"/>
                  </a:lnTo>
                  <a:lnTo>
                    <a:pt x="56" y="133"/>
                  </a:lnTo>
                  <a:lnTo>
                    <a:pt x="56" y="131"/>
                  </a:lnTo>
                  <a:lnTo>
                    <a:pt x="56" y="129"/>
                  </a:lnTo>
                  <a:lnTo>
                    <a:pt x="56" y="129"/>
                  </a:lnTo>
                  <a:lnTo>
                    <a:pt x="54" y="127"/>
                  </a:lnTo>
                  <a:lnTo>
                    <a:pt x="54" y="129"/>
                  </a:lnTo>
                  <a:lnTo>
                    <a:pt x="54" y="129"/>
                  </a:lnTo>
                  <a:lnTo>
                    <a:pt x="54" y="131"/>
                  </a:lnTo>
                  <a:lnTo>
                    <a:pt x="54" y="131"/>
                  </a:lnTo>
                  <a:lnTo>
                    <a:pt x="54" y="133"/>
                  </a:lnTo>
                  <a:close/>
                  <a:moveTo>
                    <a:pt x="260" y="92"/>
                  </a:move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2" y="92"/>
                  </a:lnTo>
                  <a:lnTo>
                    <a:pt x="262" y="92"/>
                  </a:lnTo>
                  <a:lnTo>
                    <a:pt x="262" y="92"/>
                  </a:lnTo>
                  <a:lnTo>
                    <a:pt x="262" y="92"/>
                  </a:lnTo>
                  <a:lnTo>
                    <a:pt x="262" y="92"/>
                  </a:lnTo>
                  <a:lnTo>
                    <a:pt x="262" y="92"/>
                  </a:lnTo>
                  <a:lnTo>
                    <a:pt x="262" y="92"/>
                  </a:lnTo>
                  <a:lnTo>
                    <a:pt x="262" y="92"/>
                  </a:lnTo>
                  <a:lnTo>
                    <a:pt x="262" y="92"/>
                  </a:lnTo>
                  <a:lnTo>
                    <a:pt x="262" y="92"/>
                  </a:lnTo>
                  <a:lnTo>
                    <a:pt x="262" y="92"/>
                  </a:lnTo>
                  <a:lnTo>
                    <a:pt x="262" y="92"/>
                  </a:lnTo>
                  <a:lnTo>
                    <a:pt x="262" y="92"/>
                  </a:lnTo>
                  <a:lnTo>
                    <a:pt x="262" y="89"/>
                  </a:lnTo>
                  <a:lnTo>
                    <a:pt x="262" y="89"/>
                  </a:lnTo>
                  <a:lnTo>
                    <a:pt x="262" y="89"/>
                  </a:lnTo>
                  <a:lnTo>
                    <a:pt x="262" y="89"/>
                  </a:lnTo>
                  <a:lnTo>
                    <a:pt x="262" y="89"/>
                  </a:lnTo>
                  <a:lnTo>
                    <a:pt x="262" y="89"/>
                  </a:lnTo>
                  <a:lnTo>
                    <a:pt x="262" y="89"/>
                  </a:lnTo>
                  <a:lnTo>
                    <a:pt x="262" y="89"/>
                  </a:lnTo>
                  <a:lnTo>
                    <a:pt x="262" y="89"/>
                  </a:lnTo>
                  <a:lnTo>
                    <a:pt x="262" y="89"/>
                  </a:lnTo>
                  <a:lnTo>
                    <a:pt x="262" y="89"/>
                  </a:lnTo>
                  <a:lnTo>
                    <a:pt x="262" y="89"/>
                  </a:lnTo>
                  <a:lnTo>
                    <a:pt x="262" y="89"/>
                  </a:lnTo>
                  <a:lnTo>
                    <a:pt x="262" y="89"/>
                  </a:lnTo>
                  <a:lnTo>
                    <a:pt x="262" y="89"/>
                  </a:lnTo>
                  <a:lnTo>
                    <a:pt x="262" y="89"/>
                  </a:lnTo>
                  <a:lnTo>
                    <a:pt x="262" y="89"/>
                  </a:lnTo>
                  <a:lnTo>
                    <a:pt x="262" y="89"/>
                  </a:lnTo>
                  <a:lnTo>
                    <a:pt x="262" y="89"/>
                  </a:lnTo>
                  <a:lnTo>
                    <a:pt x="262" y="89"/>
                  </a:lnTo>
                  <a:lnTo>
                    <a:pt x="262" y="89"/>
                  </a:lnTo>
                  <a:lnTo>
                    <a:pt x="262" y="89"/>
                  </a:lnTo>
                  <a:lnTo>
                    <a:pt x="262" y="89"/>
                  </a:lnTo>
                  <a:lnTo>
                    <a:pt x="262" y="89"/>
                  </a:lnTo>
                  <a:lnTo>
                    <a:pt x="262" y="89"/>
                  </a:lnTo>
                  <a:lnTo>
                    <a:pt x="262" y="89"/>
                  </a:lnTo>
                  <a:lnTo>
                    <a:pt x="262" y="89"/>
                  </a:lnTo>
                  <a:lnTo>
                    <a:pt x="262" y="89"/>
                  </a:lnTo>
                  <a:lnTo>
                    <a:pt x="262" y="89"/>
                  </a:lnTo>
                  <a:lnTo>
                    <a:pt x="262" y="89"/>
                  </a:lnTo>
                  <a:lnTo>
                    <a:pt x="262" y="89"/>
                  </a:lnTo>
                  <a:lnTo>
                    <a:pt x="262" y="89"/>
                  </a:lnTo>
                  <a:lnTo>
                    <a:pt x="262" y="89"/>
                  </a:lnTo>
                  <a:lnTo>
                    <a:pt x="262" y="89"/>
                  </a:lnTo>
                  <a:lnTo>
                    <a:pt x="262" y="89"/>
                  </a:lnTo>
                  <a:lnTo>
                    <a:pt x="262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7"/>
                  </a:lnTo>
                  <a:lnTo>
                    <a:pt x="260" y="87"/>
                  </a:lnTo>
                  <a:lnTo>
                    <a:pt x="260" y="87"/>
                  </a:lnTo>
                  <a:lnTo>
                    <a:pt x="260" y="87"/>
                  </a:lnTo>
                  <a:lnTo>
                    <a:pt x="260" y="87"/>
                  </a:lnTo>
                  <a:lnTo>
                    <a:pt x="260" y="87"/>
                  </a:lnTo>
                  <a:lnTo>
                    <a:pt x="258" y="87"/>
                  </a:lnTo>
                  <a:lnTo>
                    <a:pt x="258" y="87"/>
                  </a:lnTo>
                  <a:lnTo>
                    <a:pt x="258" y="87"/>
                  </a:lnTo>
                  <a:lnTo>
                    <a:pt x="258" y="87"/>
                  </a:lnTo>
                  <a:lnTo>
                    <a:pt x="260" y="87"/>
                  </a:lnTo>
                  <a:lnTo>
                    <a:pt x="260" y="87"/>
                  </a:lnTo>
                  <a:lnTo>
                    <a:pt x="260" y="87"/>
                  </a:lnTo>
                  <a:lnTo>
                    <a:pt x="260" y="87"/>
                  </a:lnTo>
                  <a:lnTo>
                    <a:pt x="260" y="87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close/>
                  <a:moveTo>
                    <a:pt x="270" y="71"/>
                  </a:moveTo>
                  <a:lnTo>
                    <a:pt x="270" y="71"/>
                  </a:lnTo>
                  <a:lnTo>
                    <a:pt x="272" y="69"/>
                  </a:lnTo>
                  <a:lnTo>
                    <a:pt x="274" y="69"/>
                  </a:lnTo>
                  <a:lnTo>
                    <a:pt x="274" y="69"/>
                  </a:lnTo>
                  <a:lnTo>
                    <a:pt x="274" y="69"/>
                  </a:lnTo>
                  <a:lnTo>
                    <a:pt x="274" y="69"/>
                  </a:lnTo>
                  <a:lnTo>
                    <a:pt x="274" y="69"/>
                  </a:lnTo>
                  <a:lnTo>
                    <a:pt x="274" y="69"/>
                  </a:lnTo>
                  <a:lnTo>
                    <a:pt x="274" y="69"/>
                  </a:lnTo>
                  <a:lnTo>
                    <a:pt x="274" y="69"/>
                  </a:lnTo>
                  <a:lnTo>
                    <a:pt x="274" y="69"/>
                  </a:lnTo>
                  <a:lnTo>
                    <a:pt x="274" y="69"/>
                  </a:lnTo>
                  <a:lnTo>
                    <a:pt x="272" y="69"/>
                  </a:lnTo>
                  <a:lnTo>
                    <a:pt x="272" y="69"/>
                  </a:lnTo>
                  <a:lnTo>
                    <a:pt x="272" y="69"/>
                  </a:lnTo>
                  <a:lnTo>
                    <a:pt x="272" y="69"/>
                  </a:lnTo>
                  <a:lnTo>
                    <a:pt x="272" y="69"/>
                  </a:lnTo>
                  <a:lnTo>
                    <a:pt x="272" y="69"/>
                  </a:lnTo>
                  <a:lnTo>
                    <a:pt x="272" y="69"/>
                  </a:lnTo>
                  <a:lnTo>
                    <a:pt x="272" y="69"/>
                  </a:lnTo>
                  <a:lnTo>
                    <a:pt x="272" y="69"/>
                  </a:lnTo>
                  <a:lnTo>
                    <a:pt x="270" y="69"/>
                  </a:lnTo>
                  <a:lnTo>
                    <a:pt x="270" y="69"/>
                  </a:lnTo>
                  <a:lnTo>
                    <a:pt x="270" y="69"/>
                  </a:lnTo>
                  <a:lnTo>
                    <a:pt x="270" y="69"/>
                  </a:lnTo>
                  <a:lnTo>
                    <a:pt x="270" y="69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close/>
                  <a:moveTo>
                    <a:pt x="272" y="69"/>
                  </a:moveTo>
                  <a:lnTo>
                    <a:pt x="272" y="69"/>
                  </a:lnTo>
                  <a:lnTo>
                    <a:pt x="272" y="69"/>
                  </a:lnTo>
                  <a:lnTo>
                    <a:pt x="272" y="69"/>
                  </a:lnTo>
                  <a:lnTo>
                    <a:pt x="274" y="69"/>
                  </a:lnTo>
                  <a:lnTo>
                    <a:pt x="274" y="69"/>
                  </a:lnTo>
                  <a:lnTo>
                    <a:pt x="274" y="69"/>
                  </a:lnTo>
                  <a:lnTo>
                    <a:pt x="272" y="69"/>
                  </a:lnTo>
                  <a:lnTo>
                    <a:pt x="272" y="69"/>
                  </a:lnTo>
                  <a:close/>
                  <a:moveTo>
                    <a:pt x="270" y="71"/>
                  </a:move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close/>
                  <a:moveTo>
                    <a:pt x="270" y="71"/>
                  </a:move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close/>
                  <a:moveTo>
                    <a:pt x="206" y="148"/>
                  </a:moveTo>
                  <a:lnTo>
                    <a:pt x="208" y="145"/>
                  </a:lnTo>
                  <a:lnTo>
                    <a:pt x="208" y="143"/>
                  </a:lnTo>
                  <a:lnTo>
                    <a:pt x="208" y="143"/>
                  </a:lnTo>
                  <a:lnTo>
                    <a:pt x="208" y="141"/>
                  </a:lnTo>
                  <a:lnTo>
                    <a:pt x="206" y="141"/>
                  </a:lnTo>
                  <a:lnTo>
                    <a:pt x="206" y="141"/>
                  </a:lnTo>
                  <a:lnTo>
                    <a:pt x="206" y="141"/>
                  </a:lnTo>
                  <a:lnTo>
                    <a:pt x="206" y="143"/>
                  </a:lnTo>
                  <a:lnTo>
                    <a:pt x="208" y="143"/>
                  </a:lnTo>
                  <a:lnTo>
                    <a:pt x="208" y="143"/>
                  </a:lnTo>
                  <a:lnTo>
                    <a:pt x="206" y="143"/>
                  </a:lnTo>
                  <a:lnTo>
                    <a:pt x="206" y="143"/>
                  </a:lnTo>
                  <a:lnTo>
                    <a:pt x="206" y="143"/>
                  </a:lnTo>
                  <a:lnTo>
                    <a:pt x="204" y="143"/>
                  </a:lnTo>
                  <a:lnTo>
                    <a:pt x="204" y="143"/>
                  </a:lnTo>
                  <a:lnTo>
                    <a:pt x="206" y="148"/>
                  </a:lnTo>
                  <a:close/>
                  <a:moveTo>
                    <a:pt x="274" y="73"/>
                  </a:move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close/>
                  <a:moveTo>
                    <a:pt x="272" y="75"/>
                  </a:move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close/>
                  <a:moveTo>
                    <a:pt x="270" y="71"/>
                  </a:moveTo>
                  <a:lnTo>
                    <a:pt x="270" y="71"/>
                  </a:lnTo>
                  <a:lnTo>
                    <a:pt x="270" y="69"/>
                  </a:lnTo>
                  <a:lnTo>
                    <a:pt x="270" y="71"/>
                  </a:lnTo>
                  <a:close/>
                  <a:moveTo>
                    <a:pt x="272" y="75"/>
                  </a:move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4" y="75"/>
                  </a:lnTo>
                  <a:lnTo>
                    <a:pt x="274" y="75"/>
                  </a:lnTo>
                  <a:lnTo>
                    <a:pt x="274" y="75"/>
                  </a:lnTo>
                  <a:lnTo>
                    <a:pt x="274" y="75"/>
                  </a:lnTo>
                  <a:lnTo>
                    <a:pt x="274" y="75"/>
                  </a:lnTo>
                  <a:lnTo>
                    <a:pt x="274" y="75"/>
                  </a:lnTo>
                  <a:lnTo>
                    <a:pt x="274" y="75"/>
                  </a:lnTo>
                  <a:lnTo>
                    <a:pt x="274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lnTo>
                    <a:pt x="272" y="75"/>
                  </a:lnTo>
                  <a:close/>
                  <a:moveTo>
                    <a:pt x="268" y="75"/>
                  </a:moveTo>
                  <a:lnTo>
                    <a:pt x="268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68" y="75"/>
                  </a:lnTo>
                  <a:lnTo>
                    <a:pt x="268" y="75"/>
                  </a:lnTo>
                  <a:lnTo>
                    <a:pt x="268" y="73"/>
                  </a:lnTo>
                  <a:lnTo>
                    <a:pt x="268" y="73"/>
                  </a:lnTo>
                  <a:lnTo>
                    <a:pt x="270" y="75"/>
                  </a:lnTo>
                  <a:lnTo>
                    <a:pt x="268" y="73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69"/>
                  </a:lnTo>
                  <a:lnTo>
                    <a:pt x="270" y="69"/>
                  </a:lnTo>
                  <a:lnTo>
                    <a:pt x="270" y="69"/>
                  </a:lnTo>
                  <a:lnTo>
                    <a:pt x="270" y="69"/>
                  </a:lnTo>
                  <a:lnTo>
                    <a:pt x="270" y="69"/>
                  </a:lnTo>
                  <a:lnTo>
                    <a:pt x="270" y="69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68" y="71"/>
                  </a:lnTo>
                  <a:lnTo>
                    <a:pt x="268" y="71"/>
                  </a:lnTo>
                  <a:lnTo>
                    <a:pt x="268" y="71"/>
                  </a:lnTo>
                  <a:lnTo>
                    <a:pt x="268" y="73"/>
                  </a:lnTo>
                  <a:lnTo>
                    <a:pt x="268" y="73"/>
                  </a:lnTo>
                  <a:lnTo>
                    <a:pt x="268" y="73"/>
                  </a:lnTo>
                  <a:lnTo>
                    <a:pt x="268" y="73"/>
                  </a:lnTo>
                  <a:lnTo>
                    <a:pt x="268" y="73"/>
                  </a:lnTo>
                  <a:lnTo>
                    <a:pt x="268" y="73"/>
                  </a:lnTo>
                  <a:lnTo>
                    <a:pt x="268" y="73"/>
                  </a:lnTo>
                  <a:lnTo>
                    <a:pt x="268" y="75"/>
                  </a:lnTo>
                  <a:close/>
                  <a:moveTo>
                    <a:pt x="268" y="73"/>
                  </a:moveTo>
                  <a:lnTo>
                    <a:pt x="268" y="73"/>
                  </a:lnTo>
                  <a:lnTo>
                    <a:pt x="268" y="73"/>
                  </a:lnTo>
                  <a:lnTo>
                    <a:pt x="268" y="73"/>
                  </a:lnTo>
                  <a:lnTo>
                    <a:pt x="268" y="71"/>
                  </a:lnTo>
                  <a:lnTo>
                    <a:pt x="268" y="71"/>
                  </a:lnTo>
                  <a:lnTo>
                    <a:pt x="268" y="73"/>
                  </a:lnTo>
                  <a:lnTo>
                    <a:pt x="268" y="73"/>
                  </a:lnTo>
                  <a:close/>
                  <a:moveTo>
                    <a:pt x="216" y="137"/>
                  </a:moveTo>
                  <a:lnTo>
                    <a:pt x="218" y="137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8" y="135"/>
                  </a:lnTo>
                  <a:lnTo>
                    <a:pt x="214" y="133"/>
                  </a:lnTo>
                  <a:lnTo>
                    <a:pt x="214" y="133"/>
                  </a:lnTo>
                  <a:lnTo>
                    <a:pt x="212" y="131"/>
                  </a:lnTo>
                  <a:lnTo>
                    <a:pt x="214" y="129"/>
                  </a:lnTo>
                  <a:lnTo>
                    <a:pt x="212" y="129"/>
                  </a:lnTo>
                  <a:lnTo>
                    <a:pt x="212" y="131"/>
                  </a:lnTo>
                  <a:lnTo>
                    <a:pt x="208" y="133"/>
                  </a:lnTo>
                  <a:lnTo>
                    <a:pt x="208" y="135"/>
                  </a:lnTo>
                  <a:lnTo>
                    <a:pt x="212" y="137"/>
                  </a:lnTo>
                  <a:lnTo>
                    <a:pt x="216" y="137"/>
                  </a:lnTo>
                  <a:close/>
                  <a:moveTo>
                    <a:pt x="264" y="87"/>
                  </a:moveTo>
                  <a:lnTo>
                    <a:pt x="264" y="87"/>
                  </a:lnTo>
                  <a:lnTo>
                    <a:pt x="262" y="87"/>
                  </a:lnTo>
                  <a:lnTo>
                    <a:pt x="262" y="87"/>
                  </a:lnTo>
                  <a:lnTo>
                    <a:pt x="262" y="87"/>
                  </a:lnTo>
                  <a:lnTo>
                    <a:pt x="262" y="87"/>
                  </a:lnTo>
                  <a:lnTo>
                    <a:pt x="262" y="87"/>
                  </a:lnTo>
                  <a:lnTo>
                    <a:pt x="264" y="87"/>
                  </a:lnTo>
                  <a:lnTo>
                    <a:pt x="264" y="87"/>
                  </a:lnTo>
                  <a:lnTo>
                    <a:pt x="262" y="87"/>
                  </a:lnTo>
                  <a:lnTo>
                    <a:pt x="264" y="87"/>
                  </a:lnTo>
                  <a:close/>
                  <a:moveTo>
                    <a:pt x="260" y="19"/>
                  </a:moveTo>
                  <a:lnTo>
                    <a:pt x="260" y="19"/>
                  </a:lnTo>
                  <a:lnTo>
                    <a:pt x="260" y="19"/>
                  </a:lnTo>
                  <a:lnTo>
                    <a:pt x="262" y="19"/>
                  </a:lnTo>
                  <a:lnTo>
                    <a:pt x="262" y="19"/>
                  </a:lnTo>
                  <a:lnTo>
                    <a:pt x="262" y="19"/>
                  </a:lnTo>
                  <a:lnTo>
                    <a:pt x="264" y="19"/>
                  </a:lnTo>
                  <a:lnTo>
                    <a:pt x="262" y="17"/>
                  </a:lnTo>
                  <a:lnTo>
                    <a:pt x="262" y="17"/>
                  </a:lnTo>
                  <a:lnTo>
                    <a:pt x="262" y="17"/>
                  </a:lnTo>
                  <a:lnTo>
                    <a:pt x="262" y="17"/>
                  </a:lnTo>
                  <a:lnTo>
                    <a:pt x="260" y="17"/>
                  </a:lnTo>
                  <a:lnTo>
                    <a:pt x="260" y="17"/>
                  </a:lnTo>
                  <a:lnTo>
                    <a:pt x="260" y="19"/>
                  </a:lnTo>
                  <a:close/>
                  <a:moveTo>
                    <a:pt x="270" y="83"/>
                  </a:moveTo>
                  <a:lnTo>
                    <a:pt x="270" y="83"/>
                  </a:lnTo>
                  <a:lnTo>
                    <a:pt x="270" y="83"/>
                  </a:lnTo>
                  <a:lnTo>
                    <a:pt x="270" y="83"/>
                  </a:lnTo>
                  <a:lnTo>
                    <a:pt x="270" y="83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3"/>
                  </a:lnTo>
                  <a:lnTo>
                    <a:pt x="268" y="83"/>
                  </a:lnTo>
                  <a:lnTo>
                    <a:pt x="268" y="83"/>
                  </a:lnTo>
                  <a:lnTo>
                    <a:pt x="268" y="83"/>
                  </a:lnTo>
                  <a:lnTo>
                    <a:pt x="268" y="83"/>
                  </a:lnTo>
                  <a:lnTo>
                    <a:pt x="268" y="83"/>
                  </a:lnTo>
                  <a:lnTo>
                    <a:pt x="268" y="83"/>
                  </a:lnTo>
                  <a:lnTo>
                    <a:pt x="268" y="83"/>
                  </a:lnTo>
                  <a:lnTo>
                    <a:pt x="270" y="83"/>
                  </a:lnTo>
                  <a:lnTo>
                    <a:pt x="270" y="83"/>
                  </a:lnTo>
                  <a:lnTo>
                    <a:pt x="270" y="83"/>
                  </a:lnTo>
                  <a:lnTo>
                    <a:pt x="270" y="83"/>
                  </a:lnTo>
                  <a:lnTo>
                    <a:pt x="270" y="83"/>
                  </a:lnTo>
                  <a:lnTo>
                    <a:pt x="270" y="83"/>
                  </a:lnTo>
                  <a:lnTo>
                    <a:pt x="270" y="83"/>
                  </a:lnTo>
                  <a:lnTo>
                    <a:pt x="270" y="83"/>
                  </a:lnTo>
                  <a:lnTo>
                    <a:pt x="270" y="83"/>
                  </a:lnTo>
                  <a:lnTo>
                    <a:pt x="270" y="83"/>
                  </a:lnTo>
                  <a:lnTo>
                    <a:pt x="270" y="83"/>
                  </a:lnTo>
                  <a:lnTo>
                    <a:pt x="270" y="83"/>
                  </a:lnTo>
                  <a:lnTo>
                    <a:pt x="270" y="83"/>
                  </a:lnTo>
                  <a:close/>
                  <a:moveTo>
                    <a:pt x="270" y="83"/>
                  </a:moveTo>
                  <a:lnTo>
                    <a:pt x="270" y="83"/>
                  </a:lnTo>
                  <a:lnTo>
                    <a:pt x="270" y="83"/>
                  </a:lnTo>
                  <a:lnTo>
                    <a:pt x="270" y="83"/>
                  </a:lnTo>
                  <a:lnTo>
                    <a:pt x="270" y="83"/>
                  </a:lnTo>
                  <a:lnTo>
                    <a:pt x="270" y="83"/>
                  </a:lnTo>
                  <a:close/>
                  <a:moveTo>
                    <a:pt x="268" y="81"/>
                  </a:move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79"/>
                  </a:lnTo>
                  <a:lnTo>
                    <a:pt x="268" y="79"/>
                  </a:lnTo>
                  <a:lnTo>
                    <a:pt x="268" y="79"/>
                  </a:lnTo>
                  <a:lnTo>
                    <a:pt x="268" y="79"/>
                  </a:lnTo>
                  <a:lnTo>
                    <a:pt x="268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70" y="79"/>
                  </a:lnTo>
                  <a:lnTo>
                    <a:pt x="268" y="79"/>
                  </a:lnTo>
                  <a:lnTo>
                    <a:pt x="268" y="79"/>
                  </a:lnTo>
                  <a:lnTo>
                    <a:pt x="268" y="79"/>
                  </a:lnTo>
                  <a:lnTo>
                    <a:pt x="268" y="79"/>
                  </a:lnTo>
                  <a:lnTo>
                    <a:pt x="268" y="79"/>
                  </a:lnTo>
                  <a:lnTo>
                    <a:pt x="268" y="79"/>
                  </a:lnTo>
                  <a:lnTo>
                    <a:pt x="268" y="79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3"/>
                  </a:lnTo>
                  <a:lnTo>
                    <a:pt x="272" y="71"/>
                  </a:lnTo>
                  <a:lnTo>
                    <a:pt x="272" y="73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4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4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3"/>
                  </a:moveTo>
                  <a:lnTo>
                    <a:pt x="274" y="73"/>
                  </a:lnTo>
                  <a:lnTo>
                    <a:pt x="274" y="73"/>
                  </a:lnTo>
                  <a:lnTo>
                    <a:pt x="274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close/>
                  <a:moveTo>
                    <a:pt x="274" y="71"/>
                  </a:move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4" y="71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  <a:moveTo>
                    <a:pt x="272" y="73"/>
                  </a:move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3"/>
                  </a:lnTo>
                  <a:close/>
                </a:path>
              </a:pathLst>
            </a:custGeom>
            <a:grpFill/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EF2AA20F-0141-4950-952E-A003958F7C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1141" y="1992539"/>
              <a:ext cx="2500412" cy="1052076"/>
            </a:xfrm>
            <a:custGeom>
              <a:avLst/>
              <a:gdLst>
                <a:gd name="T0" fmla="*/ 22 w 1445"/>
                <a:gd name="T1" fmla="*/ 195 h 608"/>
                <a:gd name="T2" fmla="*/ 87 w 1445"/>
                <a:gd name="T3" fmla="*/ 151 h 608"/>
                <a:gd name="T4" fmla="*/ 64 w 1445"/>
                <a:gd name="T5" fmla="*/ 180 h 608"/>
                <a:gd name="T6" fmla="*/ 195 w 1445"/>
                <a:gd name="T7" fmla="*/ 102 h 608"/>
                <a:gd name="T8" fmla="*/ 257 w 1445"/>
                <a:gd name="T9" fmla="*/ 102 h 608"/>
                <a:gd name="T10" fmla="*/ 180 w 1445"/>
                <a:gd name="T11" fmla="*/ 21 h 608"/>
                <a:gd name="T12" fmla="*/ 114 w 1445"/>
                <a:gd name="T13" fmla="*/ 4 h 608"/>
                <a:gd name="T14" fmla="*/ 60 w 1445"/>
                <a:gd name="T15" fmla="*/ 44 h 608"/>
                <a:gd name="T16" fmla="*/ 52 w 1445"/>
                <a:gd name="T17" fmla="*/ 114 h 608"/>
                <a:gd name="T18" fmla="*/ 151 w 1445"/>
                <a:gd name="T19" fmla="*/ 145 h 608"/>
                <a:gd name="T20" fmla="*/ 137 w 1445"/>
                <a:gd name="T21" fmla="*/ 500 h 608"/>
                <a:gd name="T22" fmla="*/ 1412 w 1445"/>
                <a:gd name="T23" fmla="*/ 417 h 608"/>
                <a:gd name="T24" fmla="*/ 1402 w 1445"/>
                <a:gd name="T25" fmla="*/ 340 h 608"/>
                <a:gd name="T26" fmla="*/ 1414 w 1445"/>
                <a:gd name="T27" fmla="*/ 268 h 608"/>
                <a:gd name="T28" fmla="*/ 1387 w 1445"/>
                <a:gd name="T29" fmla="*/ 207 h 608"/>
                <a:gd name="T30" fmla="*/ 1342 w 1445"/>
                <a:gd name="T31" fmla="*/ 95 h 608"/>
                <a:gd name="T32" fmla="*/ 1244 w 1445"/>
                <a:gd name="T33" fmla="*/ 60 h 608"/>
                <a:gd name="T34" fmla="*/ 1130 w 1445"/>
                <a:gd name="T35" fmla="*/ 102 h 608"/>
                <a:gd name="T36" fmla="*/ 989 w 1445"/>
                <a:gd name="T37" fmla="*/ 112 h 608"/>
                <a:gd name="T38" fmla="*/ 885 w 1445"/>
                <a:gd name="T39" fmla="*/ 100 h 608"/>
                <a:gd name="T40" fmla="*/ 790 w 1445"/>
                <a:gd name="T41" fmla="*/ 48 h 608"/>
                <a:gd name="T42" fmla="*/ 715 w 1445"/>
                <a:gd name="T43" fmla="*/ 8 h 608"/>
                <a:gd name="T44" fmla="*/ 518 w 1445"/>
                <a:gd name="T45" fmla="*/ 29 h 608"/>
                <a:gd name="T46" fmla="*/ 410 w 1445"/>
                <a:gd name="T47" fmla="*/ 102 h 608"/>
                <a:gd name="T48" fmla="*/ 273 w 1445"/>
                <a:gd name="T49" fmla="*/ 127 h 608"/>
                <a:gd name="T50" fmla="*/ 284 w 1445"/>
                <a:gd name="T51" fmla="*/ 141 h 608"/>
                <a:gd name="T52" fmla="*/ 213 w 1445"/>
                <a:gd name="T53" fmla="*/ 170 h 608"/>
                <a:gd name="T54" fmla="*/ 143 w 1445"/>
                <a:gd name="T55" fmla="*/ 178 h 608"/>
                <a:gd name="T56" fmla="*/ 52 w 1445"/>
                <a:gd name="T57" fmla="*/ 205 h 608"/>
                <a:gd name="T58" fmla="*/ 97 w 1445"/>
                <a:gd name="T59" fmla="*/ 255 h 608"/>
                <a:gd name="T60" fmla="*/ 87 w 1445"/>
                <a:gd name="T61" fmla="*/ 311 h 608"/>
                <a:gd name="T62" fmla="*/ 81 w 1445"/>
                <a:gd name="T63" fmla="*/ 336 h 608"/>
                <a:gd name="T64" fmla="*/ 103 w 1445"/>
                <a:gd name="T65" fmla="*/ 363 h 608"/>
                <a:gd name="T66" fmla="*/ 64 w 1445"/>
                <a:gd name="T67" fmla="*/ 340 h 608"/>
                <a:gd name="T68" fmla="*/ 49 w 1445"/>
                <a:gd name="T69" fmla="*/ 369 h 608"/>
                <a:gd name="T70" fmla="*/ 81 w 1445"/>
                <a:gd name="T71" fmla="*/ 384 h 608"/>
                <a:gd name="T72" fmla="*/ 112 w 1445"/>
                <a:gd name="T73" fmla="*/ 434 h 608"/>
                <a:gd name="T74" fmla="*/ 132 w 1445"/>
                <a:gd name="T75" fmla="*/ 463 h 608"/>
                <a:gd name="T76" fmla="*/ 143 w 1445"/>
                <a:gd name="T77" fmla="*/ 485 h 608"/>
                <a:gd name="T78" fmla="*/ 122 w 1445"/>
                <a:gd name="T79" fmla="*/ 500 h 608"/>
                <a:gd name="T80" fmla="*/ 172 w 1445"/>
                <a:gd name="T81" fmla="*/ 496 h 608"/>
                <a:gd name="T82" fmla="*/ 178 w 1445"/>
                <a:gd name="T83" fmla="*/ 504 h 608"/>
                <a:gd name="T84" fmla="*/ 132 w 1445"/>
                <a:gd name="T85" fmla="*/ 525 h 608"/>
                <a:gd name="T86" fmla="*/ 172 w 1445"/>
                <a:gd name="T87" fmla="*/ 521 h 608"/>
                <a:gd name="T88" fmla="*/ 182 w 1445"/>
                <a:gd name="T89" fmla="*/ 529 h 608"/>
                <a:gd name="T90" fmla="*/ 199 w 1445"/>
                <a:gd name="T91" fmla="*/ 514 h 608"/>
                <a:gd name="T92" fmla="*/ 222 w 1445"/>
                <a:gd name="T93" fmla="*/ 516 h 608"/>
                <a:gd name="T94" fmla="*/ 246 w 1445"/>
                <a:gd name="T95" fmla="*/ 523 h 608"/>
                <a:gd name="T96" fmla="*/ 265 w 1445"/>
                <a:gd name="T97" fmla="*/ 560 h 608"/>
                <a:gd name="T98" fmla="*/ 313 w 1445"/>
                <a:gd name="T99" fmla="*/ 577 h 608"/>
                <a:gd name="T100" fmla="*/ 365 w 1445"/>
                <a:gd name="T101" fmla="*/ 560 h 608"/>
                <a:gd name="T102" fmla="*/ 477 w 1445"/>
                <a:gd name="T103" fmla="*/ 539 h 608"/>
                <a:gd name="T104" fmla="*/ 572 w 1445"/>
                <a:gd name="T105" fmla="*/ 579 h 608"/>
                <a:gd name="T106" fmla="*/ 634 w 1445"/>
                <a:gd name="T107" fmla="*/ 562 h 608"/>
                <a:gd name="T108" fmla="*/ 746 w 1445"/>
                <a:gd name="T109" fmla="*/ 535 h 608"/>
                <a:gd name="T110" fmla="*/ 777 w 1445"/>
                <a:gd name="T111" fmla="*/ 508 h 608"/>
                <a:gd name="T112" fmla="*/ 779 w 1445"/>
                <a:gd name="T113" fmla="*/ 599 h 608"/>
                <a:gd name="T114" fmla="*/ 823 w 1445"/>
                <a:gd name="T115" fmla="*/ 554 h 608"/>
                <a:gd name="T116" fmla="*/ 1010 w 1445"/>
                <a:gd name="T117" fmla="*/ 525 h 608"/>
                <a:gd name="T118" fmla="*/ 1288 w 1445"/>
                <a:gd name="T119" fmla="*/ 465 h 608"/>
                <a:gd name="T120" fmla="*/ 1400 w 1445"/>
                <a:gd name="T121" fmla="*/ 483 h 608"/>
                <a:gd name="T122" fmla="*/ 52 w 1445"/>
                <a:gd name="T123" fmla="*/ 363 h 608"/>
                <a:gd name="T124" fmla="*/ 302 w 1445"/>
                <a:gd name="T125" fmla="*/ 579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45" h="608">
                  <a:moveTo>
                    <a:pt x="114" y="444"/>
                  </a:moveTo>
                  <a:lnTo>
                    <a:pt x="114" y="442"/>
                  </a:lnTo>
                  <a:lnTo>
                    <a:pt x="114" y="442"/>
                  </a:lnTo>
                  <a:lnTo>
                    <a:pt x="114" y="442"/>
                  </a:lnTo>
                  <a:lnTo>
                    <a:pt x="114" y="442"/>
                  </a:lnTo>
                  <a:lnTo>
                    <a:pt x="112" y="442"/>
                  </a:lnTo>
                  <a:lnTo>
                    <a:pt x="114" y="442"/>
                  </a:lnTo>
                  <a:lnTo>
                    <a:pt x="114" y="444"/>
                  </a:lnTo>
                  <a:lnTo>
                    <a:pt x="114" y="444"/>
                  </a:lnTo>
                  <a:lnTo>
                    <a:pt x="114" y="444"/>
                  </a:lnTo>
                  <a:lnTo>
                    <a:pt x="114" y="444"/>
                  </a:lnTo>
                  <a:lnTo>
                    <a:pt x="114" y="444"/>
                  </a:lnTo>
                  <a:lnTo>
                    <a:pt x="116" y="444"/>
                  </a:lnTo>
                  <a:lnTo>
                    <a:pt x="114" y="444"/>
                  </a:lnTo>
                  <a:close/>
                  <a:moveTo>
                    <a:pt x="33" y="228"/>
                  </a:moveTo>
                  <a:lnTo>
                    <a:pt x="33" y="226"/>
                  </a:lnTo>
                  <a:lnTo>
                    <a:pt x="31" y="224"/>
                  </a:lnTo>
                  <a:lnTo>
                    <a:pt x="31" y="226"/>
                  </a:lnTo>
                  <a:lnTo>
                    <a:pt x="31" y="224"/>
                  </a:lnTo>
                  <a:lnTo>
                    <a:pt x="29" y="224"/>
                  </a:lnTo>
                  <a:lnTo>
                    <a:pt x="29" y="224"/>
                  </a:lnTo>
                  <a:lnTo>
                    <a:pt x="29" y="224"/>
                  </a:lnTo>
                  <a:lnTo>
                    <a:pt x="27" y="224"/>
                  </a:lnTo>
                  <a:lnTo>
                    <a:pt x="25" y="224"/>
                  </a:lnTo>
                  <a:lnTo>
                    <a:pt x="25" y="226"/>
                  </a:lnTo>
                  <a:lnTo>
                    <a:pt x="25" y="226"/>
                  </a:lnTo>
                  <a:lnTo>
                    <a:pt x="25" y="228"/>
                  </a:lnTo>
                  <a:lnTo>
                    <a:pt x="29" y="228"/>
                  </a:lnTo>
                  <a:lnTo>
                    <a:pt x="31" y="230"/>
                  </a:lnTo>
                  <a:lnTo>
                    <a:pt x="31" y="230"/>
                  </a:lnTo>
                  <a:lnTo>
                    <a:pt x="33" y="228"/>
                  </a:lnTo>
                  <a:close/>
                  <a:moveTo>
                    <a:pt x="186" y="535"/>
                  </a:moveTo>
                  <a:lnTo>
                    <a:pt x="186" y="535"/>
                  </a:lnTo>
                  <a:lnTo>
                    <a:pt x="186" y="535"/>
                  </a:lnTo>
                  <a:lnTo>
                    <a:pt x="186" y="535"/>
                  </a:lnTo>
                  <a:lnTo>
                    <a:pt x="186" y="535"/>
                  </a:lnTo>
                  <a:close/>
                  <a:moveTo>
                    <a:pt x="278" y="570"/>
                  </a:moveTo>
                  <a:lnTo>
                    <a:pt x="278" y="572"/>
                  </a:lnTo>
                  <a:lnTo>
                    <a:pt x="280" y="570"/>
                  </a:lnTo>
                  <a:lnTo>
                    <a:pt x="280" y="570"/>
                  </a:lnTo>
                  <a:lnTo>
                    <a:pt x="278" y="570"/>
                  </a:lnTo>
                  <a:lnTo>
                    <a:pt x="278" y="570"/>
                  </a:lnTo>
                  <a:close/>
                  <a:moveTo>
                    <a:pt x="246" y="527"/>
                  </a:moveTo>
                  <a:lnTo>
                    <a:pt x="246" y="527"/>
                  </a:lnTo>
                  <a:lnTo>
                    <a:pt x="244" y="527"/>
                  </a:lnTo>
                  <a:lnTo>
                    <a:pt x="244" y="529"/>
                  </a:lnTo>
                  <a:lnTo>
                    <a:pt x="246" y="529"/>
                  </a:lnTo>
                  <a:lnTo>
                    <a:pt x="246" y="529"/>
                  </a:lnTo>
                  <a:lnTo>
                    <a:pt x="246" y="529"/>
                  </a:lnTo>
                  <a:lnTo>
                    <a:pt x="246" y="529"/>
                  </a:lnTo>
                  <a:lnTo>
                    <a:pt x="246" y="529"/>
                  </a:lnTo>
                  <a:lnTo>
                    <a:pt x="246" y="529"/>
                  </a:lnTo>
                  <a:lnTo>
                    <a:pt x="246" y="527"/>
                  </a:lnTo>
                  <a:lnTo>
                    <a:pt x="246" y="527"/>
                  </a:lnTo>
                  <a:close/>
                  <a:moveTo>
                    <a:pt x="27" y="195"/>
                  </a:moveTo>
                  <a:lnTo>
                    <a:pt x="27" y="193"/>
                  </a:lnTo>
                  <a:lnTo>
                    <a:pt x="27" y="193"/>
                  </a:lnTo>
                  <a:lnTo>
                    <a:pt x="25" y="195"/>
                  </a:lnTo>
                  <a:lnTo>
                    <a:pt x="25" y="195"/>
                  </a:lnTo>
                  <a:lnTo>
                    <a:pt x="22" y="195"/>
                  </a:lnTo>
                  <a:lnTo>
                    <a:pt x="25" y="193"/>
                  </a:lnTo>
                  <a:lnTo>
                    <a:pt x="22" y="191"/>
                  </a:lnTo>
                  <a:lnTo>
                    <a:pt x="22" y="191"/>
                  </a:lnTo>
                  <a:lnTo>
                    <a:pt x="22" y="189"/>
                  </a:lnTo>
                  <a:lnTo>
                    <a:pt x="25" y="189"/>
                  </a:lnTo>
                  <a:lnTo>
                    <a:pt x="25" y="189"/>
                  </a:lnTo>
                  <a:lnTo>
                    <a:pt x="22" y="187"/>
                  </a:lnTo>
                  <a:lnTo>
                    <a:pt x="22" y="187"/>
                  </a:lnTo>
                  <a:lnTo>
                    <a:pt x="22" y="187"/>
                  </a:lnTo>
                  <a:lnTo>
                    <a:pt x="20" y="187"/>
                  </a:lnTo>
                  <a:lnTo>
                    <a:pt x="20" y="185"/>
                  </a:lnTo>
                  <a:lnTo>
                    <a:pt x="18" y="187"/>
                  </a:lnTo>
                  <a:lnTo>
                    <a:pt x="12" y="189"/>
                  </a:lnTo>
                  <a:lnTo>
                    <a:pt x="8" y="189"/>
                  </a:lnTo>
                  <a:lnTo>
                    <a:pt x="4" y="191"/>
                  </a:lnTo>
                  <a:lnTo>
                    <a:pt x="2" y="193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4" y="199"/>
                  </a:lnTo>
                  <a:lnTo>
                    <a:pt x="4" y="199"/>
                  </a:lnTo>
                  <a:lnTo>
                    <a:pt x="4" y="199"/>
                  </a:lnTo>
                  <a:lnTo>
                    <a:pt x="6" y="199"/>
                  </a:lnTo>
                  <a:lnTo>
                    <a:pt x="8" y="199"/>
                  </a:lnTo>
                  <a:lnTo>
                    <a:pt x="14" y="199"/>
                  </a:lnTo>
                  <a:lnTo>
                    <a:pt x="18" y="197"/>
                  </a:lnTo>
                  <a:lnTo>
                    <a:pt x="22" y="197"/>
                  </a:lnTo>
                  <a:lnTo>
                    <a:pt x="25" y="197"/>
                  </a:lnTo>
                  <a:lnTo>
                    <a:pt x="27" y="195"/>
                  </a:lnTo>
                  <a:close/>
                  <a:moveTo>
                    <a:pt x="286" y="570"/>
                  </a:moveTo>
                  <a:lnTo>
                    <a:pt x="286" y="570"/>
                  </a:lnTo>
                  <a:lnTo>
                    <a:pt x="286" y="570"/>
                  </a:lnTo>
                  <a:lnTo>
                    <a:pt x="286" y="570"/>
                  </a:lnTo>
                  <a:lnTo>
                    <a:pt x="286" y="570"/>
                  </a:lnTo>
                  <a:close/>
                  <a:moveTo>
                    <a:pt x="31" y="141"/>
                  </a:moveTo>
                  <a:lnTo>
                    <a:pt x="31" y="143"/>
                  </a:lnTo>
                  <a:lnTo>
                    <a:pt x="31" y="145"/>
                  </a:lnTo>
                  <a:lnTo>
                    <a:pt x="31" y="145"/>
                  </a:lnTo>
                  <a:lnTo>
                    <a:pt x="31" y="147"/>
                  </a:lnTo>
                  <a:lnTo>
                    <a:pt x="31" y="149"/>
                  </a:lnTo>
                  <a:lnTo>
                    <a:pt x="33" y="149"/>
                  </a:lnTo>
                  <a:lnTo>
                    <a:pt x="35" y="149"/>
                  </a:lnTo>
                  <a:lnTo>
                    <a:pt x="49" y="149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56" y="149"/>
                  </a:lnTo>
                  <a:lnTo>
                    <a:pt x="58" y="149"/>
                  </a:lnTo>
                  <a:lnTo>
                    <a:pt x="58" y="149"/>
                  </a:lnTo>
                  <a:lnTo>
                    <a:pt x="60" y="149"/>
                  </a:lnTo>
                  <a:lnTo>
                    <a:pt x="60" y="149"/>
                  </a:lnTo>
                  <a:lnTo>
                    <a:pt x="62" y="149"/>
                  </a:lnTo>
                  <a:lnTo>
                    <a:pt x="64" y="151"/>
                  </a:lnTo>
                  <a:lnTo>
                    <a:pt x="70" y="147"/>
                  </a:lnTo>
                  <a:lnTo>
                    <a:pt x="72" y="147"/>
                  </a:lnTo>
                  <a:lnTo>
                    <a:pt x="76" y="147"/>
                  </a:lnTo>
                  <a:lnTo>
                    <a:pt x="78" y="145"/>
                  </a:lnTo>
                  <a:lnTo>
                    <a:pt x="81" y="145"/>
                  </a:lnTo>
                  <a:lnTo>
                    <a:pt x="85" y="145"/>
                  </a:lnTo>
                  <a:lnTo>
                    <a:pt x="87" y="145"/>
                  </a:lnTo>
                  <a:lnTo>
                    <a:pt x="89" y="149"/>
                  </a:lnTo>
                  <a:lnTo>
                    <a:pt x="87" y="151"/>
                  </a:lnTo>
                  <a:lnTo>
                    <a:pt x="85" y="154"/>
                  </a:lnTo>
                  <a:lnTo>
                    <a:pt x="83" y="156"/>
                  </a:lnTo>
                  <a:lnTo>
                    <a:pt x="81" y="154"/>
                  </a:lnTo>
                  <a:lnTo>
                    <a:pt x="81" y="156"/>
                  </a:lnTo>
                  <a:lnTo>
                    <a:pt x="78" y="158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2" y="160"/>
                  </a:lnTo>
                  <a:lnTo>
                    <a:pt x="70" y="160"/>
                  </a:lnTo>
                  <a:lnTo>
                    <a:pt x="68" y="160"/>
                  </a:lnTo>
                  <a:lnTo>
                    <a:pt x="66" y="162"/>
                  </a:lnTo>
                  <a:lnTo>
                    <a:pt x="62" y="164"/>
                  </a:lnTo>
                  <a:lnTo>
                    <a:pt x="58" y="166"/>
                  </a:lnTo>
                  <a:lnTo>
                    <a:pt x="56" y="170"/>
                  </a:lnTo>
                  <a:lnTo>
                    <a:pt x="52" y="172"/>
                  </a:lnTo>
                  <a:lnTo>
                    <a:pt x="49" y="174"/>
                  </a:lnTo>
                  <a:lnTo>
                    <a:pt x="49" y="174"/>
                  </a:lnTo>
                  <a:lnTo>
                    <a:pt x="45" y="174"/>
                  </a:lnTo>
                  <a:lnTo>
                    <a:pt x="43" y="176"/>
                  </a:lnTo>
                  <a:lnTo>
                    <a:pt x="43" y="176"/>
                  </a:lnTo>
                  <a:lnTo>
                    <a:pt x="43" y="176"/>
                  </a:lnTo>
                  <a:lnTo>
                    <a:pt x="41" y="178"/>
                  </a:lnTo>
                  <a:lnTo>
                    <a:pt x="41" y="178"/>
                  </a:lnTo>
                  <a:lnTo>
                    <a:pt x="43" y="178"/>
                  </a:lnTo>
                  <a:lnTo>
                    <a:pt x="43" y="178"/>
                  </a:lnTo>
                  <a:lnTo>
                    <a:pt x="43" y="180"/>
                  </a:lnTo>
                  <a:lnTo>
                    <a:pt x="41" y="180"/>
                  </a:lnTo>
                  <a:lnTo>
                    <a:pt x="45" y="183"/>
                  </a:lnTo>
                  <a:lnTo>
                    <a:pt x="45" y="185"/>
                  </a:lnTo>
                  <a:lnTo>
                    <a:pt x="45" y="187"/>
                  </a:lnTo>
                  <a:lnTo>
                    <a:pt x="45" y="191"/>
                  </a:lnTo>
                  <a:lnTo>
                    <a:pt x="41" y="195"/>
                  </a:lnTo>
                  <a:lnTo>
                    <a:pt x="41" y="197"/>
                  </a:lnTo>
                  <a:lnTo>
                    <a:pt x="41" y="199"/>
                  </a:lnTo>
                  <a:lnTo>
                    <a:pt x="39" y="201"/>
                  </a:lnTo>
                  <a:lnTo>
                    <a:pt x="39" y="201"/>
                  </a:lnTo>
                  <a:lnTo>
                    <a:pt x="39" y="201"/>
                  </a:lnTo>
                  <a:lnTo>
                    <a:pt x="37" y="203"/>
                  </a:lnTo>
                  <a:lnTo>
                    <a:pt x="37" y="203"/>
                  </a:lnTo>
                  <a:lnTo>
                    <a:pt x="39" y="205"/>
                  </a:lnTo>
                  <a:lnTo>
                    <a:pt x="39" y="205"/>
                  </a:lnTo>
                  <a:lnTo>
                    <a:pt x="43" y="203"/>
                  </a:lnTo>
                  <a:lnTo>
                    <a:pt x="43" y="203"/>
                  </a:lnTo>
                  <a:lnTo>
                    <a:pt x="45" y="201"/>
                  </a:lnTo>
                  <a:lnTo>
                    <a:pt x="49" y="199"/>
                  </a:lnTo>
                  <a:lnTo>
                    <a:pt x="49" y="197"/>
                  </a:lnTo>
                  <a:lnTo>
                    <a:pt x="54" y="195"/>
                  </a:lnTo>
                  <a:lnTo>
                    <a:pt x="54" y="193"/>
                  </a:lnTo>
                  <a:lnTo>
                    <a:pt x="52" y="191"/>
                  </a:lnTo>
                  <a:lnTo>
                    <a:pt x="52" y="191"/>
                  </a:lnTo>
                  <a:lnTo>
                    <a:pt x="54" y="189"/>
                  </a:lnTo>
                  <a:lnTo>
                    <a:pt x="54" y="189"/>
                  </a:lnTo>
                  <a:lnTo>
                    <a:pt x="56" y="189"/>
                  </a:lnTo>
                  <a:lnTo>
                    <a:pt x="58" y="187"/>
                  </a:lnTo>
                  <a:lnTo>
                    <a:pt x="60" y="187"/>
                  </a:lnTo>
                  <a:lnTo>
                    <a:pt x="62" y="183"/>
                  </a:lnTo>
                  <a:lnTo>
                    <a:pt x="62" y="183"/>
                  </a:lnTo>
                  <a:lnTo>
                    <a:pt x="62" y="183"/>
                  </a:lnTo>
                  <a:lnTo>
                    <a:pt x="64" y="180"/>
                  </a:lnTo>
                  <a:lnTo>
                    <a:pt x="64" y="180"/>
                  </a:lnTo>
                  <a:lnTo>
                    <a:pt x="66" y="180"/>
                  </a:lnTo>
                  <a:lnTo>
                    <a:pt x="66" y="178"/>
                  </a:lnTo>
                  <a:lnTo>
                    <a:pt x="70" y="176"/>
                  </a:lnTo>
                  <a:lnTo>
                    <a:pt x="72" y="174"/>
                  </a:lnTo>
                  <a:lnTo>
                    <a:pt x="72" y="172"/>
                  </a:lnTo>
                  <a:lnTo>
                    <a:pt x="72" y="170"/>
                  </a:lnTo>
                  <a:lnTo>
                    <a:pt x="74" y="170"/>
                  </a:lnTo>
                  <a:lnTo>
                    <a:pt x="76" y="168"/>
                  </a:lnTo>
                  <a:lnTo>
                    <a:pt x="76" y="168"/>
                  </a:lnTo>
                  <a:lnTo>
                    <a:pt x="76" y="164"/>
                  </a:lnTo>
                  <a:lnTo>
                    <a:pt x="78" y="164"/>
                  </a:lnTo>
                  <a:lnTo>
                    <a:pt x="78" y="164"/>
                  </a:lnTo>
                  <a:lnTo>
                    <a:pt x="81" y="162"/>
                  </a:lnTo>
                  <a:lnTo>
                    <a:pt x="83" y="160"/>
                  </a:lnTo>
                  <a:lnTo>
                    <a:pt x="87" y="160"/>
                  </a:lnTo>
                  <a:lnTo>
                    <a:pt x="89" y="160"/>
                  </a:lnTo>
                  <a:lnTo>
                    <a:pt x="91" y="158"/>
                  </a:lnTo>
                  <a:lnTo>
                    <a:pt x="95" y="156"/>
                  </a:lnTo>
                  <a:lnTo>
                    <a:pt x="97" y="154"/>
                  </a:lnTo>
                  <a:lnTo>
                    <a:pt x="101" y="154"/>
                  </a:lnTo>
                  <a:lnTo>
                    <a:pt x="101" y="154"/>
                  </a:lnTo>
                  <a:lnTo>
                    <a:pt x="103" y="149"/>
                  </a:lnTo>
                  <a:lnTo>
                    <a:pt x="105" y="149"/>
                  </a:lnTo>
                  <a:lnTo>
                    <a:pt x="105" y="149"/>
                  </a:lnTo>
                  <a:lnTo>
                    <a:pt x="110" y="149"/>
                  </a:lnTo>
                  <a:lnTo>
                    <a:pt x="112" y="147"/>
                  </a:lnTo>
                  <a:lnTo>
                    <a:pt x="114" y="147"/>
                  </a:lnTo>
                  <a:lnTo>
                    <a:pt x="114" y="147"/>
                  </a:lnTo>
                  <a:lnTo>
                    <a:pt x="116" y="147"/>
                  </a:lnTo>
                  <a:lnTo>
                    <a:pt x="116" y="145"/>
                  </a:lnTo>
                  <a:lnTo>
                    <a:pt x="116" y="145"/>
                  </a:lnTo>
                  <a:lnTo>
                    <a:pt x="122" y="141"/>
                  </a:lnTo>
                  <a:lnTo>
                    <a:pt x="126" y="135"/>
                  </a:lnTo>
                  <a:lnTo>
                    <a:pt x="132" y="127"/>
                  </a:lnTo>
                  <a:lnTo>
                    <a:pt x="134" y="124"/>
                  </a:lnTo>
                  <a:lnTo>
                    <a:pt x="137" y="116"/>
                  </a:lnTo>
                  <a:lnTo>
                    <a:pt x="139" y="114"/>
                  </a:lnTo>
                  <a:lnTo>
                    <a:pt x="141" y="112"/>
                  </a:lnTo>
                  <a:lnTo>
                    <a:pt x="157" y="110"/>
                  </a:lnTo>
                  <a:lnTo>
                    <a:pt x="159" y="110"/>
                  </a:lnTo>
                  <a:lnTo>
                    <a:pt x="163" y="110"/>
                  </a:lnTo>
                  <a:lnTo>
                    <a:pt x="163" y="112"/>
                  </a:lnTo>
                  <a:lnTo>
                    <a:pt x="166" y="112"/>
                  </a:lnTo>
                  <a:lnTo>
                    <a:pt x="166" y="112"/>
                  </a:lnTo>
                  <a:lnTo>
                    <a:pt x="172" y="114"/>
                  </a:lnTo>
                  <a:lnTo>
                    <a:pt x="174" y="114"/>
                  </a:lnTo>
                  <a:lnTo>
                    <a:pt x="174" y="112"/>
                  </a:lnTo>
                  <a:lnTo>
                    <a:pt x="174" y="110"/>
                  </a:lnTo>
                  <a:lnTo>
                    <a:pt x="176" y="108"/>
                  </a:lnTo>
                  <a:lnTo>
                    <a:pt x="176" y="108"/>
                  </a:lnTo>
                  <a:lnTo>
                    <a:pt x="178" y="106"/>
                  </a:lnTo>
                  <a:lnTo>
                    <a:pt x="178" y="106"/>
                  </a:lnTo>
                  <a:lnTo>
                    <a:pt x="180" y="106"/>
                  </a:lnTo>
                  <a:lnTo>
                    <a:pt x="184" y="104"/>
                  </a:lnTo>
                  <a:lnTo>
                    <a:pt x="184" y="104"/>
                  </a:lnTo>
                  <a:lnTo>
                    <a:pt x="186" y="104"/>
                  </a:lnTo>
                  <a:lnTo>
                    <a:pt x="188" y="102"/>
                  </a:lnTo>
                  <a:lnTo>
                    <a:pt x="190" y="104"/>
                  </a:lnTo>
                  <a:lnTo>
                    <a:pt x="193" y="104"/>
                  </a:lnTo>
                  <a:lnTo>
                    <a:pt x="195" y="102"/>
                  </a:lnTo>
                  <a:lnTo>
                    <a:pt x="195" y="102"/>
                  </a:lnTo>
                  <a:lnTo>
                    <a:pt x="197" y="104"/>
                  </a:lnTo>
                  <a:lnTo>
                    <a:pt x="197" y="104"/>
                  </a:lnTo>
                  <a:lnTo>
                    <a:pt x="199" y="104"/>
                  </a:lnTo>
                  <a:lnTo>
                    <a:pt x="201" y="104"/>
                  </a:lnTo>
                  <a:lnTo>
                    <a:pt x="207" y="106"/>
                  </a:lnTo>
                  <a:lnTo>
                    <a:pt x="209" y="106"/>
                  </a:lnTo>
                  <a:lnTo>
                    <a:pt x="211" y="108"/>
                  </a:lnTo>
                  <a:lnTo>
                    <a:pt x="215" y="112"/>
                  </a:lnTo>
                  <a:lnTo>
                    <a:pt x="217" y="112"/>
                  </a:lnTo>
                  <a:lnTo>
                    <a:pt x="217" y="110"/>
                  </a:lnTo>
                  <a:lnTo>
                    <a:pt x="219" y="110"/>
                  </a:lnTo>
                  <a:lnTo>
                    <a:pt x="219" y="108"/>
                  </a:lnTo>
                  <a:lnTo>
                    <a:pt x="219" y="108"/>
                  </a:lnTo>
                  <a:lnTo>
                    <a:pt x="217" y="106"/>
                  </a:lnTo>
                  <a:lnTo>
                    <a:pt x="217" y="104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9" y="104"/>
                  </a:lnTo>
                  <a:lnTo>
                    <a:pt x="222" y="106"/>
                  </a:lnTo>
                  <a:lnTo>
                    <a:pt x="219" y="108"/>
                  </a:lnTo>
                  <a:lnTo>
                    <a:pt x="222" y="108"/>
                  </a:lnTo>
                  <a:lnTo>
                    <a:pt x="222" y="108"/>
                  </a:lnTo>
                  <a:lnTo>
                    <a:pt x="222" y="110"/>
                  </a:lnTo>
                  <a:lnTo>
                    <a:pt x="222" y="112"/>
                  </a:lnTo>
                  <a:lnTo>
                    <a:pt x="224" y="114"/>
                  </a:lnTo>
                  <a:lnTo>
                    <a:pt x="232" y="112"/>
                  </a:lnTo>
                  <a:lnTo>
                    <a:pt x="234" y="112"/>
                  </a:lnTo>
                  <a:lnTo>
                    <a:pt x="236" y="114"/>
                  </a:lnTo>
                  <a:lnTo>
                    <a:pt x="236" y="114"/>
                  </a:lnTo>
                  <a:lnTo>
                    <a:pt x="236" y="114"/>
                  </a:lnTo>
                  <a:lnTo>
                    <a:pt x="238" y="114"/>
                  </a:lnTo>
                  <a:lnTo>
                    <a:pt x="240" y="114"/>
                  </a:lnTo>
                  <a:lnTo>
                    <a:pt x="240" y="114"/>
                  </a:lnTo>
                  <a:lnTo>
                    <a:pt x="240" y="114"/>
                  </a:lnTo>
                  <a:lnTo>
                    <a:pt x="240" y="114"/>
                  </a:lnTo>
                  <a:lnTo>
                    <a:pt x="242" y="112"/>
                  </a:lnTo>
                  <a:lnTo>
                    <a:pt x="244" y="112"/>
                  </a:lnTo>
                  <a:lnTo>
                    <a:pt x="246" y="112"/>
                  </a:lnTo>
                  <a:lnTo>
                    <a:pt x="246" y="112"/>
                  </a:lnTo>
                  <a:lnTo>
                    <a:pt x="246" y="110"/>
                  </a:lnTo>
                  <a:lnTo>
                    <a:pt x="249" y="110"/>
                  </a:lnTo>
                  <a:lnTo>
                    <a:pt x="249" y="110"/>
                  </a:lnTo>
                  <a:lnTo>
                    <a:pt x="249" y="110"/>
                  </a:lnTo>
                  <a:lnTo>
                    <a:pt x="249" y="110"/>
                  </a:lnTo>
                  <a:lnTo>
                    <a:pt x="251" y="110"/>
                  </a:lnTo>
                  <a:lnTo>
                    <a:pt x="251" y="110"/>
                  </a:lnTo>
                  <a:lnTo>
                    <a:pt x="251" y="110"/>
                  </a:lnTo>
                  <a:lnTo>
                    <a:pt x="251" y="110"/>
                  </a:lnTo>
                  <a:lnTo>
                    <a:pt x="251" y="110"/>
                  </a:lnTo>
                  <a:lnTo>
                    <a:pt x="251" y="108"/>
                  </a:lnTo>
                  <a:lnTo>
                    <a:pt x="251" y="108"/>
                  </a:lnTo>
                  <a:lnTo>
                    <a:pt x="251" y="108"/>
                  </a:lnTo>
                  <a:lnTo>
                    <a:pt x="253" y="106"/>
                  </a:lnTo>
                  <a:lnTo>
                    <a:pt x="253" y="106"/>
                  </a:lnTo>
                  <a:lnTo>
                    <a:pt x="255" y="106"/>
                  </a:lnTo>
                  <a:lnTo>
                    <a:pt x="255" y="106"/>
                  </a:lnTo>
                  <a:lnTo>
                    <a:pt x="255" y="104"/>
                  </a:lnTo>
                  <a:lnTo>
                    <a:pt x="257" y="102"/>
                  </a:lnTo>
                  <a:lnTo>
                    <a:pt x="257" y="102"/>
                  </a:lnTo>
                  <a:lnTo>
                    <a:pt x="257" y="100"/>
                  </a:lnTo>
                  <a:lnTo>
                    <a:pt x="257" y="100"/>
                  </a:lnTo>
                  <a:lnTo>
                    <a:pt x="257" y="98"/>
                  </a:lnTo>
                  <a:lnTo>
                    <a:pt x="257" y="98"/>
                  </a:lnTo>
                  <a:lnTo>
                    <a:pt x="257" y="98"/>
                  </a:lnTo>
                  <a:lnTo>
                    <a:pt x="257" y="98"/>
                  </a:lnTo>
                  <a:lnTo>
                    <a:pt x="257" y="98"/>
                  </a:lnTo>
                  <a:lnTo>
                    <a:pt x="257" y="95"/>
                  </a:lnTo>
                  <a:lnTo>
                    <a:pt x="255" y="95"/>
                  </a:lnTo>
                  <a:lnTo>
                    <a:pt x="255" y="93"/>
                  </a:lnTo>
                  <a:lnTo>
                    <a:pt x="257" y="93"/>
                  </a:lnTo>
                  <a:lnTo>
                    <a:pt x="257" y="93"/>
                  </a:lnTo>
                  <a:lnTo>
                    <a:pt x="259" y="91"/>
                  </a:lnTo>
                  <a:lnTo>
                    <a:pt x="259" y="89"/>
                  </a:lnTo>
                  <a:lnTo>
                    <a:pt x="261" y="87"/>
                  </a:lnTo>
                  <a:lnTo>
                    <a:pt x="259" y="85"/>
                  </a:lnTo>
                  <a:lnTo>
                    <a:pt x="257" y="85"/>
                  </a:lnTo>
                  <a:lnTo>
                    <a:pt x="255" y="85"/>
                  </a:lnTo>
                  <a:lnTo>
                    <a:pt x="255" y="85"/>
                  </a:lnTo>
                  <a:lnTo>
                    <a:pt x="255" y="87"/>
                  </a:lnTo>
                  <a:lnTo>
                    <a:pt x="255" y="87"/>
                  </a:lnTo>
                  <a:lnTo>
                    <a:pt x="253" y="87"/>
                  </a:lnTo>
                  <a:lnTo>
                    <a:pt x="253" y="85"/>
                  </a:lnTo>
                  <a:lnTo>
                    <a:pt x="253" y="85"/>
                  </a:lnTo>
                  <a:lnTo>
                    <a:pt x="253" y="85"/>
                  </a:lnTo>
                  <a:lnTo>
                    <a:pt x="244" y="83"/>
                  </a:lnTo>
                  <a:lnTo>
                    <a:pt x="222" y="73"/>
                  </a:lnTo>
                  <a:lnTo>
                    <a:pt x="205" y="66"/>
                  </a:lnTo>
                  <a:lnTo>
                    <a:pt x="195" y="58"/>
                  </a:lnTo>
                  <a:lnTo>
                    <a:pt x="190" y="54"/>
                  </a:lnTo>
                  <a:lnTo>
                    <a:pt x="188" y="52"/>
                  </a:lnTo>
                  <a:lnTo>
                    <a:pt x="186" y="50"/>
                  </a:lnTo>
                  <a:lnTo>
                    <a:pt x="184" y="50"/>
                  </a:lnTo>
                  <a:lnTo>
                    <a:pt x="184" y="48"/>
                  </a:lnTo>
                  <a:lnTo>
                    <a:pt x="182" y="46"/>
                  </a:lnTo>
                  <a:lnTo>
                    <a:pt x="182" y="44"/>
                  </a:lnTo>
                  <a:lnTo>
                    <a:pt x="182" y="44"/>
                  </a:lnTo>
                  <a:lnTo>
                    <a:pt x="182" y="44"/>
                  </a:lnTo>
                  <a:lnTo>
                    <a:pt x="182" y="44"/>
                  </a:lnTo>
                  <a:lnTo>
                    <a:pt x="184" y="44"/>
                  </a:lnTo>
                  <a:lnTo>
                    <a:pt x="184" y="44"/>
                  </a:lnTo>
                  <a:lnTo>
                    <a:pt x="182" y="44"/>
                  </a:lnTo>
                  <a:lnTo>
                    <a:pt x="182" y="42"/>
                  </a:lnTo>
                  <a:lnTo>
                    <a:pt x="182" y="42"/>
                  </a:lnTo>
                  <a:lnTo>
                    <a:pt x="182" y="42"/>
                  </a:lnTo>
                  <a:lnTo>
                    <a:pt x="180" y="39"/>
                  </a:lnTo>
                  <a:lnTo>
                    <a:pt x="180" y="37"/>
                  </a:lnTo>
                  <a:lnTo>
                    <a:pt x="178" y="33"/>
                  </a:lnTo>
                  <a:lnTo>
                    <a:pt x="176" y="31"/>
                  </a:lnTo>
                  <a:lnTo>
                    <a:pt x="176" y="29"/>
                  </a:lnTo>
                  <a:lnTo>
                    <a:pt x="174" y="29"/>
                  </a:lnTo>
                  <a:lnTo>
                    <a:pt x="174" y="25"/>
                  </a:lnTo>
                  <a:lnTo>
                    <a:pt x="174" y="23"/>
                  </a:lnTo>
                  <a:lnTo>
                    <a:pt x="174" y="21"/>
                  </a:lnTo>
                  <a:lnTo>
                    <a:pt x="176" y="21"/>
                  </a:lnTo>
                  <a:lnTo>
                    <a:pt x="178" y="21"/>
                  </a:lnTo>
                  <a:lnTo>
                    <a:pt x="178" y="21"/>
                  </a:lnTo>
                  <a:lnTo>
                    <a:pt x="180" y="21"/>
                  </a:lnTo>
                  <a:lnTo>
                    <a:pt x="180" y="21"/>
                  </a:lnTo>
                  <a:lnTo>
                    <a:pt x="180" y="21"/>
                  </a:lnTo>
                  <a:lnTo>
                    <a:pt x="180" y="21"/>
                  </a:lnTo>
                  <a:lnTo>
                    <a:pt x="180" y="19"/>
                  </a:lnTo>
                  <a:lnTo>
                    <a:pt x="178" y="19"/>
                  </a:lnTo>
                  <a:lnTo>
                    <a:pt x="178" y="19"/>
                  </a:lnTo>
                  <a:lnTo>
                    <a:pt x="178" y="12"/>
                  </a:lnTo>
                  <a:lnTo>
                    <a:pt x="176" y="12"/>
                  </a:lnTo>
                  <a:lnTo>
                    <a:pt x="174" y="12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68" y="10"/>
                  </a:lnTo>
                  <a:lnTo>
                    <a:pt x="166" y="10"/>
                  </a:lnTo>
                  <a:lnTo>
                    <a:pt x="166" y="10"/>
                  </a:lnTo>
                  <a:lnTo>
                    <a:pt x="163" y="10"/>
                  </a:lnTo>
                  <a:lnTo>
                    <a:pt x="163" y="10"/>
                  </a:lnTo>
                  <a:lnTo>
                    <a:pt x="163" y="10"/>
                  </a:lnTo>
                  <a:lnTo>
                    <a:pt x="161" y="10"/>
                  </a:lnTo>
                  <a:lnTo>
                    <a:pt x="161" y="10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61" y="15"/>
                  </a:lnTo>
                  <a:lnTo>
                    <a:pt x="163" y="15"/>
                  </a:lnTo>
                  <a:lnTo>
                    <a:pt x="163" y="17"/>
                  </a:lnTo>
                  <a:lnTo>
                    <a:pt x="161" y="17"/>
                  </a:lnTo>
                  <a:lnTo>
                    <a:pt x="161" y="17"/>
                  </a:lnTo>
                  <a:lnTo>
                    <a:pt x="159" y="17"/>
                  </a:lnTo>
                  <a:lnTo>
                    <a:pt x="155" y="12"/>
                  </a:lnTo>
                  <a:lnTo>
                    <a:pt x="153" y="12"/>
                  </a:lnTo>
                  <a:lnTo>
                    <a:pt x="147" y="15"/>
                  </a:lnTo>
                  <a:lnTo>
                    <a:pt x="147" y="17"/>
                  </a:lnTo>
                  <a:lnTo>
                    <a:pt x="147" y="17"/>
                  </a:lnTo>
                  <a:lnTo>
                    <a:pt x="147" y="17"/>
                  </a:lnTo>
                  <a:lnTo>
                    <a:pt x="145" y="17"/>
                  </a:lnTo>
                  <a:lnTo>
                    <a:pt x="145" y="17"/>
                  </a:lnTo>
                  <a:lnTo>
                    <a:pt x="145" y="17"/>
                  </a:lnTo>
                  <a:lnTo>
                    <a:pt x="143" y="19"/>
                  </a:lnTo>
                  <a:lnTo>
                    <a:pt x="143" y="19"/>
                  </a:lnTo>
                  <a:lnTo>
                    <a:pt x="143" y="19"/>
                  </a:lnTo>
                  <a:lnTo>
                    <a:pt x="143" y="19"/>
                  </a:lnTo>
                  <a:lnTo>
                    <a:pt x="143" y="19"/>
                  </a:lnTo>
                  <a:lnTo>
                    <a:pt x="143" y="19"/>
                  </a:lnTo>
                  <a:lnTo>
                    <a:pt x="143" y="19"/>
                  </a:lnTo>
                  <a:lnTo>
                    <a:pt x="143" y="19"/>
                  </a:lnTo>
                  <a:lnTo>
                    <a:pt x="143" y="19"/>
                  </a:lnTo>
                  <a:lnTo>
                    <a:pt x="143" y="21"/>
                  </a:lnTo>
                  <a:lnTo>
                    <a:pt x="141" y="19"/>
                  </a:lnTo>
                  <a:lnTo>
                    <a:pt x="139" y="17"/>
                  </a:lnTo>
                  <a:lnTo>
                    <a:pt x="139" y="17"/>
                  </a:lnTo>
                  <a:lnTo>
                    <a:pt x="132" y="12"/>
                  </a:lnTo>
                  <a:lnTo>
                    <a:pt x="130" y="10"/>
                  </a:lnTo>
                  <a:lnTo>
                    <a:pt x="130" y="8"/>
                  </a:lnTo>
                  <a:lnTo>
                    <a:pt x="126" y="4"/>
                  </a:lnTo>
                  <a:lnTo>
                    <a:pt x="124" y="2"/>
                  </a:lnTo>
                  <a:lnTo>
                    <a:pt x="122" y="0"/>
                  </a:lnTo>
                  <a:lnTo>
                    <a:pt x="120" y="0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0" y="4"/>
                  </a:lnTo>
                  <a:lnTo>
                    <a:pt x="110" y="2"/>
                  </a:lnTo>
                  <a:lnTo>
                    <a:pt x="108" y="2"/>
                  </a:lnTo>
                  <a:lnTo>
                    <a:pt x="105" y="2"/>
                  </a:lnTo>
                  <a:lnTo>
                    <a:pt x="105" y="2"/>
                  </a:lnTo>
                  <a:lnTo>
                    <a:pt x="103" y="2"/>
                  </a:lnTo>
                  <a:lnTo>
                    <a:pt x="101" y="6"/>
                  </a:lnTo>
                  <a:lnTo>
                    <a:pt x="99" y="6"/>
                  </a:lnTo>
                  <a:lnTo>
                    <a:pt x="99" y="8"/>
                  </a:lnTo>
                  <a:lnTo>
                    <a:pt x="97" y="8"/>
                  </a:lnTo>
                  <a:lnTo>
                    <a:pt x="97" y="10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3" y="10"/>
                  </a:lnTo>
                  <a:lnTo>
                    <a:pt x="93" y="12"/>
                  </a:lnTo>
                  <a:lnTo>
                    <a:pt x="93" y="12"/>
                  </a:lnTo>
                  <a:lnTo>
                    <a:pt x="91" y="10"/>
                  </a:lnTo>
                  <a:lnTo>
                    <a:pt x="91" y="12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87" y="15"/>
                  </a:lnTo>
                  <a:lnTo>
                    <a:pt x="87" y="12"/>
                  </a:lnTo>
                  <a:lnTo>
                    <a:pt x="85" y="12"/>
                  </a:lnTo>
                  <a:lnTo>
                    <a:pt x="85" y="12"/>
                  </a:lnTo>
                  <a:lnTo>
                    <a:pt x="83" y="12"/>
                  </a:lnTo>
                  <a:lnTo>
                    <a:pt x="83" y="15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72" y="12"/>
                  </a:lnTo>
                  <a:lnTo>
                    <a:pt x="72" y="15"/>
                  </a:lnTo>
                  <a:lnTo>
                    <a:pt x="70" y="15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6" y="17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8" y="19"/>
                  </a:lnTo>
                  <a:lnTo>
                    <a:pt x="68" y="19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68" y="23"/>
                  </a:lnTo>
                  <a:lnTo>
                    <a:pt x="66" y="25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2" y="29"/>
                  </a:lnTo>
                  <a:lnTo>
                    <a:pt x="54" y="29"/>
                  </a:lnTo>
                  <a:lnTo>
                    <a:pt x="52" y="31"/>
                  </a:lnTo>
                  <a:lnTo>
                    <a:pt x="49" y="33"/>
                  </a:lnTo>
                  <a:lnTo>
                    <a:pt x="49" y="35"/>
                  </a:lnTo>
                  <a:lnTo>
                    <a:pt x="49" y="37"/>
                  </a:lnTo>
                  <a:lnTo>
                    <a:pt x="52" y="39"/>
                  </a:lnTo>
                  <a:lnTo>
                    <a:pt x="54" y="39"/>
                  </a:lnTo>
                  <a:lnTo>
                    <a:pt x="54" y="39"/>
                  </a:lnTo>
                  <a:lnTo>
                    <a:pt x="56" y="42"/>
                  </a:lnTo>
                  <a:lnTo>
                    <a:pt x="60" y="42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2" y="44"/>
                  </a:lnTo>
                  <a:lnTo>
                    <a:pt x="60" y="46"/>
                  </a:lnTo>
                  <a:lnTo>
                    <a:pt x="64" y="50"/>
                  </a:lnTo>
                  <a:lnTo>
                    <a:pt x="68" y="50"/>
                  </a:lnTo>
                  <a:lnTo>
                    <a:pt x="70" y="52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0" y="54"/>
                  </a:lnTo>
                  <a:lnTo>
                    <a:pt x="70" y="56"/>
                  </a:lnTo>
                  <a:lnTo>
                    <a:pt x="70" y="56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2" y="64"/>
                  </a:lnTo>
                  <a:lnTo>
                    <a:pt x="74" y="68"/>
                  </a:lnTo>
                  <a:lnTo>
                    <a:pt x="74" y="71"/>
                  </a:lnTo>
                  <a:lnTo>
                    <a:pt x="74" y="73"/>
                  </a:lnTo>
                  <a:lnTo>
                    <a:pt x="74" y="75"/>
                  </a:lnTo>
                  <a:lnTo>
                    <a:pt x="72" y="77"/>
                  </a:lnTo>
                  <a:lnTo>
                    <a:pt x="72" y="77"/>
                  </a:lnTo>
                  <a:lnTo>
                    <a:pt x="70" y="77"/>
                  </a:lnTo>
                  <a:lnTo>
                    <a:pt x="68" y="77"/>
                  </a:lnTo>
                  <a:lnTo>
                    <a:pt x="68" y="77"/>
                  </a:lnTo>
                  <a:lnTo>
                    <a:pt x="66" y="75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62" y="81"/>
                  </a:lnTo>
                  <a:lnTo>
                    <a:pt x="62" y="81"/>
                  </a:lnTo>
                  <a:lnTo>
                    <a:pt x="60" y="81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56" y="85"/>
                  </a:lnTo>
                  <a:lnTo>
                    <a:pt x="52" y="85"/>
                  </a:lnTo>
                  <a:lnTo>
                    <a:pt x="49" y="85"/>
                  </a:lnTo>
                  <a:lnTo>
                    <a:pt x="52" y="87"/>
                  </a:lnTo>
                  <a:lnTo>
                    <a:pt x="49" y="89"/>
                  </a:lnTo>
                  <a:lnTo>
                    <a:pt x="49" y="91"/>
                  </a:lnTo>
                  <a:lnTo>
                    <a:pt x="49" y="93"/>
                  </a:lnTo>
                  <a:lnTo>
                    <a:pt x="52" y="95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49" y="102"/>
                  </a:lnTo>
                  <a:lnTo>
                    <a:pt x="49" y="104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4" y="108"/>
                  </a:lnTo>
                  <a:lnTo>
                    <a:pt x="54" y="108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4" y="114"/>
                  </a:lnTo>
                  <a:lnTo>
                    <a:pt x="52" y="114"/>
                  </a:lnTo>
                  <a:lnTo>
                    <a:pt x="52" y="116"/>
                  </a:lnTo>
                  <a:lnTo>
                    <a:pt x="49" y="116"/>
                  </a:lnTo>
                  <a:lnTo>
                    <a:pt x="47" y="118"/>
                  </a:lnTo>
                  <a:lnTo>
                    <a:pt x="47" y="118"/>
                  </a:lnTo>
                  <a:lnTo>
                    <a:pt x="49" y="118"/>
                  </a:lnTo>
                  <a:lnTo>
                    <a:pt x="49" y="120"/>
                  </a:lnTo>
                  <a:lnTo>
                    <a:pt x="47" y="120"/>
                  </a:lnTo>
                  <a:lnTo>
                    <a:pt x="47" y="120"/>
                  </a:lnTo>
                  <a:lnTo>
                    <a:pt x="47" y="120"/>
                  </a:lnTo>
                  <a:lnTo>
                    <a:pt x="45" y="118"/>
                  </a:lnTo>
                  <a:lnTo>
                    <a:pt x="45" y="118"/>
                  </a:lnTo>
                  <a:lnTo>
                    <a:pt x="45" y="118"/>
                  </a:lnTo>
                  <a:lnTo>
                    <a:pt x="45" y="120"/>
                  </a:lnTo>
                  <a:lnTo>
                    <a:pt x="43" y="122"/>
                  </a:lnTo>
                  <a:lnTo>
                    <a:pt x="43" y="122"/>
                  </a:lnTo>
                  <a:lnTo>
                    <a:pt x="43" y="122"/>
                  </a:lnTo>
                  <a:lnTo>
                    <a:pt x="43" y="122"/>
                  </a:lnTo>
                  <a:lnTo>
                    <a:pt x="43" y="120"/>
                  </a:lnTo>
                  <a:lnTo>
                    <a:pt x="43" y="122"/>
                  </a:lnTo>
                  <a:lnTo>
                    <a:pt x="43" y="122"/>
                  </a:lnTo>
                  <a:lnTo>
                    <a:pt x="43" y="122"/>
                  </a:lnTo>
                  <a:lnTo>
                    <a:pt x="41" y="122"/>
                  </a:lnTo>
                  <a:lnTo>
                    <a:pt x="41" y="122"/>
                  </a:lnTo>
                  <a:lnTo>
                    <a:pt x="41" y="122"/>
                  </a:lnTo>
                  <a:lnTo>
                    <a:pt x="41" y="122"/>
                  </a:lnTo>
                  <a:lnTo>
                    <a:pt x="41" y="122"/>
                  </a:lnTo>
                  <a:lnTo>
                    <a:pt x="41" y="124"/>
                  </a:lnTo>
                  <a:lnTo>
                    <a:pt x="41" y="124"/>
                  </a:lnTo>
                  <a:lnTo>
                    <a:pt x="41" y="124"/>
                  </a:lnTo>
                  <a:lnTo>
                    <a:pt x="41" y="127"/>
                  </a:lnTo>
                  <a:lnTo>
                    <a:pt x="37" y="129"/>
                  </a:lnTo>
                  <a:lnTo>
                    <a:pt x="37" y="131"/>
                  </a:lnTo>
                  <a:lnTo>
                    <a:pt x="35" y="133"/>
                  </a:lnTo>
                  <a:lnTo>
                    <a:pt x="35" y="135"/>
                  </a:lnTo>
                  <a:lnTo>
                    <a:pt x="31" y="137"/>
                  </a:lnTo>
                  <a:lnTo>
                    <a:pt x="29" y="137"/>
                  </a:lnTo>
                  <a:lnTo>
                    <a:pt x="29" y="137"/>
                  </a:lnTo>
                  <a:lnTo>
                    <a:pt x="29" y="137"/>
                  </a:lnTo>
                  <a:lnTo>
                    <a:pt x="29" y="139"/>
                  </a:lnTo>
                  <a:lnTo>
                    <a:pt x="31" y="141"/>
                  </a:lnTo>
                  <a:close/>
                  <a:moveTo>
                    <a:pt x="215" y="160"/>
                  </a:moveTo>
                  <a:lnTo>
                    <a:pt x="217" y="160"/>
                  </a:lnTo>
                  <a:lnTo>
                    <a:pt x="217" y="156"/>
                  </a:lnTo>
                  <a:lnTo>
                    <a:pt x="217" y="156"/>
                  </a:lnTo>
                  <a:lnTo>
                    <a:pt x="217" y="154"/>
                  </a:lnTo>
                  <a:lnTo>
                    <a:pt x="217" y="154"/>
                  </a:lnTo>
                  <a:lnTo>
                    <a:pt x="217" y="154"/>
                  </a:lnTo>
                  <a:lnTo>
                    <a:pt x="215" y="154"/>
                  </a:lnTo>
                  <a:lnTo>
                    <a:pt x="215" y="156"/>
                  </a:lnTo>
                  <a:lnTo>
                    <a:pt x="215" y="158"/>
                  </a:lnTo>
                  <a:lnTo>
                    <a:pt x="215" y="160"/>
                  </a:lnTo>
                  <a:close/>
                  <a:moveTo>
                    <a:pt x="153" y="149"/>
                  </a:moveTo>
                  <a:lnTo>
                    <a:pt x="155" y="149"/>
                  </a:lnTo>
                  <a:lnTo>
                    <a:pt x="157" y="147"/>
                  </a:lnTo>
                  <a:lnTo>
                    <a:pt x="155" y="145"/>
                  </a:lnTo>
                  <a:lnTo>
                    <a:pt x="153" y="145"/>
                  </a:lnTo>
                  <a:lnTo>
                    <a:pt x="151" y="145"/>
                  </a:lnTo>
                  <a:lnTo>
                    <a:pt x="151" y="145"/>
                  </a:lnTo>
                  <a:lnTo>
                    <a:pt x="149" y="143"/>
                  </a:lnTo>
                  <a:lnTo>
                    <a:pt x="147" y="143"/>
                  </a:lnTo>
                  <a:lnTo>
                    <a:pt x="145" y="145"/>
                  </a:lnTo>
                  <a:lnTo>
                    <a:pt x="143" y="145"/>
                  </a:lnTo>
                  <a:lnTo>
                    <a:pt x="143" y="145"/>
                  </a:lnTo>
                  <a:lnTo>
                    <a:pt x="143" y="145"/>
                  </a:lnTo>
                  <a:lnTo>
                    <a:pt x="143" y="145"/>
                  </a:lnTo>
                  <a:lnTo>
                    <a:pt x="141" y="145"/>
                  </a:lnTo>
                  <a:lnTo>
                    <a:pt x="141" y="147"/>
                  </a:lnTo>
                  <a:lnTo>
                    <a:pt x="141" y="147"/>
                  </a:lnTo>
                  <a:lnTo>
                    <a:pt x="143" y="147"/>
                  </a:lnTo>
                  <a:lnTo>
                    <a:pt x="141" y="149"/>
                  </a:lnTo>
                  <a:lnTo>
                    <a:pt x="143" y="151"/>
                  </a:lnTo>
                  <a:lnTo>
                    <a:pt x="145" y="151"/>
                  </a:lnTo>
                  <a:lnTo>
                    <a:pt x="145" y="151"/>
                  </a:lnTo>
                  <a:lnTo>
                    <a:pt x="147" y="154"/>
                  </a:lnTo>
                  <a:lnTo>
                    <a:pt x="149" y="151"/>
                  </a:lnTo>
                  <a:lnTo>
                    <a:pt x="151" y="149"/>
                  </a:lnTo>
                  <a:lnTo>
                    <a:pt x="153" y="149"/>
                  </a:lnTo>
                  <a:close/>
                  <a:moveTo>
                    <a:pt x="149" y="162"/>
                  </a:moveTo>
                  <a:lnTo>
                    <a:pt x="149" y="162"/>
                  </a:lnTo>
                  <a:lnTo>
                    <a:pt x="147" y="160"/>
                  </a:lnTo>
                  <a:lnTo>
                    <a:pt x="147" y="160"/>
                  </a:lnTo>
                  <a:lnTo>
                    <a:pt x="145" y="162"/>
                  </a:lnTo>
                  <a:lnTo>
                    <a:pt x="145" y="162"/>
                  </a:lnTo>
                  <a:lnTo>
                    <a:pt x="145" y="164"/>
                  </a:lnTo>
                  <a:lnTo>
                    <a:pt x="147" y="164"/>
                  </a:lnTo>
                  <a:lnTo>
                    <a:pt x="147" y="164"/>
                  </a:lnTo>
                  <a:lnTo>
                    <a:pt x="149" y="164"/>
                  </a:lnTo>
                  <a:lnTo>
                    <a:pt x="149" y="166"/>
                  </a:lnTo>
                  <a:lnTo>
                    <a:pt x="151" y="166"/>
                  </a:lnTo>
                  <a:lnTo>
                    <a:pt x="151" y="164"/>
                  </a:lnTo>
                  <a:lnTo>
                    <a:pt x="151" y="164"/>
                  </a:lnTo>
                  <a:lnTo>
                    <a:pt x="149" y="164"/>
                  </a:lnTo>
                  <a:lnTo>
                    <a:pt x="149" y="164"/>
                  </a:lnTo>
                  <a:lnTo>
                    <a:pt x="149" y="162"/>
                  </a:lnTo>
                  <a:lnTo>
                    <a:pt x="149" y="162"/>
                  </a:lnTo>
                  <a:close/>
                  <a:moveTo>
                    <a:pt x="261" y="124"/>
                  </a:moveTo>
                  <a:lnTo>
                    <a:pt x="261" y="124"/>
                  </a:lnTo>
                  <a:lnTo>
                    <a:pt x="261" y="124"/>
                  </a:lnTo>
                  <a:lnTo>
                    <a:pt x="261" y="124"/>
                  </a:lnTo>
                  <a:lnTo>
                    <a:pt x="261" y="124"/>
                  </a:lnTo>
                  <a:lnTo>
                    <a:pt x="261" y="124"/>
                  </a:lnTo>
                  <a:lnTo>
                    <a:pt x="261" y="124"/>
                  </a:lnTo>
                  <a:lnTo>
                    <a:pt x="261" y="124"/>
                  </a:lnTo>
                  <a:lnTo>
                    <a:pt x="261" y="124"/>
                  </a:lnTo>
                  <a:lnTo>
                    <a:pt x="259" y="127"/>
                  </a:lnTo>
                  <a:lnTo>
                    <a:pt x="259" y="127"/>
                  </a:lnTo>
                  <a:lnTo>
                    <a:pt x="261" y="127"/>
                  </a:lnTo>
                  <a:lnTo>
                    <a:pt x="261" y="127"/>
                  </a:lnTo>
                  <a:lnTo>
                    <a:pt x="261" y="124"/>
                  </a:lnTo>
                  <a:close/>
                  <a:moveTo>
                    <a:pt x="611" y="575"/>
                  </a:moveTo>
                  <a:lnTo>
                    <a:pt x="614" y="575"/>
                  </a:lnTo>
                  <a:lnTo>
                    <a:pt x="614" y="575"/>
                  </a:lnTo>
                  <a:lnTo>
                    <a:pt x="611" y="575"/>
                  </a:lnTo>
                  <a:close/>
                  <a:moveTo>
                    <a:pt x="134" y="500"/>
                  </a:moveTo>
                  <a:lnTo>
                    <a:pt x="134" y="500"/>
                  </a:lnTo>
                  <a:lnTo>
                    <a:pt x="134" y="500"/>
                  </a:lnTo>
                  <a:lnTo>
                    <a:pt x="134" y="500"/>
                  </a:lnTo>
                  <a:lnTo>
                    <a:pt x="137" y="500"/>
                  </a:lnTo>
                  <a:lnTo>
                    <a:pt x="137" y="502"/>
                  </a:lnTo>
                  <a:lnTo>
                    <a:pt x="137" y="502"/>
                  </a:lnTo>
                  <a:lnTo>
                    <a:pt x="137" y="502"/>
                  </a:lnTo>
                  <a:lnTo>
                    <a:pt x="137" y="502"/>
                  </a:lnTo>
                  <a:lnTo>
                    <a:pt x="139" y="500"/>
                  </a:lnTo>
                  <a:lnTo>
                    <a:pt x="139" y="500"/>
                  </a:lnTo>
                  <a:lnTo>
                    <a:pt x="137" y="500"/>
                  </a:lnTo>
                  <a:lnTo>
                    <a:pt x="137" y="500"/>
                  </a:lnTo>
                  <a:lnTo>
                    <a:pt x="137" y="500"/>
                  </a:lnTo>
                  <a:lnTo>
                    <a:pt x="134" y="498"/>
                  </a:lnTo>
                  <a:lnTo>
                    <a:pt x="134" y="498"/>
                  </a:lnTo>
                  <a:lnTo>
                    <a:pt x="134" y="498"/>
                  </a:lnTo>
                  <a:lnTo>
                    <a:pt x="132" y="498"/>
                  </a:lnTo>
                  <a:lnTo>
                    <a:pt x="132" y="498"/>
                  </a:lnTo>
                  <a:lnTo>
                    <a:pt x="134" y="500"/>
                  </a:lnTo>
                  <a:close/>
                  <a:moveTo>
                    <a:pt x="1439" y="465"/>
                  </a:moveTo>
                  <a:lnTo>
                    <a:pt x="1437" y="465"/>
                  </a:lnTo>
                  <a:lnTo>
                    <a:pt x="1437" y="463"/>
                  </a:lnTo>
                  <a:lnTo>
                    <a:pt x="1437" y="463"/>
                  </a:lnTo>
                  <a:lnTo>
                    <a:pt x="1433" y="463"/>
                  </a:lnTo>
                  <a:lnTo>
                    <a:pt x="1433" y="460"/>
                  </a:lnTo>
                  <a:lnTo>
                    <a:pt x="1433" y="458"/>
                  </a:lnTo>
                  <a:lnTo>
                    <a:pt x="1431" y="458"/>
                  </a:lnTo>
                  <a:lnTo>
                    <a:pt x="1429" y="458"/>
                  </a:lnTo>
                  <a:lnTo>
                    <a:pt x="1427" y="456"/>
                  </a:lnTo>
                  <a:lnTo>
                    <a:pt x="1427" y="456"/>
                  </a:lnTo>
                  <a:lnTo>
                    <a:pt x="1427" y="452"/>
                  </a:lnTo>
                  <a:lnTo>
                    <a:pt x="1427" y="450"/>
                  </a:lnTo>
                  <a:lnTo>
                    <a:pt x="1427" y="450"/>
                  </a:lnTo>
                  <a:lnTo>
                    <a:pt x="1427" y="448"/>
                  </a:lnTo>
                  <a:lnTo>
                    <a:pt x="1427" y="446"/>
                  </a:lnTo>
                  <a:lnTo>
                    <a:pt x="1427" y="444"/>
                  </a:lnTo>
                  <a:lnTo>
                    <a:pt x="1429" y="442"/>
                  </a:lnTo>
                  <a:lnTo>
                    <a:pt x="1429" y="442"/>
                  </a:lnTo>
                  <a:lnTo>
                    <a:pt x="1427" y="440"/>
                  </a:lnTo>
                  <a:lnTo>
                    <a:pt x="1424" y="438"/>
                  </a:lnTo>
                  <a:lnTo>
                    <a:pt x="1424" y="436"/>
                  </a:lnTo>
                  <a:lnTo>
                    <a:pt x="1427" y="434"/>
                  </a:lnTo>
                  <a:lnTo>
                    <a:pt x="1429" y="431"/>
                  </a:lnTo>
                  <a:lnTo>
                    <a:pt x="1429" y="431"/>
                  </a:lnTo>
                  <a:lnTo>
                    <a:pt x="1429" y="429"/>
                  </a:lnTo>
                  <a:lnTo>
                    <a:pt x="1427" y="427"/>
                  </a:lnTo>
                  <a:lnTo>
                    <a:pt x="1424" y="425"/>
                  </a:lnTo>
                  <a:lnTo>
                    <a:pt x="1422" y="423"/>
                  </a:lnTo>
                  <a:lnTo>
                    <a:pt x="1420" y="423"/>
                  </a:lnTo>
                  <a:lnTo>
                    <a:pt x="1418" y="425"/>
                  </a:lnTo>
                  <a:lnTo>
                    <a:pt x="1418" y="425"/>
                  </a:lnTo>
                  <a:lnTo>
                    <a:pt x="1416" y="425"/>
                  </a:lnTo>
                  <a:lnTo>
                    <a:pt x="1416" y="423"/>
                  </a:lnTo>
                  <a:lnTo>
                    <a:pt x="1416" y="423"/>
                  </a:lnTo>
                  <a:lnTo>
                    <a:pt x="1416" y="421"/>
                  </a:lnTo>
                  <a:lnTo>
                    <a:pt x="1416" y="421"/>
                  </a:lnTo>
                  <a:lnTo>
                    <a:pt x="1416" y="421"/>
                  </a:lnTo>
                  <a:lnTo>
                    <a:pt x="1416" y="421"/>
                  </a:lnTo>
                  <a:lnTo>
                    <a:pt x="1414" y="421"/>
                  </a:lnTo>
                  <a:lnTo>
                    <a:pt x="1414" y="421"/>
                  </a:lnTo>
                  <a:lnTo>
                    <a:pt x="1414" y="419"/>
                  </a:lnTo>
                  <a:lnTo>
                    <a:pt x="1412" y="419"/>
                  </a:lnTo>
                  <a:lnTo>
                    <a:pt x="1412" y="417"/>
                  </a:lnTo>
                  <a:lnTo>
                    <a:pt x="1412" y="417"/>
                  </a:lnTo>
                  <a:lnTo>
                    <a:pt x="1412" y="417"/>
                  </a:lnTo>
                  <a:lnTo>
                    <a:pt x="1408" y="415"/>
                  </a:lnTo>
                  <a:lnTo>
                    <a:pt x="1408" y="415"/>
                  </a:lnTo>
                  <a:lnTo>
                    <a:pt x="1404" y="415"/>
                  </a:lnTo>
                  <a:lnTo>
                    <a:pt x="1400" y="415"/>
                  </a:lnTo>
                  <a:lnTo>
                    <a:pt x="1400" y="413"/>
                  </a:lnTo>
                  <a:lnTo>
                    <a:pt x="1400" y="411"/>
                  </a:lnTo>
                  <a:lnTo>
                    <a:pt x="1400" y="411"/>
                  </a:lnTo>
                  <a:lnTo>
                    <a:pt x="1402" y="409"/>
                  </a:lnTo>
                  <a:lnTo>
                    <a:pt x="1402" y="409"/>
                  </a:lnTo>
                  <a:lnTo>
                    <a:pt x="1400" y="407"/>
                  </a:lnTo>
                  <a:lnTo>
                    <a:pt x="1400" y="407"/>
                  </a:lnTo>
                  <a:lnTo>
                    <a:pt x="1402" y="404"/>
                  </a:lnTo>
                  <a:lnTo>
                    <a:pt x="1402" y="404"/>
                  </a:lnTo>
                  <a:lnTo>
                    <a:pt x="1402" y="404"/>
                  </a:lnTo>
                  <a:lnTo>
                    <a:pt x="1402" y="402"/>
                  </a:lnTo>
                  <a:lnTo>
                    <a:pt x="1404" y="400"/>
                  </a:lnTo>
                  <a:lnTo>
                    <a:pt x="1406" y="398"/>
                  </a:lnTo>
                  <a:lnTo>
                    <a:pt x="1406" y="396"/>
                  </a:lnTo>
                  <a:lnTo>
                    <a:pt x="1406" y="396"/>
                  </a:lnTo>
                  <a:lnTo>
                    <a:pt x="1408" y="394"/>
                  </a:lnTo>
                  <a:lnTo>
                    <a:pt x="1408" y="394"/>
                  </a:lnTo>
                  <a:lnTo>
                    <a:pt x="1410" y="394"/>
                  </a:lnTo>
                  <a:lnTo>
                    <a:pt x="1408" y="392"/>
                  </a:lnTo>
                  <a:lnTo>
                    <a:pt x="1408" y="390"/>
                  </a:lnTo>
                  <a:lnTo>
                    <a:pt x="1410" y="390"/>
                  </a:lnTo>
                  <a:lnTo>
                    <a:pt x="1410" y="390"/>
                  </a:lnTo>
                  <a:lnTo>
                    <a:pt x="1412" y="388"/>
                  </a:lnTo>
                  <a:lnTo>
                    <a:pt x="1412" y="388"/>
                  </a:lnTo>
                  <a:lnTo>
                    <a:pt x="1412" y="386"/>
                  </a:lnTo>
                  <a:lnTo>
                    <a:pt x="1412" y="384"/>
                  </a:lnTo>
                  <a:lnTo>
                    <a:pt x="1412" y="380"/>
                  </a:lnTo>
                  <a:lnTo>
                    <a:pt x="1414" y="378"/>
                  </a:lnTo>
                  <a:lnTo>
                    <a:pt x="1416" y="375"/>
                  </a:lnTo>
                  <a:lnTo>
                    <a:pt x="1418" y="371"/>
                  </a:lnTo>
                  <a:lnTo>
                    <a:pt x="1418" y="371"/>
                  </a:lnTo>
                  <a:lnTo>
                    <a:pt x="1418" y="369"/>
                  </a:lnTo>
                  <a:lnTo>
                    <a:pt x="1416" y="367"/>
                  </a:lnTo>
                  <a:lnTo>
                    <a:pt x="1416" y="367"/>
                  </a:lnTo>
                  <a:lnTo>
                    <a:pt x="1414" y="367"/>
                  </a:lnTo>
                  <a:lnTo>
                    <a:pt x="1414" y="367"/>
                  </a:lnTo>
                  <a:lnTo>
                    <a:pt x="1412" y="367"/>
                  </a:lnTo>
                  <a:lnTo>
                    <a:pt x="1408" y="367"/>
                  </a:lnTo>
                  <a:lnTo>
                    <a:pt x="1406" y="367"/>
                  </a:lnTo>
                  <a:lnTo>
                    <a:pt x="1406" y="367"/>
                  </a:lnTo>
                  <a:lnTo>
                    <a:pt x="1406" y="365"/>
                  </a:lnTo>
                  <a:lnTo>
                    <a:pt x="1406" y="363"/>
                  </a:lnTo>
                  <a:lnTo>
                    <a:pt x="1406" y="363"/>
                  </a:lnTo>
                  <a:lnTo>
                    <a:pt x="1406" y="361"/>
                  </a:lnTo>
                  <a:lnTo>
                    <a:pt x="1406" y="359"/>
                  </a:lnTo>
                  <a:lnTo>
                    <a:pt x="1406" y="355"/>
                  </a:lnTo>
                  <a:lnTo>
                    <a:pt x="1406" y="355"/>
                  </a:lnTo>
                  <a:lnTo>
                    <a:pt x="1406" y="348"/>
                  </a:lnTo>
                  <a:lnTo>
                    <a:pt x="1406" y="344"/>
                  </a:lnTo>
                  <a:lnTo>
                    <a:pt x="1406" y="342"/>
                  </a:lnTo>
                  <a:lnTo>
                    <a:pt x="1406" y="342"/>
                  </a:lnTo>
                  <a:lnTo>
                    <a:pt x="1406" y="340"/>
                  </a:lnTo>
                  <a:lnTo>
                    <a:pt x="1404" y="340"/>
                  </a:lnTo>
                  <a:lnTo>
                    <a:pt x="1404" y="340"/>
                  </a:lnTo>
                  <a:lnTo>
                    <a:pt x="1402" y="340"/>
                  </a:lnTo>
                  <a:lnTo>
                    <a:pt x="1402" y="340"/>
                  </a:lnTo>
                  <a:lnTo>
                    <a:pt x="1404" y="338"/>
                  </a:lnTo>
                  <a:lnTo>
                    <a:pt x="1404" y="338"/>
                  </a:lnTo>
                  <a:lnTo>
                    <a:pt x="1404" y="336"/>
                  </a:lnTo>
                  <a:lnTo>
                    <a:pt x="1404" y="334"/>
                  </a:lnTo>
                  <a:lnTo>
                    <a:pt x="1402" y="334"/>
                  </a:lnTo>
                  <a:lnTo>
                    <a:pt x="1404" y="332"/>
                  </a:lnTo>
                  <a:lnTo>
                    <a:pt x="1406" y="326"/>
                  </a:lnTo>
                  <a:lnTo>
                    <a:pt x="1404" y="322"/>
                  </a:lnTo>
                  <a:lnTo>
                    <a:pt x="1400" y="319"/>
                  </a:lnTo>
                  <a:lnTo>
                    <a:pt x="1400" y="319"/>
                  </a:lnTo>
                  <a:lnTo>
                    <a:pt x="1397" y="317"/>
                  </a:lnTo>
                  <a:lnTo>
                    <a:pt x="1397" y="315"/>
                  </a:lnTo>
                  <a:lnTo>
                    <a:pt x="1397" y="315"/>
                  </a:lnTo>
                  <a:lnTo>
                    <a:pt x="1397" y="313"/>
                  </a:lnTo>
                  <a:lnTo>
                    <a:pt x="1397" y="313"/>
                  </a:lnTo>
                  <a:lnTo>
                    <a:pt x="1397" y="311"/>
                  </a:lnTo>
                  <a:lnTo>
                    <a:pt x="1395" y="311"/>
                  </a:lnTo>
                  <a:lnTo>
                    <a:pt x="1395" y="311"/>
                  </a:lnTo>
                  <a:lnTo>
                    <a:pt x="1395" y="311"/>
                  </a:lnTo>
                  <a:lnTo>
                    <a:pt x="1395" y="309"/>
                  </a:lnTo>
                  <a:lnTo>
                    <a:pt x="1395" y="309"/>
                  </a:lnTo>
                  <a:lnTo>
                    <a:pt x="1393" y="307"/>
                  </a:lnTo>
                  <a:lnTo>
                    <a:pt x="1393" y="307"/>
                  </a:lnTo>
                  <a:lnTo>
                    <a:pt x="1395" y="305"/>
                  </a:lnTo>
                  <a:lnTo>
                    <a:pt x="1397" y="305"/>
                  </a:lnTo>
                  <a:lnTo>
                    <a:pt x="1397" y="303"/>
                  </a:lnTo>
                  <a:lnTo>
                    <a:pt x="1397" y="299"/>
                  </a:lnTo>
                  <a:lnTo>
                    <a:pt x="1397" y="299"/>
                  </a:lnTo>
                  <a:lnTo>
                    <a:pt x="1397" y="295"/>
                  </a:lnTo>
                  <a:lnTo>
                    <a:pt x="1397" y="292"/>
                  </a:lnTo>
                  <a:lnTo>
                    <a:pt x="1395" y="290"/>
                  </a:lnTo>
                  <a:lnTo>
                    <a:pt x="1391" y="288"/>
                  </a:lnTo>
                  <a:lnTo>
                    <a:pt x="1389" y="288"/>
                  </a:lnTo>
                  <a:lnTo>
                    <a:pt x="1389" y="286"/>
                  </a:lnTo>
                  <a:lnTo>
                    <a:pt x="1389" y="284"/>
                  </a:lnTo>
                  <a:lnTo>
                    <a:pt x="1389" y="284"/>
                  </a:lnTo>
                  <a:lnTo>
                    <a:pt x="1389" y="282"/>
                  </a:lnTo>
                  <a:lnTo>
                    <a:pt x="1389" y="282"/>
                  </a:lnTo>
                  <a:lnTo>
                    <a:pt x="1389" y="280"/>
                  </a:lnTo>
                  <a:lnTo>
                    <a:pt x="1389" y="280"/>
                  </a:lnTo>
                  <a:lnTo>
                    <a:pt x="1389" y="280"/>
                  </a:lnTo>
                  <a:lnTo>
                    <a:pt x="1387" y="278"/>
                  </a:lnTo>
                  <a:lnTo>
                    <a:pt x="1387" y="276"/>
                  </a:lnTo>
                  <a:lnTo>
                    <a:pt x="1387" y="274"/>
                  </a:lnTo>
                  <a:lnTo>
                    <a:pt x="1385" y="272"/>
                  </a:lnTo>
                  <a:lnTo>
                    <a:pt x="1385" y="270"/>
                  </a:lnTo>
                  <a:lnTo>
                    <a:pt x="1385" y="270"/>
                  </a:lnTo>
                  <a:lnTo>
                    <a:pt x="1387" y="268"/>
                  </a:lnTo>
                  <a:lnTo>
                    <a:pt x="1389" y="268"/>
                  </a:lnTo>
                  <a:lnTo>
                    <a:pt x="1389" y="268"/>
                  </a:lnTo>
                  <a:lnTo>
                    <a:pt x="1391" y="268"/>
                  </a:lnTo>
                  <a:lnTo>
                    <a:pt x="1393" y="268"/>
                  </a:lnTo>
                  <a:lnTo>
                    <a:pt x="1397" y="268"/>
                  </a:lnTo>
                  <a:lnTo>
                    <a:pt x="1400" y="268"/>
                  </a:lnTo>
                  <a:lnTo>
                    <a:pt x="1404" y="270"/>
                  </a:lnTo>
                  <a:lnTo>
                    <a:pt x="1406" y="270"/>
                  </a:lnTo>
                  <a:lnTo>
                    <a:pt x="1408" y="270"/>
                  </a:lnTo>
                  <a:lnTo>
                    <a:pt x="1412" y="268"/>
                  </a:lnTo>
                  <a:lnTo>
                    <a:pt x="1414" y="268"/>
                  </a:lnTo>
                  <a:lnTo>
                    <a:pt x="1414" y="266"/>
                  </a:lnTo>
                  <a:lnTo>
                    <a:pt x="1414" y="263"/>
                  </a:lnTo>
                  <a:lnTo>
                    <a:pt x="1414" y="261"/>
                  </a:lnTo>
                  <a:lnTo>
                    <a:pt x="1414" y="259"/>
                  </a:lnTo>
                  <a:lnTo>
                    <a:pt x="1414" y="259"/>
                  </a:lnTo>
                  <a:lnTo>
                    <a:pt x="1414" y="259"/>
                  </a:lnTo>
                  <a:lnTo>
                    <a:pt x="1416" y="257"/>
                  </a:lnTo>
                  <a:lnTo>
                    <a:pt x="1416" y="257"/>
                  </a:lnTo>
                  <a:lnTo>
                    <a:pt x="1414" y="255"/>
                  </a:lnTo>
                  <a:lnTo>
                    <a:pt x="1414" y="253"/>
                  </a:lnTo>
                  <a:lnTo>
                    <a:pt x="1414" y="253"/>
                  </a:lnTo>
                  <a:lnTo>
                    <a:pt x="1416" y="251"/>
                  </a:lnTo>
                  <a:lnTo>
                    <a:pt x="1418" y="247"/>
                  </a:lnTo>
                  <a:lnTo>
                    <a:pt x="1418" y="245"/>
                  </a:lnTo>
                  <a:lnTo>
                    <a:pt x="1418" y="243"/>
                  </a:lnTo>
                  <a:lnTo>
                    <a:pt x="1418" y="241"/>
                  </a:lnTo>
                  <a:lnTo>
                    <a:pt x="1418" y="239"/>
                  </a:lnTo>
                  <a:lnTo>
                    <a:pt x="1427" y="232"/>
                  </a:lnTo>
                  <a:lnTo>
                    <a:pt x="1429" y="232"/>
                  </a:lnTo>
                  <a:lnTo>
                    <a:pt x="1429" y="232"/>
                  </a:lnTo>
                  <a:lnTo>
                    <a:pt x="1431" y="236"/>
                  </a:lnTo>
                  <a:lnTo>
                    <a:pt x="1433" y="236"/>
                  </a:lnTo>
                  <a:lnTo>
                    <a:pt x="1437" y="239"/>
                  </a:lnTo>
                  <a:lnTo>
                    <a:pt x="1439" y="241"/>
                  </a:lnTo>
                  <a:lnTo>
                    <a:pt x="1445" y="245"/>
                  </a:lnTo>
                  <a:lnTo>
                    <a:pt x="1443" y="243"/>
                  </a:lnTo>
                  <a:lnTo>
                    <a:pt x="1443" y="241"/>
                  </a:lnTo>
                  <a:lnTo>
                    <a:pt x="1443" y="239"/>
                  </a:lnTo>
                  <a:lnTo>
                    <a:pt x="1441" y="236"/>
                  </a:lnTo>
                  <a:lnTo>
                    <a:pt x="1437" y="230"/>
                  </a:lnTo>
                  <a:lnTo>
                    <a:pt x="1437" y="230"/>
                  </a:lnTo>
                  <a:lnTo>
                    <a:pt x="1435" y="230"/>
                  </a:lnTo>
                  <a:lnTo>
                    <a:pt x="1435" y="230"/>
                  </a:lnTo>
                  <a:lnTo>
                    <a:pt x="1435" y="230"/>
                  </a:lnTo>
                  <a:lnTo>
                    <a:pt x="1435" y="230"/>
                  </a:lnTo>
                  <a:lnTo>
                    <a:pt x="1433" y="228"/>
                  </a:lnTo>
                  <a:lnTo>
                    <a:pt x="1431" y="226"/>
                  </a:lnTo>
                  <a:lnTo>
                    <a:pt x="1429" y="226"/>
                  </a:lnTo>
                  <a:lnTo>
                    <a:pt x="1429" y="226"/>
                  </a:lnTo>
                  <a:lnTo>
                    <a:pt x="1429" y="224"/>
                  </a:lnTo>
                  <a:lnTo>
                    <a:pt x="1429" y="224"/>
                  </a:lnTo>
                  <a:lnTo>
                    <a:pt x="1427" y="222"/>
                  </a:lnTo>
                  <a:lnTo>
                    <a:pt x="1427" y="222"/>
                  </a:lnTo>
                  <a:lnTo>
                    <a:pt x="1427" y="222"/>
                  </a:lnTo>
                  <a:lnTo>
                    <a:pt x="1427" y="220"/>
                  </a:lnTo>
                  <a:lnTo>
                    <a:pt x="1424" y="218"/>
                  </a:lnTo>
                  <a:lnTo>
                    <a:pt x="1422" y="216"/>
                  </a:lnTo>
                  <a:lnTo>
                    <a:pt x="1418" y="212"/>
                  </a:lnTo>
                  <a:lnTo>
                    <a:pt x="1408" y="205"/>
                  </a:lnTo>
                  <a:lnTo>
                    <a:pt x="1406" y="205"/>
                  </a:lnTo>
                  <a:lnTo>
                    <a:pt x="1404" y="205"/>
                  </a:lnTo>
                  <a:lnTo>
                    <a:pt x="1397" y="207"/>
                  </a:lnTo>
                  <a:lnTo>
                    <a:pt x="1395" y="207"/>
                  </a:lnTo>
                  <a:lnTo>
                    <a:pt x="1395" y="207"/>
                  </a:lnTo>
                  <a:lnTo>
                    <a:pt x="1393" y="207"/>
                  </a:lnTo>
                  <a:lnTo>
                    <a:pt x="1393" y="207"/>
                  </a:lnTo>
                  <a:lnTo>
                    <a:pt x="1393" y="205"/>
                  </a:lnTo>
                  <a:lnTo>
                    <a:pt x="1391" y="205"/>
                  </a:lnTo>
                  <a:lnTo>
                    <a:pt x="1389" y="205"/>
                  </a:lnTo>
                  <a:lnTo>
                    <a:pt x="1387" y="207"/>
                  </a:lnTo>
                  <a:lnTo>
                    <a:pt x="1387" y="210"/>
                  </a:lnTo>
                  <a:lnTo>
                    <a:pt x="1377" y="207"/>
                  </a:lnTo>
                  <a:lnTo>
                    <a:pt x="1368" y="203"/>
                  </a:lnTo>
                  <a:lnTo>
                    <a:pt x="1362" y="201"/>
                  </a:lnTo>
                  <a:lnTo>
                    <a:pt x="1358" y="199"/>
                  </a:lnTo>
                  <a:lnTo>
                    <a:pt x="1358" y="195"/>
                  </a:lnTo>
                  <a:lnTo>
                    <a:pt x="1358" y="195"/>
                  </a:lnTo>
                  <a:lnTo>
                    <a:pt x="1362" y="195"/>
                  </a:lnTo>
                  <a:lnTo>
                    <a:pt x="1362" y="193"/>
                  </a:lnTo>
                  <a:lnTo>
                    <a:pt x="1362" y="191"/>
                  </a:lnTo>
                  <a:lnTo>
                    <a:pt x="1360" y="189"/>
                  </a:lnTo>
                  <a:lnTo>
                    <a:pt x="1358" y="187"/>
                  </a:lnTo>
                  <a:lnTo>
                    <a:pt x="1360" y="187"/>
                  </a:lnTo>
                  <a:lnTo>
                    <a:pt x="1360" y="183"/>
                  </a:lnTo>
                  <a:lnTo>
                    <a:pt x="1356" y="178"/>
                  </a:lnTo>
                  <a:lnTo>
                    <a:pt x="1354" y="176"/>
                  </a:lnTo>
                  <a:lnTo>
                    <a:pt x="1354" y="176"/>
                  </a:lnTo>
                  <a:lnTo>
                    <a:pt x="1354" y="174"/>
                  </a:lnTo>
                  <a:lnTo>
                    <a:pt x="1354" y="172"/>
                  </a:lnTo>
                  <a:lnTo>
                    <a:pt x="1356" y="168"/>
                  </a:lnTo>
                  <a:lnTo>
                    <a:pt x="1356" y="168"/>
                  </a:lnTo>
                  <a:lnTo>
                    <a:pt x="1352" y="166"/>
                  </a:lnTo>
                  <a:lnTo>
                    <a:pt x="1352" y="164"/>
                  </a:lnTo>
                  <a:lnTo>
                    <a:pt x="1350" y="162"/>
                  </a:lnTo>
                  <a:lnTo>
                    <a:pt x="1354" y="160"/>
                  </a:lnTo>
                  <a:lnTo>
                    <a:pt x="1354" y="158"/>
                  </a:lnTo>
                  <a:lnTo>
                    <a:pt x="1356" y="158"/>
                  </a:lnTo>
                  <a:lnTo>
                    <a:pt x="1356" y="158"/>
                  </a:lnTo>
                  <a:lnTo>
                    <a:pt x="1356" y="158"/>
                  </a:lnTo>
                  <a:lnTo>
                    <a:pt x="1356" y="156"/>
                  </a:lnTo>
                  <a:lnTo>
                    <a:pt x="1356" y="158"/>
                  </a:lnTo>
                  <a:lnTo>
                    <a:pt x="1356" y="158"/>
                  </a:lnTo>
                  <a:lnTo>
                    <a:pt x="1358" y="158"/>
                  </a:lnTo>
                  <a:lnTo>
                    <a:pt x="1358" y="158"/>
                  </a:lnTo>
                  <a:lnTo>
                    <a:pt x="1358" y="156"/>
                  </a:lnTo>
                  <a:lnTo>
                    <a:pt x="1358" y="154"/>
                  </a:lnTo>
                  <a:lnTo>
                    <a:pt x="1362" y="149"/>
                  </a:lnTo>
                  <a:lnTo>
                    <a:pt x="1360" y="147"/>
                  </a:lnTo>
                  <a:lnTo>
                    <a:pt x="1362" y="147"/>
                  </a:lnTo>
                  <a:lnTo>
                    <a:pt x="1362" y="143"/>
                  </a:lnTo>
                  <a:lnTo>
                    <a:pt x="1364" y="143"/>
                  </a:lnTo>
                  <a:lnTo>
                    <a:pt x="1362" y="135"/>
                  </a:lnTo>
                  <a:lnTo>
                    <a:pt x="1362" y="135"/>
                  </a:lnTo>
                  <a:lnTo>
                    <a:pt x="1362" y="133"/>
                  </a:lnTo>
                  <a:lnTo>
                    <a:pt x="1358" y="127"/>
                  </a:lnTo>
                  <a:lnTo>
                    <a:pt x="1358" y="124"/>
                  </a:lnTo>
                  <a:lnTo>
                    <a:pt x="1358" y="122"/>
                  </a:lnTo>
                  <a:lnTo>
                    <a:pt x="1358" y="120"/>
                  </a:lnTo>
                  <a:lnTo>
                    <a:pt x="1358" y="118"/>
                  </a:lnTo>
                  <a:lnTo>
                    <a:pt x="1356" y="118"/>
                  </a:lnTo>
                  <a:lnTo>
                    <a:pt x="1354" y="114"/>
                  </a:lnTo>
                  <a:lnTo>
                    <a:pt x="1352" y="112"/>
                  </a:lnTo>
                  <a:lnTo>
                    <a:pt x="1348" y="110"/>
                  </a:lnTo>
                  <a:lnTo>
                    <a:pt x="1344" y="110"/>
                  </a:lnTo>
                  <a:lnTo>
                    <a:pt x="1344" y="108"/>
                  </a:lnTo>
                  <a:lnTo>
                    <a:pt x="1342" y="106"/>
                  </a:lnTo>
                  <a:lnTo>
                    <a:pt x="1342" y="102"/>
                  </a:lnTo>
                  <a:lnTo>
                    <a:pt x="1342" y="100"/>
                  </a:lnTo>
                  <a:lnTo>
                    <a:pt x="1342" y="98"/>
                  </a:lnTo>
                  <a:lnTo>
                    <a:pt x="1342" y="95"/>
                  </a:lnTo>
                  <a:lnTo>
                    <a:pt x="1339" y="93"/>
                  </a:lnTo>
                  <a:lnTo>
                    <a:pt x="1337" y="91"/>
                  </a:lnTo>
                  <a:lnTo>
                    <a:pt x="1335" y="91"/>
                  </a:lnTo>
                  <a:lnTo>
                    <a:pt x="1333" y="91"/>
                  </a:lnTo>
                  <a:lnTo>
                    <a:pt x="1325" y="93"/>
                  </a:lnTo>
                  <a:lnTo>
                    <a:pt x="1325" y="93"/>
                  </a:lnTo>
                  <a:lnTo>
                    <a:pt x="1323" y="87"/>
                  </a:lnTo>
                  <a:lnTo>
                    <a:pt x="1321" y="87"/>
                  </a:lnTo>
                  <a:lnTo>
                    <a:pt x="1321" y="87"/>
                  </a:lnTo>
                  <a:lnTo>
                    <a:pt x="1319" y="87"/>
                  </a:lnTo>
                  <a:lnTo>
                    <a:pt x="1317" y="85"/>
                  </a:lnTo>
                  <a:lnTo>
                    <a:pt x="1321" y="83"/>
                  </a:lnTo>
                  <a:lnTo>
                    <a:pt x="1321" y="83"/>
                  </a:lnTo>
                  <a:lnTo>
                    <a:pt x="1323" y="81"/>
                  </a:lnTo>
                  <a:lnTo>
                    <a:pt x="1323" y="81"/>
                  </a:lnTo>
                  <a:lnTo>
                    <a:pt x="1321" y="81"/>
                  </a:lnTo>
                  <a:lnTo>
                    <a:pt x="1319" y="79"/>
                  </a:lnTo>
                  <a:lnTo>
                    <a:pt x="1315" y="77"/>
                  </a:lnTo>
                  <a:lnTo>
                    <a:pt x="1308" y="73"/>
                  </a:lnTo>
                  <a:lnTo>
                    <a:pt x="1308" y="71"/>
                  </a:lnTo>
                  <a:lnTo>
                    <a:pt x="1304" y="66"/>
                  </a:lnTo>
                  <a:lnTo>
                    <a:pt x="1304" y="66"/>
                  </a:lnTo>
                  <a:lnTo>
                    <a:pt x="1304" y="66"/>
                  </a:lnTo>
                  <a:lnTo>
                    <a:pt x="1304" y="66"/>
                  </a:lnTo>
                  <a:lnTo>
                    <a:pt x="1304" y="64"/>
                  </a:lnTo>
                  <a:lnTo>
                    <a:pt x="1302" y="64"/>
                  </a:lnTo>
                  <a:lnTo>
                    <a:pt x="1300" y="64"/>
                  </a:lnTo>
                  <a:lnTo>
                    <a:pt x="1300" y="64"/>
                  </a:lnTo>
                  <a:lnTo>
                    <a:pt x="1300" y="62"/>
                  </a:lnTo>
                  <a:lnTo>
                    <a:pt x="1298" y="62"/>
                  </a:lnTo>
                  <a:lnTo>
                    <a:pt x="1298" y="60"/>
                  </a:lnTo>
                  <a:lnTo>
                    <a:pt x="1298" y="62"/>
                  </a:lnTo>
                  <a:lnTo>
                    <a:pt x="1296" y="64"/>
                  </a:lnTo>
                  <a:lnTo>
                    <a:pt x="1294" y="62"/>
                  </a:lnTo>
                  <a:lnTo>
                    <a:pt x="1292" y="62"/>
                  </a:lnTo>
                  <a:lnTo>
                    <a:pt x="1292" y="60"/>
                  </a:lnTo>
                  <a:lnTo>
                    <a:pt x="1292" y="60"/>
                  </a:lnTo>
                  <a:lnTo>
                    <a:pt x="1294" y="58"/>
                  </a:lnTo>
                  <a:lnTo>
                    <a:pt x="1294" y="58"/>
                  </a:lnTo>
                  <a:lnTo>
                    <a:pt x="1294" y="56"/>
                  </a:lnTo>
                  <a:lnTo>
                    <a:pt x="1294" y="56"/>
                  </a:lnTo>
                  <a:lnTo>
                    <a:pt x="1294" y="54"/>
                  </a:lnTo>
                  <a:lnTo>
                    <a:pt x="1294" y="54"/>
                  </a:lnTo>
                  <a:lnTo>
                    <a:pt x="1294" y="52"/>
                  </a:lnTo>
                  <a:lnTo>
                    <a:pt x="1283" y="52"/>
                  </a:lnTo>
                  <a:lnTo>
                    <a:pt x="1279" y="52"/>
                  </a:lnTo>
                  <a:lnTo>
                    <a:pt x="1277" y="52"/>
                  </a:lnTo>
                  <a:lnTo>
                    <a:pt x="1275" y="54"/>
                  </a:lnTo>
                  <a:lnTo>
                    <a:pt x="1275" y="56"/>
                  </a:lnTo>
                  <a:lnTo>
                    <a:pt x="1273" y="60"/>
                  </a:lnTo>
                  <a:lnTo>
                    <a:pt x="1273" y="62"/>
                  </a:lnTo>
                  <a:lnTo>
                    <a:pt x="1271" y="62"/>
                  </a:lnTo>
                  <a:lnTo>
                    <a:pt x="1269" y="66"/>
                  </a:lnTo>
                  <a:lnTo>
                    <a:pt x="1267" y="68"/>
                  </a:lnTo>
                  <a:lnTo>
                    <a:pt x="1267" y="68"/>
                  </a:lnTo>
                  <a:lnTo>
                    <a:pt x="1252" y="62"/>
                  </a:lnTo>
                  <a:lnTo>
                    <a:pt x="1248" y="62"/>
                  </a:lnTo>
                  <a:lnTo>
                    <a:pt x="1248" y="62"/>
                  </a:lnTo>
                  <a:lnTo>
                    <a:pt x="1246" y="62"/>
                  </a:lnTo>
                  <a:lnTo>
                    <a:pt x="1244" y="60"/>
                  </a:lnTo>
                  <a:lnTo>
                    <a:pt x="1244" y="60"/>
                  </a:lnTo>
                  <a:lnTo>
                    <a:pt x="1242" y="62"/>
                  </a:lnTo>
                  <a:lnTo>
                    <a:pt x="1240" y="60"/>
                  </a:lnTo>
                  <a:lnTo>
                    <a:pt x="1240" y="60"/>
                  </a:lnTo>
                  <a:lnTo>
                    <a:pt x="1238" y="60"/>
                  </a:lnTo>
                  <a:lnTo>
                    <a:pt x="1238" y="62"/>
                  </a:lnTo>
                  <a:lnTo>
                    <a:pt x="1234" y="62"/>
                  </a:lnTo>
                  <a:lnTo>
                    <a:pt x="1230" y="60"/>
                  </a:lnTo>
                  <a:lnTo>
                    <a:pt x="1225" y="62"/>
                  </a:lnTo>
                  <a:lnTo>
                    <a:pt x="1225" y="62"/>
                  </a:lnTo>
                  <a:lnTo>
                    <a:pt x="1223" y="66"/>
                  </a:lnTo>
                  <a:lnTo>
                    <a:pt x="1219" y="68"/>
                  </a:lnTo>
                  <a:lnTo>
                    <a:pt x="1219" y="68"/>
                  </a:lnTo>
                  <a:lnTo>
                    <a:pt x="1217" y="68"/>
                  </a:lnTo>
                  <a:lnTo>
                    <a:pt x="1215" y="64"/>
                  </a:lnTo>
                  <a:lnTo>
                    <a:pt x="1213" y="64"/>
                  </a:lnTo>
                  <a:lnTo>
                    <a:pt x="1211" y="64"/>
                  </a:lnTo>
                  <a:lnTo>
                    <a:pt x="1211" y="64"/>
                  </a:lnTo>
                  <a:lnTo>
                    <a:pt x="1211" y="64"/>
                  </a:lnTo>
                  <a:lnTo>
                    <a:pt x="1211" y="62"/>
                  </a:lnTo>
                  <a:lnTo>
                    <a:pt x="1211" y="62"/>
                  </a:lnTo>
                  <a:lnTo>
                    <a:pt x="1211" y="62"/>
                  </a:lnTo>
                  <a:lnTo>
                    <a:pt x="1211" y="62"/>
                  </a:lnTo>
                  <a:lnTo>
                    <a:pt x="1209" y="62"/>
                  </a:lnTo>
                  <a:lnTo>
                    <a:pt x="1207" y="62"/>
                  </a:lnTo>
                  <a:lnTo>
                    <a:pt x="1205" y="62"/>
                  </a:lnTo>
                  <a:lnTo>
                    <a:pt x="1196" y="60"/>
                  </a:lnTo>
                  <a:lnTo>
                    <a:pt x="1196" y="60"/>
                  </a:lnTo>
                  <a:lnTo>
                    <a:pt x="1192" y="64"/>
                  </a:lnTo>
                  <a:lnTo>
                    <a:pt x="1190" y="66"/>
                  </a:lnTo>
                  <a:lnTo>
                    <a:pt x="1190" y="68"/>
                  </a:lnTo>
                  <a:lnTo>
                    <a:pt x="1190" y="71"/>
                  </a:lnTo>
                  <a:lnTo>
                    <a:pt x="1188" y="73"/>
                  </a:lnTo>
                  <a:lnTo>
                    <a:pt x="1186" y="73"/>
                  </a:lnTo>
                  <a:lnTo>
                    <a:pt x="1186" y="73"/>
                  </a:lnTo>
                  <a:lnTo>
                    <a:pt x="1184" y="73"/>
                  </a:lnTo>
                  <a:lnTo>
                    <a:pt x="1182" y="75"/>
                  </a:lnTo>
                  <a:lnTo>
                    <a:pt x="1182" y="75"/>
                  </a:lnTo>
                  <a:lnTo>
                    <a:pt x="1180" y="75"/>
                  </a:lnTo>
                  <a:lnTo>
                    <a:pt x="1171" y="81"/>
                  </a:lnTo>
                  <a:lnTo>
                    <a:pt x="1171" y="81"/>
                  </a:lnTo>
                  <a:lnTo>
                    <a:pt x="1169" y="81"/>
                  </a:lnTo>
                  <a:lnTo>
                    <a:pt x="1167" y="83"/>
                  </a:lnTo>
                  <a:lnTo>
                    <a:pt x="1165" y="83"/>
                  </a:lnTo>
                  <a:lnTo>
                    <a:pt x="1161" y="87"/>
                  </a:lnTo>
                  <a:lnTo>
                    <a:pt x="1161" y="87"/>
                  </a:lnTo>
                  <a:lnTo>
                    <a:pt x="1159" y="89"/>
                  </a:lnTo>
                  <a:lnTo>
                    <a:pt x="1157" y="89"/>
                  </a:lnTo>
                  <a:lnTo>
                    <a:pt x="1155" y="89"/>
                  </a:lnTo>
                  <a:lnTo>
                    <a:pt x="1155" y="89"/>
                  </a:lnTo>
                  <a:lnTo>
                    <a:pt x="1151" y="91"/>
                  </a:lnTo>
                  <a:lnTo>
                    <a:pt x="1151" y="91"/>
                  </a:lnTo>
                  <a:lnTo>
                    <a:pt x="1147" y="91"/>
                  </a:lnTo>
                  <a:lnTo>
                    <a:pt x="1144" y="91"/>
                  </a:lnTo>
                  <a:lnTo>
                    <a:pt x="1144" y="91"/>
                  </a:lnTo>
                  <a:lnTo>
                    <a:pt x="1138" y="95"/>
                  </a:lnTo>
                  <a:lnTo>
                    <a:pt x="1134" y="102"/>
                  </a:lnTo>
                  <a:lnTo>
                    <a:pt x="1134" y="102"/>
                  </a:lnTo>
                  <a:lnTo>
                    <a:pt x="1132" y="102"/>
                  </a:lnTo>
                  <a:lnTo>
                    <a:pt x="1130" y="102"/>
                  </a:lnTo>
                  <a:lnTo>
                    <a:pt x="1130" y="102"/>
                  </a:lnTo>
                  <a:lnTo>
                    <a:pt x="1126" y="106"/>
                  </a:lnTo>
                  <a:lnTo>
                    <a:pt x="1124" y="106"/>
                  </a:lnTo>
                  <a:lnTo>
                    <a:pt x="1122" y="108"/>
                  </a:lnTo>
                  <a:lnTo>
                    <a:pt x="1120" y="106"/>
                  </a:lnTo>
                  <a:lnTo>
                    <a:pt x="1118" y="106"/>
                  </a:lnTo>
                  <a:lnTo>
                    <a:pt x="1105" y="114"/>
                  </a:lnTo>
                  <a:lnTo>
                    <a:pt x="1101" y="114"/>
                  </a:lnTo>
                  <a:lnTo>
                    <a:pt x="1099" y="116"/>
                  </a:lnTo>
                  <a:lnTo>
                    <a:pt x="1097" y="116"/>
                  </a:lnTo>
                  <a:lnTo>
                    <a:pt x="1095" y="118"/>
                  </a:lnTo>
                  <a:lnTo>
                    <a:pt x="1093" y="118"/>
                  </a:lnTo>
                  <a:lnTo>
                    <a:pt x="1091" y="118"/>
                  </a:lnTo>
                  <a:lnTo>
                    <a:pt x="1088" y="118"/>
                  </a:lnTo>
                  <a:lnTo>
                    <a:pt x="1086" y="116"/>
                  </a:lnTo>
                  <a:lnTo>
                    <a:pt x="1082" y="112"/>
                  </a:lnTo>
                  <a:lnTo>
                    <a:pt x="1080" y="112"/>
                  </a:lnTo>
                  <a:lnTo>
                    <a:pt x="1076" y="114"/>
                  </a:lnTo>
                  <a:lnTo>
                    <a:pt x="1074" y="114"/>
                  </a:lnTo>
                  <a:lnTo>
                    <a:pt x="1072" y="114"/>
                  </a:lnTo>
                  <a:lnTo>
                    <a:pt x="1072" y="114"/>
                  </a:lnTo>
                  <a:lnTo>
                    <a:pt x="1068" y="110"/>
                  </a:lnTo>
                  <a:lnTo>
                    <a:pt x="1066" y="110"/>
                  </a:lnTo>
                  <a:lnTo>
                    <a:pt x="1064" y="110"/>
                  </a:lnTo>
                  <a:lnTo>
                    <a:pt x="1064" y="110"/>
                  </a:lnTo>
                  <a:lnTo>
                    <a:pt x="1062" y="108"/>
                  </a:lnTo>
                  <a:lnTo>
                    <a:pt x="1059" y="110"/>
                  </a:lnTo>
                  <a:lnTo>
                    <a:pt x="1059" y="110"/>
                  </a:lnTo>
                  <a:lnTo>
                    <a:pt x="1057" y="110"/>
                  </a:lnTo>
                  <a:lnTo>
                    <a:pt x="1053" y="110"/>
                  </a:lnTo>
                  <a:lnTo>
                    <a:pt x="1051" y="108"/>
                  </a:lnTo>
                  <a:lnTo>
                    <a:pt x="1047" y="104"/>
                  </a:lnTo>
                  <a:lnTo>
                    <a:pt x="1045" y="102"/>
                  </a:lnTo>
                  <a:lnTo>
                    <a:pt x="1043" y="100"/>
                  </a:lnTo>
                  <a:lnTo>
                    <a:pt x="1039" y="100"/>
                  </a:lnTo>
                  <a:lnTo>
                    <a:pt x="1039" y="100"/>
                  </a:lnTo>
                  <a:lnTo>
                    <a:pt x="1039" y="100"/>
                  </a:lnTo>
                  <a:lnTo>
                    <a:pt x="1037" y="100"/>
                  </a:lnTo>
                  <a:lnTo>
                    <a:pt x="1037" y="102"/>
                  </a:lnTo>
                  <a:lnTo>
                    <a:pt x="1032" y="104"/>
                  </a:lnTo>
                  <a:lnTo>
                    <a:pt x="1032" y="104"/>
                  </a:lnTo>
                  <a:lnTo>
                    <a:pt x="1030" y="104"/>
                  </a:lnTo>
                  <a:lnTo>
                    <a:pt x="1028" y="106"/>
                  </a:lnTo>
                  <a:lnTo>
                    <a:pt x="1026" y="106"/>
                  </a:lnTo>
                  <a:lnTo>
                    <a:pt x="1026" y="106"/>
                  </a:lnTo>
                  <a:lnTo>
                    <a:pt x="1024" y="104"/>
                  </a:lnTo>
                  <a:lnTo>
                    <a:pt x="1022" y="104"/>
                  </a:lnTo>
                  <a:lnTo>
                    <a:pt x="1020" y="102"/>
                  </a:lnTo>
                  <a:lnTo>
                    <a:pt x="1018" y="104"/>
                  </a:lnTo>
                  <a:lnTo>
                    <a:pt x="1016" y="104"/>
                  </a:lnTo>
                  <a:lnTo>
                    <a:pt x="1016" y="106"/>
                  </a:lnTo>
                  <a:lnTo>
                    <a:pt x="1010" y="106"/>
                  </a:lnTo>
                  <a:lnTo>
                    <a:pt x="1001" y="106"/>
                  </a:lnTo>
                  <a:lnTo>
                    <a:pt x="999" y="108"/>
                  </a:lnTo>
                  <a:lnTo>
                    <a:pt x="999" y="108"/>
                  </a:lnTo>
                  <a:lnTo>
                    <a:pt x="997" y="108"/>
                  </a:lnTo>
                  <a:lnTo>
                    <a:pt x="991" y="110"/>
                  </a:lnTo>
                  <a:lnTo>
                    <a:pt x="991" y="110"/>
                  </a:lnTo>
                  <a:lnTo>
                    <a:pt x="989" y="110"/>
                  </a:lnTo>
                  <a:lnTo>
                    <a:pt x="989" y="112"/>
                  </a:lnTo>
                  <a:lnTo>
                    <a:pt x="989" y="114"/>
                  </a:lnTo>
                  <a:lnTo>
                    <a:pt x="987" y="114"/>
                  </a:lnTo>
                  <a:lnTo>
                    <a:pt x="987" y="114"/>
                  </a:lnTo>
                  <a:lnTo>
                    <a:pt x="985" y="114"/>
                  </a:lnTo>
                  <a:lnTo>
                    <a:pt x="985" y="114"/>
                  </a:lnTo>
                  <a:lnTo>
                    <a:pt x="985" y="116"/>
                  </a:lnTo>
                  <a:lnTo>
                    <a:pt x="983" y="116"/>
                  </a:lnTo>
                  <a:lnTo>
                    <a:pt x="983" y="116"/>
                  </a:lnTo>
                  <a:lnTo>
                    <a:pt x="983" y="116"/>
                  </a:lnTo>
                  <a:lnTo>
                    <a:pt x="981" y="114"/>
                  </a:lnTo>
                  <a:lnTo>
                    <a:pt x="981" y="114"/>
                  </a:lnTo>
                  <a:lnTo>
                    <a:pt x="979" y="112"/>
                  </a:lnTo>
                  <a:lnTo>
                    <a:pt x="976" y="114"/>
                  </a:lnTo>
                  <a:lnTo>
                    <a:pt x="976" y="114"/>
                  </a:lnTo>
                  <a:lnTo>
                    <a:pt x="972" y="116"/>
                  </a:lnTo>
                  <a:lnTo>
                    <a:pt x="972" y="118"/>
                  </a:lnTo>
                  <a:lnTo>
                    <a:pt x="966" y="118"/>
                  </a:lnTo>
                  <a:lnTo>
                    <a:pt x="966" y="118"/>
                  </a:lnTo>
                  <a:lnTo>
                    <a:pt x="964" y="118"/>
                  </a:lnTo>
                  <a:lnTo>
                    <a:pt x="960" y="118"/>
                  </a:lnTo>
                  <a:lnTo>
                    <a:pt x="958" y="118"/>
                  </a:lnTo>
                  <a:lnTo>
                    <a:pt x="956" y="118"/>
                  </a:lnTo>
                  <a:lnTo>
                    <a:pt x="954" y="116"/>
                  </a:lnTo>
                  <a:lnTo>
                    <a:pt x="952" y="116"/>
                  </a:lnTo>
                  <a:lnTo>
                    <a:pt x="947" y="116"/>
                  </a:lnTo>
                  <a:lnTo>
                    <a:pt x="945" y="116"/>
                  </a:lnTo>
                  <a:lnTo>
                    <a:pt x="943" y="116"/>
                  </a:lnTo>
                  <a:lnTo>
                    <a:pt x="939" y="114"/>
                  </a:lnTo>
                  <a:lnTo>
                    <a:pt x="929" y="112"/>
                  </a:lnTo>
                  <a:lnTo>
                    <a:pt x="927" y="112"/>
                  </a:lnTo>
                  <a:lnTo>
                    <a:pt x="923" y="112"/>
                  </a:lnTo>
                  <a:lnTo>
                    <a:pt x="923" y="110"/>
                  </a:lnTo>
                  <a:lnTo>
                    <a:pt x="920" y="110"/>
                  </a:lnTo>
                  <a:lnTo>
                    <a:pt x="920" y="108"/>
                  </a:lnTo>
                  <a:lnTo>
                    <a:pt x="916" y="106"/>
                  </a:lnTo>
                  <a:lnTo>
                    <a:pt x="914" y="104"/>
                  </a:lnTo>
                  <a:lnTo>
                    <a:pt x="914" y="98"/>
                  </a:lnTo>
                  <a:lnTo>
                    <a:pt x="912" y="100"/>
                  </a:lnTo>
                  <a:lnTo>
                    <a:pt x="912" y="98"/>
                  </a:lnTo>
                  <a:lnTo>
                    <a:pt x="910" y="100"/>
                  </a:lnTo>
                  <a:lnTo>
                    <a:pt x="910" y="100"/>
                  </a:lnTo>
                  <a:lnTo>
                    <a:pt x="908" y="98"/>
                  </a:lnTo>
                  <a:lnTo>
                    <a:pt x="908" y="98"/>
                  </a:lnTo>
                  <a:lnTo>
                    <a:pt x="906" y="98"/>
                  </a:lnTo>
                  <a:lnTo>
                    <a:pt x="906" y="100"/>
                  </a:lnTo>
                  <a:lnTo>
                    <a:pt x="904" y="100"/>
                  </a:lnTo>
                  <a:lnTo>
                    <a:pt x="904" y="102"/>
                  </a:lnTo>
                  <a:lnTo>
                    <a:pt x="902" y="106"/>
                  </a:lnTo>
                  <a:lnTo>
                    <a:pt x="902" y="106"/>
                  </a:lnTo>
                  <a:lnTo>
                    <a:pt x="902" y="106"/>
                  </a:lnTo>
                  <a:lnTo>
                    <a:pt x="900" y="106"/>
                  </a:lnTo>
                  <a:lnTo>
                    <a:pt x="900" y="108"/>
                  </a:lnTo>
                  <a:lnTo>
                    <a:pt x="898" y="106"/>
                  </a:lnTo>
                  <a:lnTo>
                    <a:pt x="896" y="108"/>
                  </a:lnTo>
                  <a:lnTo>
                    <a:pt x="894" y="106"/>
                  </a:lnTo>
                  <a:lnTo>
                    <a:pt x="891" y="104"/>
                  </a:lnTo>
                  <a:lnTo>
                    <a:pt x="891" y="104"/>
                  </a:lnTo>
                  <a:lnTo>
                    <a:pt x="889" y="104"/>
                  </a:lnTo>
                  <a:lnTo>
                    <a:pt x="887" y="102"/>
                  </a:lnTo>
                  <a:lnTo>
                    <a:pt x="885" y="100"/>
                  </a:lnTo>
                  <a:lnTo>
                    <a:pt x="883" y="100"/>
                  </a:lnTo>
                  <a:lnTo>
                    <a:pt x="883" y="100"/>
                  </a:lnTo>
                  <a:lnTo>
                    <a:pt x="881" y="100"/>
                  </a:lnTo>
                  <a:lnTo>
                    <a:pt x="879" y="98"/>
                  </a:lnTo>
                  <a:lnTo>
                    <a:pt x="879" y="98"/>
                  </a:lnTo>
                  <a:lnTo>
                    <a:pt x="875" y="95"/>
                  </a:lnTo>
                  <a:lnTo>
                    <a:pt x="867" y="95"/>
                  </a:lnTo>
                  <a:lnTo>
                    <a:pt x="864" y="95"/>
                  </a:lnTo>
                  <a:lnTo>
                    <a:pt x="862" y="93"/>
                  </a:lnTo>
                  <a:lnTo>
                    <a:pt x="860" y="93"/>
                  </a:lnTo>
                  <a:lnTo>
                    <a:pt x="858" y="93"/>
                  </a:lnTo>
                  <a:lnTo>
                    <a:pt x="858" y="91"/>
                  </a:lnTo>
                  <a:lnTo>
                    <a:pt x="858" y="87"/>
                  </a:lnTo>
                  <a:lnTo>
                    <a:pt x="856" y="83"/>
                  </a:lnTo>
                  <a:lnTo>
                    <a:pt x="854" y="81"/>
                  </a:lnTo>
                  <a:lnTo>
                    <a:pt x="844" y="75"/>
                  </a:lnTo>
                  <a:lnTo>
                    <a:pt x="838" y="75"/>
                  </a:lnTo>
                  <a:lnTo>
                    <a:pt x="831" y="75"/>
                  </a:lnTo>
                  <a:lnTo>
                    <a:pt x="829" y="75"/>
                  </a:lnTo>
                  <a:lnTo>
                    <a:pt x="827" y="73"/>
                  </a:lnTo>
                  <a:lnTo>
                    <a:pt x="827" y="73"/>
                  </a:lnTo>
                  <a:lnTo>
                    <a:pt x="825" y="75"/>
                  </a:lnTo>
                  <a:lnTo>
                    <a:pt x="827" y="75"/>
                  </a:lnTo>
                  <a:lnTo>
                    <a:pt x="825" y="77"/>
                  </a:lnTo>
                  <a:lnTo>
                    <a:pt x="825" y="77"/>
                  </a:lnTo>
                  <a:lnTo>
                    <a:pt x="825" y="77"/>
                  </a:lnTo>
                  <a:lnTo>
                    <a:pt x="825" y="79"/>
                  </a:lnTo>
                  <a:lnTo>
                    <a:pt x="823" y="81"/>
                  </a:lnTo>
                  <a:lnTo>
                    <a:pt x="823" y="81"/>
                  </a:lnTo>
                  <a:lnTo>
                    <a:pt x="819" y="85"/>
                  </a:lnTo>
                  <a:lnTo>
                    <a:pt x="817" y="87"/>
                  </a:lnTo>
                  <a:lnTo>
                    <a:pt x="815" y="87"/>
                  </a:lnTo>
                  <a:lnTo>
                    <a:pt x="813" y="85"/>
                  </a:lnTo>
                  <a:lnTo>
                    <a:pt x="813" y="85"/>
                  </a:lnTo>
                  <a:lnTo>
                    <a:pt x="811" y="85"/>
                  </a:lnTo>
                  <a:lnTo>
                    <a:pt x="811" y="85"/>
                  </a:lnTo>
                  <a:lnTo>
                    <a:pt x="811" y="85"/>
                  </a:lnTo>
                  <a:lnTo>
                    <a:pt x="808" y="83"/>
                  </a:lnTo>
                  <a:lnTo>
                    <a:pt x="808" y="83"/>
                  </a:lnTo>
                  <a:lnTo>
                    <a:pt x="808" y="83"/>
                  </a:lnTo>
                  <a:lnTo>
                    <a:pt x="806" y="83"/>
                  </a:lnTo>
                  <a:lnTo>
                    <a:pt x="806" y="81"/>
                  </a:lnTo>
                  <a:lnTo>
                    <a:pt x="806" y="81"/>
                  </a:lnTo>
                  <a:lnTo>
                    <a:pt x="806" y="79"/>
                  </a:lnTo>
                  <a:lnTo>
                    <a:pt x="806" y="79"/>
                  </a:lnTo>
                  <a:lnTo>
                    <a:pt x="804" y="79"/>
                  </a:lnTo>
                  <a:lnTo>
                    <a:pt x="802" y="79"/>
                  </a:lnTo>
                  <a:lnTo>
                    <a:pt x="800" y="77"/>
                  </a:lnTo>
                  <a:lnTo>
                    <a:pt x="798" y="75"/>
                  </a:lnTo>
                  <a:lnTo>
                    <a:pt x="796" y="71"/>
                  </a:lnTo>
                  <a:lnTo>
                    <a:pt x="794" y="68"/>
                  </a:lnTo>
                  <a:lnTo>
                    <a:pt x="790" y="64"/>
                  </a:lnTo>
                  <a:lnTo>
                    <a:pt x="790" y="62"/>
                  </a:lnTo>
                  <a:lnTo>
                    <a:pt x="790" y="60"/>
                  </a:lnTo>
                  <a:lnTo>
                    <a:pt x="790" y="58"/>
                  </a:lnTo>
                  <a:lnTo>
                    <a:pt x="790" y="58"/>
                  </a:lnTo>
                  <a:lnTo>
                    <a:pt x="790" y="56"/>
                  </a:lnTo>
                  <a:lnTo>
                    <a:pt x="790" y="54"/>
                  </a:lnTo>
                  <a:lnTo>
                    <a:pt x="790" y="50"/>
                  </a:lnTo>
                  <a:lnTo>
                    <a:pt x="790" y="48"/>
                  </a:lnTo>
                  <a:lnTo>
                    <a:pt x="784" y="39"/>
                  </a:lnTo>
                  <a:lnTo>
                    <a:pt x="784" y="39"/>
                  </a:lnTo>
                  <a:lnTo>
                    <a:pt x="784" y="42"/>
                  </a:lnTo>
                  <a:lnTo>
                    <a:pt x="779" y="37"/>
                  </a:lnTo>
                  <a:lnTo>
                    <a:pt x="777" y="37"/>
                  </a:lnTo>
                  <a:lnTo>
                    <a:pt x="777" y="37"/>
                  </a:lnTo>
                  <a:lnTo>
                    <a:pt x="775" y="39"/>
                  </a:lnTo>
                  <a:lnTo>
                    <a:pt x="775" y="42"/>
                  </a:lnTo>
                  <a:lnTo>
                    <a:pt x="775" y="44"/>
                  </a:lnTo>
                  <a:lnTo>
                    <a:pt x="775" y="46"/>
                  </a:lnTo>
                  <a:lnTo>
                    <a:pt x="773" y="46"/>
                  </a:lnTo>
                  <a:lnTo>
                    <a:pt x="773" y="44"/>
                  </a:lnTo>
                  <a:lnTo>
                    <a:pt x="775" y="42"/>
                  </a:lnTo>
                  <a:lnTo>
                    <a:pt x="775" y="39"/>
                  </a:lnTo>
                  <a:lnTo>
                    <a:pt x="775" y="39"/>
                  </a:lnTo>
                  <a:lnTo>
                    <a:pt x="775" y="39"/>
                  </a:lnTo>
                  <a:lnTo>
                    <a:pt x="777" y="37"/>
                  </a:lnTo>
                  <a:lnTo>
                    <a:pt x="777" y="37"/>
                  </a:lnTo>
                  <a:lnTo>
                    <a:pt x="777" y="37"/>
                  </a:lnTo>
                  <a:lnTo>
                    <a:pt x="775" y="37"/>
                  </a:lnTo>
                  <a:lnTo>
                    <a:pt x="771" y="39"/>
                  </a:lnTo>
                  <a:lnTo>
                    <a:pt x="771" y="39"/>
                  </a:lnTo>
                  <a:lnTo>
                    <a:pt x="769" y="42"/>
                  </a:lnTo>
                  <a:lnTo>
                    <a:pt x="761" y="44"/>
                  </a:lnTo>
                  <a:lnTo>
                    <a:pt x="757" y="46"/>
                  </a:lnTo>
                  <a:lnTo>
                    <a:pt x="752" y="46"/>
                  </a:lnTo>
                  <a:lnTo>
                    <a:pt x="752" y="48"/>
                  </a:lnTo>
                  <a:lnTo>
                    <a:pt x="748" y="48"/>
                  </a:lnTo>
                  <a:lnTo>
                    <a:pt x="744" y="48"/>
                  </a:lnTo>
                  <a:lnTo>
                    <a:pt x="742" y="46"/>
                  </a:lnTo>
                  <a:lnTo>
                    <a:pt x="738" y="44"/>
                  </a:lnTo>
                  <a:lnTo>
                    <a:pt x="736" y="42"/>
                  </a:lnTo>
                  <a:lnTo>
                    <a:pt x="736" y="42"/>
                  </a:lnTo>
                  <a:lnTo>
                    <a:pt x="732" y="42"/>
                  </a:lnTo>
                  <a:lnTo>
                    <a:pt x="728" y="39"/>
                  </a:lnTo>
                  <a:lnTo>
                    <a:pt x="726" y="37"/>
                  </a:lnTo>
                  <a:lnTo>
                    <a:pt x="723" y="35"/>
                  </a:lnTo>
                  <a:lnTo>
                    <a:pt x="721" y="35"/>
                  </a:lnTo>
                  <a:lnTo>
                    <a:pt x="721" y="33"/>
                  </a:lnTo>
                  <a:lnTo>
                    <a:pt x="719" y="31"/>
                  </a:lnTo>
                  <a:lnTo>
                    <a:pt x="719" y="29"/>
                  </a:lnTo>
                  <a:lnTo>
                    <a:pt x="721" y="29"/>
                  </a:lnTo>
                  <a:lnTo>
                    <a:pt x="721" y="29"/>
                  </a:lnTo>
                  <a:lnTo>
                    <a:pt x="717" y="25"/>
                  </a:lnTo>
                  <a:lnTo>
                    <a:pt x="715" y="23"/>
                  </a:lnTo>
                  <a:lnTo>
                    <a:pt x="713" y="19"/>
                  </a:lnTo>
                  <a:lnTo>
                    <a:pt x="711" y="17"/>
                  </a:lnTo>
                  <a:lnTo>
                    <a:pt x="711" y="17"/>
                  </a:lnTo>
                  <a:lnTo>
                    <a:pt x="713" y="12"/>
                  </a:lnTo>
                  <a:lnTo>
                    <a:pt x="713" y="10"/>
                  </a:lnTo>
                  <a:lnTo>
                    <a:pt x="713" y="10"/>
                  </a:lnTo>
                  <a:lnTo>
                    <a:pt x="715" y="8"/>
                  </a:lnTo>
                  <a:lnTo>
                    <a:pt x="717" y="8"/>
                  </a:lnTo>
                  <a:lnTo>
                    <a:pt x="721" y="8"/>
                  </a:lnTo>
                  <a:lnTo>
                    <a:pt x="721" y="8"/>
                  </a:lnTo>
                  <a:lnTo>
                    <a:pt x="719" y="6"/>
                  </a:lnTo>
                  <a:lnTo>
                    <a:pt x="719" y="6"/>
                  </a:lnTo>
                  <a:lnTo>
                    <a:pt x="717" y="6"/>
                  </a:lnTo>
                  <a:lnTo>
                    <a:pt x="717" y="6"/>
                  </a:lnTo>
                  <a:lnTo>
                    <a:pt x="715" y="8"/>
                  </a:lnTo>
                  <a:lnTo>
                    <a:pt x="715" y="8"/>
                  </a:lnTo>
                  <a:lnTo>
                    <a:pt x="713" y="8"/>
                  </a:lnTo>
                  <a:lnTo>
                    <a:pt x="711" y="8"/>
                  </a:lnTo>
                  <a:lnTo>
                    <a:pt x="709" y="4"/>
                  </a:lnTo>
                  <a:lnTo>
                    <a:pt x="709" y="4"/>
                  </a:lnTo>
                  <a:lnTo>
                    <a:pt x="709" y="4"/>
                  </a:lnTo>
                  <a:lnTo>
                    <a:pt x="709" y="2"/>
                  </a:lnTo>
                  <a:lnTo>
                    <a:pt x="707" y="2"/>
                  </a:lnTo>
                  <a:lnTo>
                    <a:pt x="707" y="0"/>
                  </a:lnTo>
                  <a:lnTo>
                    <a:pt x="707" y="0"/>
                  </a:lnTo>
                  <a:lnTo>
                    <a:pt x="705" y="0"/>
                  </a:lnTo>
                  <a:lnTo>
                    <a:pt x="705" y="0"/>
                  </a:lnTo>
                  <a:lnTo>
                    <a:pt x="705" y="2"/>
                  </a:lnTo>
                  <a:lnTo>
                    <a:pt x="705" y="0"/>
                  </a:lnTo>
                  <a:lnTo>
                    <a:pt x="703" y="0"/>
                  </a:lnTo>
                  <a:lnTo>
                    <a:pt x="701" y="0"/>
                  </a:lnTo>
                  <a:lnTo>
                    <a:pt x="701" y="4"/>
                  </a:lnTo>
                  <a:lnTo>
                    <a:pt x="699" y="6"/>
                  </a:lnTo>
                  <a:lnTo>
                    <a:pt x="697" y="10"/>
                  </a:lnTo>
                  <a:lnTo>
                    <a:pt x="694" y="10"/>
                  </a:lnTo>
                  <a:lnTo>
                    <a:pt x="690" y="12"/>
                  </a:lnTo>
                  <a:lnTo>
                    <a:pt x="690" y="15"/>
                  </a:lnTo>
                  <a:lnTo>
                    <a:pt x="686" y="15"/>
                  </a:lnTo>
                  <a:lnTo>
                    <a:pt x="682" y="17"/>
                  </a:lnTo>
                  <a:lnTo>
                    <a:pt x="672" y="15"/>
                  </a:lnTo>
                  <a:lnTo>
                    <a:pt x="670" y="15"/>
                  </a:lnTo>
                  <a:lnTo>
                    <a:pt x="667" y="12"/>
                  </a:lnTo>
                  <a:lnTo>
                    <a:pt x="665" y="12"/>
                  </a:lnTo>
                  <a:lnTo>
                    <a:pt x="663" y="12"/>
                  </a:lnTo>
                  <a:lnTo>
                    <a:pt x="655" y="15"/>
                  </a:lnTo>
                  <a:lnTo>
                    <a:pt x="630" y="12"/>
                  </a:lnTo>
                  <a:lnTo>
                    <a:pt x="620" y="12"/>
                  </a:lnTo>
                  <a:lnTo>
                    <a:pt x="618" y="12"/>
                  </a:lnTo>
                  <a:lnTo>
                    <a:pt x="616" y="12"/>
                  </a:lnTo>
                  <a:lnTo>
                    <a:pt x="601" y="10"/>
                  </a:lnTo>
                  <a:lnTo>
                    <a:pt x="597" y="10"/>
                  </a:lnTo>
                  <a:lnTo>
                    <a:pt x="595" y="8"/>
                  </a:lnTo>
                  <a:lnTo>
                    <a:pt x="587" y="8"/>
                  </a:lnTo>
                  <a:lnTo>
                    <a:pt x="580" y="8"/>
                  </a:lnTo>
                  <a:lnTo>
                    <a:pt x="578" y="8"/>
                  </a:lnTo>
                  <a:lnTo>
                    <a:pt x="566" y="15"/>
                  </a:lnTo>
                  <a:lnTo>
                    <a:pt x="555" y="19"/>
                  </a:lnTo>
                  <a:lnTo>
                    <a:pt x="551" y="21"/>
                  </a:lnTo>
                  <a:lnTo>
                    <a:pt x="549" y="23"/>
                  </a:lnTo>
                  <a:lnTo>
                    <a:pt x="543" y="23"/>
                  </a:lnTo>
                  <a:lnTo>
                    <a:pt x="543" y="23"/>
                  </a:lnTo>
                  <a:lnTo>
                    <a:pt x="541" y="25"/>
                  </a:lnTo>
                  <a:lnTo>
                    <a:pt x="539" y="25"/>
                  </a:lnTo>
                  <a:lnTo>
                    <a:pt x="537" y="25"/>
                  </a:lnTo>
                  <a:lnTo>
                    <a:pt x="535" y="25"/>
                  </a:lnTo>
                  <a:lnTo>
                    <a:pt x="535" y="25"/>
                  </a:lnTo>
                  <a:lnTo>
                    <a:pt x="531" y="27"/>
                  </a:lnTo>
                  <a:lnTo>
                    <a:pt x="529" y="27"/>
                  </a:lnTo>
                  <a:lnTo>
                    <a:pt x="526" y="27"/>
                  </a:lnTo>
                  <a:lnTo>
                    <a:pt x="524" y="27"/>
                  </a:lnTo>
                  <a:lnTo>
                    <a:pt x="522" y="27"/>
                  </a:lnTo>
                  <a:lnTo>
                    <a:pt x="522" y="29"/>
                  </a:lnTo>
                  <a:lnTo>
                    <a:pt x="520" y="29"/>
                  </a:lnTo>
                  <a:lnTo>
                    <a:pt x="520" y="29"/>
                  </a:lnTo>
                  <a:lnTo>
                    <a:pt x="518" y="29"/>
                  </a:lnTo>
                  <a:lnTo>
                    <a:pt x="518" y="29"/>
                  </a:lnTo>
                  <a:lnTo>
                    <a:pt x="512" y="33"/>
                  </a:lnTo>
                  <a:lnTo>
                    <a:pt x="512" y="33"/>
                  </a:lnTo>
                  <a:lnTo>
                    <a:pt x="510" y="35"/>
                  </a:lnTo>
                  <a:lnTo>
                    <a:pt x="508" y="35"/>
                  </a:lnTo>
                  <a:lnTo>
                    <a:pt x="508" y="35"/>
                  </a:lnTo>
                  <a:lnTo>
                    <a:pt x="508" y="35"/>
                  </a:lnTo>
                  <a:lnTo>
                    <a:pt x="508" y="35"/>
                  </a:lnTo>
                  <a:lnTo>
                    <a:pt x="508" y="35"/>
                  </a:lnTo>
                  <a:lnTo>
                    <a:pt x="506" y="35"/>
                  </a:lnTo>
                  <a:lnTo>
                    <a:pt x="506" y="35"/>
                  </a:lnTo>
                  <a:lnTo>
                    <a:pt x="506" y="37"/>
                  </a:lnTo>
                  <a:lnTo>
                    <a:pt x="506" y="37"/>
                  </a:lnTo>
                  <a:lnTo>
                    <a:pt x="506" y="37"/>
                  </a:lnTo>
                  <a:lnTo>
                    <a:pt x="502" y="37"/>
                  </a:lnTo>
                  <a:lnTo>
                    <a:pt x="497" y="39"/>
                  </a:lnTo>
                  <a:lnTo>
                    <a:pt x="497" y="42"/>
                  </a:lnTo>
                  <a:lnTo>
                    <a:pt x="497" y="42"/>
                  </a:lnTo>
                  <a:lnTo>
                    <a:pt x="491" y="48"/>
                  </a:lnTo>
                  <a:lnTo>
                    <a:pt x="491" y="50"/>
                  </a:lnTo>
                  <a:lnTo>
                    <a:pt x="489" y="50"/>
                  </a:lnTo>
                  <a:lnTo>
                    <a:pt x="481" y="54"/>
                  </a:lnTo>
                  <a:lnTo>
                    <a:pt x="481" y="54"/>
                  </a:lnTo>
                  <a:lnTo>
                    <a:pt x="479" y="56"/>
                  </a:lnTo>
                  <a:lnTo>
                    <a:pt x="468" y="60"/>
                  </a:lnTo>
                  <a:lnTo>
                    <a:pt x="452" y="71"/>
                  </a:lnTo>
                  <a:lnTo>
                    <a:pt x="441" y="75"/>
                  </a:lnTo>
                  <a:lnTo>
                    <a:pt x="441" y="75"/>
                  </a:lnTo>
                  <a:lnTo>
                    <a:pt x="439" y="77"/>
                  </a:lnTo>
                  <a:lnTo>
                    <a:pt x="439" y="77"/>
                  </a:lnTo>
                  <a:lnTo>
                    <a:pt x="439" y="79"/>
                  </a:lnTo>
                  <a:lnTo>
                    <a:pt x="435" y="79"/>
                  </a:lnTo>
                  <a:lnTo>
                    <a:pt x="433" y="79"/>
                  </a:lnTo>
                  <a:lnTo>
                    <a:pt x="433" y="81"/>
                  </a:lnTo>
                  <a:lnTo>
                    <a:pt x="433" y="81"/>
                  </a:lnTo>
                  <a:lnTo>
                    <a:pt x="435" y="83"/>
                  </a:lnTo>
                  <a:lnTo>
                    <a:pt x="435" y="83"/>
                  </a:lnTo>
                  <a:lnTo>
                    <a:pt x="435" y="83"/>
                  </a:lnTo>
                  <a:lnTo>
                    <a:pt x="433" y="85"/>
                  </a:lnTo>
                  <a:lnTo>
                    <a:pt x="433" y="87"/>
                  </a:lnTo>
                  <a:lnTo>
                    <a:pt x="433" y="89"/>
                  </a:lnTo>
                  <a:lnTo>
                    <a:pt x="433" y="91"/>
                  </a:lnTo>
                  <a:lnTo>
                    <a:pt x="433" y="91"/>
                  </a:lnTo>
                  <a:lnTo>
                    <a:pt x="431" y="93"/>
                  </a:lnTo>
                  <a:lnTo>
                    <a:pt x="427" y="98"/>
                  </a:lnTo>
                  <a:lnTo>
                    <a:pt x="425" y="100"/>
                  </a:lnTo>
                  <a:lnTo>
                    <a:pt x="423" y="100"/>
                  </a:lnTo>
                  <a:lnTo>
                    <a:pt x="421" y="100"/>
                  </a:lnTo>
                  <a:lnTo>
                    <a:pt x="421" y="102"/>
                  </a:lnTo>
                  <a:lnTo>
                    <a:pt x="421" y="102"/>
                  </a:lnTo>
                  <a:lnTo>
                    <a:pt x="421" y="102"/>
                  </a:lnTo>
                  <a:lnTo>
                    <a:pt x="421" y="102"/>
                  </a:lnTo>
                  <a:lnTo>
                    <a:pt x="419" y="102"/>
                  </a:lnTo>
                  <a:lnTo>
                    <a:pt x="419" y="102"/>
                  </a:lnTo>
                  <a:lnTo>
                    <a:pt x="417" y="102"/>
                  </a:lnTo>
                  <a:lnTo>
                    <a:pt x="414" y="102"/>
                  </a:lnTo>
                  <a:lnTo>
                    <a:pt x="412" y="102"/>
                  </a:lnTo>
                  <a:lnTo>
                    <a:pt x="412" y="102"/>
                  </a:lnTo>
                  <a:lnTo>
                    <a:pt x="412" y="102"/>
                  </a:lnTo>
                  <a:lnTo>
                    <a:pt x="410" y="102"/>
                  </a:lnTo>
                  <a:lnTo>
                    <a:pt x="390" y="102"/>
                  </a:lnTo>
                  <a:lnTo>
                    <a:pt x="383" y="102"/>
                  </a:lnTo>
                  <a:lnTo>
                    <a:pt x="383" y="102"/>
                  </a:lnTo>
                  <a:lnTo>
                    <a:pt x="381" y="98"/>
                  </a:lnTo>
                  <a:lnTo>
                    <a:pt x="356" y="93"/>
                  </a:lnTo>
                  <a:lnTo>
                    <a:pt x="352" y="91"/>
                  </a:lnTo>
                  <a:lnTo>
                    <a:pt x="350" y="89"/>
                  </a:lnTo>
                  <a:lnTo>
                    <a:pt x="348" y="89"/>
                  </a:lnTo>
                  <a:lnTo>
                    <a:pt x="348" y="89"/>
                  </a:lnTo>
                  <a:lnTo>
                    <a:pt x="346" y="91"/>
                  </a:lnTo>
                  <a:lnTo>
                    <a:pt x="346" y="91"/>
                  </a:lnTo>
                  <a:lnTo>
                    <a:pt x="346" y="91"/>
                  </a:lnTo>
                  <a:lnTo>
                    <a:pt x="346" y="91"/>
                  </a:lnTo>
                  <a:lnTo>
                    <a:pt x="344" y="93"/>
                  </a:lnTo>
                  <a:lnTo>
                    <a:pt x="344" y="93"/>
                  </a:lnTo>
                  <a:lnTo>
                    <a:pt x="342" y="93"/>
                  </a:lnTo>
                  <a:lnTo>
                    <a:pt x="342" y="95"/>
                  </a:lnTo>
                  <a:lnTo>
                    <a:pt x="340" y="95"/>
                  </a:lnTo>
                  <a:lnTo>
                    <a:pt x="338" y="95"/>
                  </a:lnTo>
                  <a:lnTo>
                    <a:pt x="319" y="95"/>
                  </a:lnTo>
                  <a:lnTo>
                    <a:pt x="298" y="93"/>
                  </a:lnTo>
                  <a:lnTo>
                    <a:pt x="284" y="89"/>
                  </a:lnTo>
                  <a:lnTo>
                    <a:pt x="269" y="87"/>
                  </a:lnTo>
                  <a:lnTo>
                    <a:pt x="269" y="87"/>
                  </a:lnTo>
                  <a:lnTo>
                    <a:pt x="267" y="87"/>
                  </a:lnTo>
                  <a:lnTo>
                    <a:pt x="267" y="87"/>
                  </a:lnTo>
                  <a:lnTo>
                    <a:pt x="265" y="87"/>
                  </a:lnTo>
                  <a:lnTo>
                    <a:pt x="261" y="89"/>
                  </a:lnTo>
                  <a:lnTo>
                    <a:pt x="259" y="93"/>
                  </a:lnTo>
                  <a:lnTo>
                    <a:pt x="257" y="95"/>
                  </a:lnTo>
                  <a:lnTo>
                    <a:pt x="259" y="98"/>
                  </a:lnTo>
                  <a:lnTo>
                    <a:pt x="259" y="98"/>
                  </a:lnTo>
                  <a:lnTo>
                    <a:pt x="257" y="100"/>
                  </a:lnTo>
                  <a:lnTo>
                    <a:pt x="257" y="104"/>
                  </a:lnTo>
                  <a:lnTo>
                    <a:pt x="255" y="106"/>
                  </a:lnTo>
                  <a:lnTo>
                    <a:pt x="255" y="106"/>
                  </a:lnTo>
                  <a:lnTo>
                    <a:pt x="253" y="108"/>
                  </a:lnTo>
                  <a:lnTo>
                    <a:pt x="253" y="108"/>
                  </a:lnTo>
                  <a:lnTo>
                    <a:pt x="253" y="110"/>
                  </a:lnTo>
                  <a:lnTo>
                    <a:pt x="255" y="112"/>
                  </a:lnTo>
                  <a:lnTo>
                    <a:pt x="255" y="112"/>
                  </a:lnTo>
                  <a:lnTo>
                    <a:pt x="255" y="112"/>
                  </a:lnTo>
                  <a:lnTo>
                    <a:pt x="255" y="112"/>
                  </a:lnTo>
                  <a:lnTo>
                    <a:pt x="255" y="112"/>
                  </a:lnTo>
                  <a:lnTo>
                    <a:pt x="255" y="112"/>
                  </a:lnTo>
                  <a:lnTo>
                    <a:pt x="259" y="114"/>
                  </a:lnTo>
                  <a:lnTo>
                    <a:pt x="259" y="116"/>
                  </a:lnTo>
                  <a:lnTo>
                    <a:pt x="261" y="118"/>
                  </a:lnTo>
                  <a:lnTo>
                    <a:pt x="263" y="118"/>
                  </a:lnTo>
                  <a:lnTo>
                    <a:pt x="267" y="120"/>
                  </a:lnTo>
                  <a:lnTo>
                    <a:pt x="269" y="122"/>
                  </a:lnTo>
                  <a:lnTo>
                    <a:pt x="269" y="122"/>
                  </a:lnTo>
                  <a:lnTo>
                    <a:pt x="271" y="124"/>
                  </a:lnTo>
                  <a:lnTo>
                    <a:pt x="273" y="124"/>
                  </a:lnTo>
                  <a:lnTo>
                    <a:pt x="273" y="127"/>
                  </a:lnTo>
                  <a:lnTo>
                    <a:pt x="273" y="127"/>
                  </a:lnTo>
                  <a:lnTo>
                    <a:pt x="273" y="127"/>
                  </a:lnTo>
                  <a:lnTo>
                    <a:pt x="273" y="127"/>
                  </a:lnTo>
                  <a:lnTo>
                    <a:pt x="273" y="127"/>
                  </a:lnTo>
                  <a:lnTo>
                    <a:pt x="273" y="127"/>
                  </a:lnTo>
                  <a:lnTo>
                    <a:pt x="273" y="127"/>
                  </a:lnTo>
                  <a:lnTo>
                    <a:pt x="273" y="129"/>
                  </a:lnTo>
                  <a:lnTo>
                    <a:pt x="273" y="129"/>
                  </a:lnTo>
                  <a:lnTo>
                    <a:pt x="271" y="129"/>
                  </a:lnTo>
                  <a:lnTo>
                    <a:pt x="271" y="129"/>
                  </a:lnTo>
                  <a:lnTo>
                    <a:pt x="271" y="129"/>
                  </a:lnTo>
                  <a:lnTo>
                    <a:pt x="273" y="129"/>
                  </a:lnTo>
                  <a:lnTo>
                    <a:pt x="273" y="129"/>
                  </a:lnTo>
                  <a:lnTo>
                    <a:pt x="275" y="129"/>
                  </a:lnTo>
                  <a:lnTo>
                    <a:pt x="275" y="129"/>
                  </a:lnTo>
                  <a:lnTo>
                    <a:pt x="275" y="129"/>
                  </a:lnTo>
                  <a:lnTo>
                    <a:pt x="278" y="129"/>
                  </a:lnTo>
                  <a:lnTo>
                    <a:pt x="278" y="129"/>
                  </a:lnTo>
                  <a:lnTo>
                    <a:pt x="278" y="131"/>
                  </a:lnTo>
                  <a:lnTo>
                    <a:pt x="278" y="131"/>
                  </a:lnTo>
                  <a:lnTo>
                    <a:pt x="278" y="131"/>
                  </a:lnTo>
                  <a:lnTo>
                    <a:pt x="278" y="131"/>
                  </a:lnTo>
                  <a:lnTo>
                    <a:pt x="278" y="131"/>
                  </a:lnTo>
                  <a:lnTo>
                    <a:pt x="278" y="131"/>
                  </a:lnTo>
                  <a:lnTo>
                    <a:pt x="278" y="133"/>
                  </a:lnTo>
                  <a:lnTo>
                    <a:pt x="278" y="133"/>
                  </a:lnTo>
                  <a:lnTo>
                    <a:pt x="278" y="133"/>
                  </a:lnTo>
                  <a:lnTo>
                    <a:pt x="280" y="135"/>
                  </a:lnTo>
                  <a:lnTo>
                    <a:pt x="280" y="135"/>
                  </a:lnTo>
                  <a:lnTo>
                    <a:pt x="282" y="135"/>
                  </a:lnTo>
                  <a:lnTo>
                    <a:pt x="284" y="133"/>
                  </a:lnTo>
                  <a:lnTo>
                    <a:pt x="284" y="133"/>
                  </a:lnTo>
                  <a:lnTo>
                    <a:pt x="302" y="133"/>
                  </a:lnTo>
                  <a:lnTo>
                    <a:pt x="305" y="133"/>
                  </a:lnTo>
                  <a:lnTo>
                    <a:pt x="307" y="133"/>
                  </a:lnTo>
                  <a:lnTo>
                    <a:pt x="309" y="133"/>
                  </a:lnTo>
                  <a:lnTo>
                    <a:pt x="309" y="135"/>
                  </a:lnTo>
                  <a:lnTo>
                    <a:pt x="309" y="135"/>
                  </a:lnTo>
                  <a:lnTo>
                    <a:pt x="311" y="135"/>
                  </a:lnTo>
                  <a:lnTo>
                    <a:pt x="311" y="135"/>
                  </a:lnTo>
                  <a:lnTo>
                    <a:pt x="313" y="135"/>
                  </a:lnTo>
                  <a:lnTo>
                    <a:pt x="313" y="135"/>
                  </a:lnTo>
                  <a:lnTo>
                    <a:pt x="313" y="135"/>
                  </a:lnTo>
                  <a:lnTo>
                    <a:pt x="319" y="135"/>
                  </a:lnTo>
                  <a:lnTo>
                    <a:pt x="321" y="135"/>
                  </a:lnTo>
                  <a:lnTo>
                    <a:pt x="323" y="137"/>
                  </a:lnTo>
                  <a:lnTo>
                    <a:pt x="321" y="139"/>
                  </a:lnTo>
                  <a:lnTo>
                    <a:pt x="321" y="139"/>
                  </a:lnTo>
                  <a:lnTo>
                    <a:pt x="317" y="137"/>
                  </a:lnTo>
                  <a:lnTo>
                    <a:pt x="309" y="139"/>
                  </a:lnTo>
                  <a:lnTo>
                    <a:pt x="294" y="141"/>
                  </a:lnTo>
                  <a:lnTo>
                    <a:pt x="294" y="141"/>
                  </a:lnTo>
                  <a:lnTo>
                    <a:pt x="292" y="139"/>
                  </a:lnTo>
                  <a:lnTo>
                    <a:pt x="292" y="139"/>
                  </a:lnTo>
                  <a:lnTo>
                    <a:pt x="290" y="137"/>
                  </a:lnTo>
                  <a:lnTo>
                    <a:pt x="290" y="137"/>
                  </a:lnTo>
                  <a:lnTo>
                    <a:pt x="290" y="137"/>
                  </a:lnTo>
                  <a:lnTo>
                    <a:pt x="288" y="139"/>
                  </a:lnTo>
                  <a:lnTo>
                    <a:pt x="288" y="139"/>
                  </a:lnTo>
                  <a:lnTo>
                    <a:pt x="288" y="139"/>
                  </a:lnTo>
                  <a:lnTo>
                    <a:pt x="286" y="139"/>
                  </a:lnTo>
                  <a:lnTo>
                    <a:pt x="286" y="141"/>
                  </a:lnTo>
                  <a:lnTo>
                    <a:pt x="286" y="141"/>
                  </a:lnTo>
                  <a:lnTo>
                    <a:pt x="284" y="141"/>
                  </a:lnTo>
                  <a:lnTo>
                    <a:pt x="284" y="141"/>
                  </a:lnTo>
                  <a:lnTo>
                    <a:pt x="284" y="141"/>
                  </a:lnTo>
                  <a:lnTo>
                    <a:pt x="282" y="141"/>
                  </a:lnTo>
                  <a:lnTo>
                    <a:pt x="282" y="139"/>
                  </a:lnTo>
                  <a:lnTo>
                    <a:pt x="282" y="139"/>
                  </a:lnTo>
                  <a:lnTo>
                    <a:pt x="280" y="141"/>
                  </a:lnTo>
                  <a:lnTo>
                    <a:pt x="275" y="143"/>
                  </a:lnTo>
                  <a:lnTo>
                    <a:pt x="273" y="143"/>
                  </a:lnTo>
                  <a:lnTo>
                    <a:pt x="251" y="145"/>
                  </a:lnTo>
                  <a:lnTo>
                    <a:pt x="251" y="147"/>
                  </a:lnTo>
                  <a:lnTo>
                    <a:pt x="246" y="149"/>
                  </a:lnTo>
                  <a:lnTo>
                    <a:pt x="244" y="151"/>
                  </a:lnTo>
                  <a:lnTo>
                    <a:pt x="238" y="154"/>
                  </a:lnTo>
                  <a:lnTo>
                    <a:pt x="236" y="156"/>
                  </a:lnTo>
                  <a:lnTo>
                    <a:pt x="234" y="158"/>
                  </a:lnTo>
                  <a:lnTo>
                    <a:pt x="238" y="160"/>
                  </a:lnTo>
                  <a:lnTo>
                    <a:pt x="246" y="164"/>
                  </a:lnTo>
                  <a:lnTo>
                    <a:pt x="251" y="164"/>
                  </a:lnTo>
                  <a:lnTo>
                    <a:pt x="251" y="164"/>
                  </a:lnTo>
                  <a:lnTo>
                    <a:pt x="253" y="162"/>
                  </a:lnTo>
                  <a:lnTo>
                    <a:pt x="253" y="162"/>
                  </a:lnTo>
                  <a:lnTo>
                    <a:pt x="257" y="162"/>
                  </a:lnTo>
                  <a:lnTo>
                    <a:pt x="259" y="162"/>
                  </a:lnTo>
                  <a:lnTo>
                    <a:pt x="261" y="164"/>
                  </a:lnTo>
                  <a:lnTo>
                    <a:pt x="263" y="166"/>
                  </a:lnTo>
                  <a:lnTo>
                    <a:pt x="263" y="166"/>
                  </a:lnTo>
                  <a:lnTo>
                    <a:pt x="263" y="168"/>
                  </a:lnTo>
                  <a:lnTo>
                    <a:pt x="261" y="168"/>
                  </a:lnTo>
                  <a:lnTo>
                    <a:pt x="259" y="168"/>
                  </a:lnTo>
                  <a:lnTo>
                    <a:pt x="259" y="168"/>
                  </a:lnTo>
                  <a:lnTo>
                    <a:pt x="259" y="168"/>
                  </a:lnTo>
                  <a:lnTo>
                    <a:pt x="257" y="172"/>
                  </a:lnTo>
                  <a:lnTo>
                    <a:pt x="257" y="172"/>
                  </a:lnTo>
                  <a:lnTo>
                    <a:pt x="257" y="174"/>
                  </a:lnTo>
                  <a:lnTo>
                    <a:pt x="255" y="174"/>
                  </a:lnTo>
                  <a:lnTo>
                    <a:pt x="249" y="174"/>
                  </a:lnTo>
                  <a:lnTo>
                    <a:pt x="246" y="174"/>
                  </a:lnTo>
                  <a:lnTo>
                    <a:pt x="246" y="172"/>
                  </a:lnTo>
                  <a:lnTo>
                    <a:pt x="244" y="172"/>
                  </a:lnTo>
                  <a:lnTo>
                    <a:pt x="242" y="172"/>
                  </a:lnTo>
                  <a:lnTo>
                    <a:pt x="240" y="170"/>
                  </a:lnTo>
                  <a:lnTo>
                    <a:pt x="238" y="170"/>
                  </a:lnTo>
                  <a:lnTo>
                    <a:pt x="236" y="170"/>
                  </a:lnTo>
                  <a:lnTo>
                    <a:pt x="234" y="170"/>
                  </a:lnTo>
                  <a:lnTo>
                    <a:pt x="234" y="170"/>
                  </a:lnTo>
                  <a:lnTo>
                    <a:pt x="232" y="172"/>
                  </a:lnTo>
                  <a:lnTo>
                    <a:pt x="228" y="172"/>
                  </a:lnTo>
                  <a:lnTo>
                    <a:pt x="228" y="172"/>
                  </a:lnTo>
                  <a:lnTo>
                    <a:pt x="228" y="174"/>
                  </a:lnTo>
                  <a:lnTo>
                    <a:pt x="226" y="174"/>
                  </a:lnTo>
                  <a:lnTo>
                    <a:pt x="226" y="174"/>
                  </a:lnTo>
                  <a:lnTo>
                    <a:pt x="226" y="172"/>
                  </a:lnTo>
                  <a:lnTo>
                    <a:pt x="226" y="172"/>
                  </a:lnTo>
                  <a:lnTo>
                    <a:pt x="226" y="174"/>
                  </a:lnTo>
                  <a:lnTo>
                    <a:pt x="222" y="172"/>
                  </a:lnTo>
                  <a:lnTo>
                    <a:pt x="217" y="170"/>
                  </a:lnTo>
                  <a:lnTo>
                    <a:pt x="213" y="170"/>
                  </a:lnTo>
                  <a:lnTo>
                    <a:pt x="211" y="172"/>
                  </a:lnTo>
                  <a:lnTo>
                    <a:pt x="211" y="172"/>
                  </a:lnTo>
                  <a:lnTo>
                    <a:pt x="211" y="170"/>
                  </a:lnTo>
                  <a:lnTo>
                    <a:pt x="213" y="170"/>
                  </a:lnTo>
                  <a:lnTo>
                    <a:pt x="213" y="170"/>
                  </a:lnTo>
                  <a:lnTo>
                    <a:pt x="207" y="170"/>
                  </a:lnTo>
                  <a:lnTo>
                    <a:pt x="203" y="170"/>
                  </a:lnTo>
                  <a:lnTo>
                    <a:pt x="184" y="170"/>
                  </a:lnTo>
                  <a:lnTo>
                    <a:pt x="178" y="172"/>
                  </a:lnTo>
                  <a:lnTo>
                    <a:pt x="172" y="174"/>
                  </a:lnTo>
                  <a:lnTo>
                    <a:pt x="170" y="172"/>
                  </a:lnTo>
                  <a:lnTo>
                    <a:pt x="170" y="170"/>
                  </a:lnTo>
                  <a:lnTo>
                    <a:pt x="172" y="168"/>
                  </a:lnTo>
                  <a:lnTo>
                    <a:pt x="178" y="166"/>
                  </a:lnTo>
                  <a:lnTo>
                    <a:pt x="180" y="162"/>
                  </a:lnTo>
                  <a:lnTo>
                    <a:pt x="178" y="162"/>
                  </a:lnTo>
                  <a:lnTo>
                    <a:pt x="174" y="160"/>
                  </a:lnTo>
                  <a:lnTo>
                    <a:pt x="161" y="158"/>
                  </a:lnTo>
                  <a:lnTo>
                    <a:pt x="161" y="158"/>
                  </a:lnTo>
                  <a:lnTo>
                    <a:pt x="161" y="158"/>
                  </a:lnTo>
                  <a:lnTo>
                    <a:pt x="161" y="160"/>
                  </a:lnTo>
                  <a:lnTo>
                    <a:pt x="159" y="160"/>
                  </a:lnTo>
                  <a:lnTo>
                    <a:pt x="159" y="158"/>
                  </a:lnTo>
                  <a:lnTo>
                    <a:pt x="159" y="156"/>
                  </a:lnTo>
                  <a:lnTo>
                    <a:pt x="157" y="158"/>
                  </a:lnTo>
                  <a:lnTo>
                    <a:pt x="157" y="158"/>
                  </a:lnTo>
                  <a:lnTo>
                    <a:pt x="157" y="158"/>
                  </a:lnTo>
                  <a:lnTo>
                    <a:pt x="155" y="158"/>
                  </a:lnTo>
                  <a:lnTo>
                    <a:pt x="155" y="160"/>
                  </a:lnTo>
                  <a:lnTo>
                    <a:pt x="153" y="160"/>
                  </a:lnTo>
                  <a:lnTo>
                    <a:pt x="153" y="160"/>
                  </a:lnTo>
                  <a:lnTo>
                    <a:pt x="153" y="160"/>
                  </a:lnTo>
                  <a:lnTo>
                    <a:pt x="153" y="162"/>
                  </a:lnTo>
                  <a:lnTo>
                    <a:pt x="155" y="164"/>
                  </a:lnTo>
                  <a:lnTo>
                    <a:pt x="157" y="164"/>
                  </a:lnTo>
                  <a:lnTo>
                    <a:pt x="157" y="164"/>
                  </a:lnTo>
                  <a:lnTo>
                    <a:pt x="157" y="164"/>
                  </a:lnTo>
                  <a:lnTo>
                    <a:pt x="157" y="166"/>
                  </a:lnTo>
                  <a:lnTo>
                    <a:pt x="157" y="166"/>
                  </a:lnTo>
                  <a:lnTo>
                    <a:pt x="157" y="166"/>
                  </a:lnTo>
                  <a:lnTo>
                    <a:pt x="159" y="168"/>
                  </a:lnTo>
                  <a:lnTo>
                    <a:pt x="159" y="168"/>
                  </a:lnTo>
                  <a:lnTo>
                    <a:pt x="159" y="168"/>
                  </a:lnTo>
                  <a:lnTo>
                    <a:pt x="159" y="168"/>
                  </a:lnTo>
                  <a:lnTo>
                    <a:pt x="161" y="168"/>
                  </a:lnTo>
                  <a:lnTo>
                    <a:pt x="161" y="170"/>
                  </a:lnTo>
                  <a:lnTo>
                    <a:pt x="161" y="170"/>
                  </a:lnTo>
                  <a:lnTo>
                    <a:pt x="161" y="170"/>
                  </a:lnTo>
                  <a:lnTo>
                    <a:pt x="163" y="170"/>
                  </a:lnTo>
                  <a:lnTo>
                    <a:pt x="166" y="172"/>
                  </a:lnTo>
                  <a:lnTo>
                    <a:pt x="168" y="172"/>
                  </a:lnTo>
                  <a:lnTo>
                    <a:pt x="166" y="172"/>
                  </a:lnTo>
                  <a:lnTo>
                    <a:pt x="163" y="176"/>
                  </a:lnTo>
                  <a:lnTo>
                    <a:pt x="161" y="178"/>
                  </a:lnTo>
                  <a:lnTo>
                    <a:pt x="159" y="178"/>
                  </a:lnTo>
                  <a:lnTo>
                    <a:pt x="157" y="178"/>
                  </a:lnTo>
                  <a:lnTo>
                    <a:pt x="155" y="178"/>
                  </a:lnTo>
                  <a:lnTo>
                    <a:pt x="153" y="178"/>
                  </a:lnTo>
                  <a:lnTo>
                    <a:pt x="151" y="178"/>
                  </a:lnTo>
                  <a:lnTo>
                    <a:pt x="149" y="178"/>
                  </a:lnTo>
                  <a:lnTo>
                    <a:pt x="147" y="176"/>
                  </a:lnTo>
                  <a:lnTo>
                    <a:pt x="147" y="176"/>
                  </a:lnTo>
                  <a:lnTo>
                    <a:pt x="143" y="178"/>
                  </a:lnTo>
                  <a:lnTo>
                    <a:pt x="143" y="178"/>
                  </a:lnTo>
                  <a:lnTo>
                    <a:pt x="141" y="178"/>
                  </a:lnTo>
                  <a:lnTo>
                    <a:pt x="134" y="178"/>
                  </a:lnTo>
                  <a:lnTo>
                    <a:pt x="130" y="176"/>
                  </a:lnTo>
                  <a:lnTo>
                    <a:pt x="126" y="172"/>
                  </a:lnTo>
                  <a:lnTo>
                    <a:pt x="124" y="170"/>
                  </a:lnTo>
                  <a:lnTo>
                    <a:pt x="124" y="170"/>
                  </a:lnTo>
                  <a:lnTo>
                    <a:pt x="124" y="168"/>
                  </a:lnTo>
                  <a:lnTo>
                    <a:pt x="124" y="170"/>
                  </a:lnTo>
                  <a:lnTo>
                    <a:pt x="124" y="170"/>
                  </a:lnTo>
                  <a:lnTo>
                    <a:pt x="124" y="170"/>
                  </a:lnTo>
                  <a:lnTo>
                    <a:pt x="126" y="168"/>
                  </a:lnTo>
                  <a:lnTo>
                    <a:pt x="124" y="166"/>
                  </a:lnTo>
                  <a:lnTo>
                    <a:pt x="124" y="164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120" y="166"/>
                  </a:lnTo>
                  <a:lnTo>
                    <a:pt x="118" y="166"/>
                  </a:lnTo>
                  <a:lnTo>
                    <a:pt x="114" y="166"/>
                  </a:lnTo>
                  <a:lnTo>
                    <a:pt x="112" y="164"/>
                  </a:lnTo>
                  <a:lnTo>
                    <a:pt x="108" y="166"/>
                  </a:lnTo>
                  <a:lnTo>
                    <a:pt x="105" y="166"/>
                  </a:lnTo>
                  <a:lnTo>
                    <a:pt x="103" y="170"/>
                  </a:lnTo>
                  <a:lnTo>
                    <a:pt x="101" y="170"/>
                  </a:lnTo>
                  <a:lnTo>
                    <a:pt x="101" y="172"/>
                  </a:lnTo>
                  <a:lnTo>
                    <a:pt x="97" y="170"/>
                  </a:lnTo>
                  <a:lnTo>
                    <a:pt x="95" y="170"/>
                  </a:lnTo>
                  <a:lnTo>
                    <a:pt x="93" y="170"/>
                  </a:lnTo>
                  <a:lnTo>
                    <a:pt x="91" y="170"/>
                  </a:lnTo>
                  <a:lnTo>
                    <a:pt x="85" y="170"/>
                  </a:lnTo>
                  <a:lnTo>
                    <a:pt x="81" y="170"/>
                  </a:lnTo>
                  <a:lnTo>
                    <a:pt x="81" y="170"/>
                  </a:lnTo>
                  <a:lnTo>
                    <a:pt x="72" y="180"/>
                  </a:lnTo>
                  <a:lnTo>
                    <a:pt x="70" y="183"/>
                  </a:lnTo>
                  <a:lnTo>
                    <a:pt x="70" y="183"/>
                  </a:lnTo>
                  <a:lnTo>
                    <a:pt x="68" y="183"/>
                  </a:lnTo>
                  <a:lnTo>
                    <a:pt x="68" y="183"/>
                  </a:lnTo>
                  <a:lnTo>
                    <a:pt x="64" y="187"/>
                  </a:lnTo>
                  <a:lnTo>
                    <a:pt x="64" y="189"/>
                  </a:lnTo>
                  <a:lnTo>
                    <a:pt x="62" y="189"/>
                  </a:lnTo>
                  <a:lnTo>
                    <a:pt x="60" y="191"/>
                  </a:lnTo>
                  <a:lnTo>
                    <a:pt x="58" y="191"/>
                  </a:lnTo>
                  <a:lnTo>
                    <a:pt x="58" y="191"/>
                  </a:lnTo>
                  <a:lnTo>
                    <a:pt x="56" y="191"/>
                  </a:lnTo>
                  <a:lnTo>
                    <a:pt x="56" y="191"/>
                  </a:lnTo>
                  <a:lnTo>
                    <a:pt x="56" y="193"/>
                  </a:lnTo>
                  <a:lnTo>
                    <a:pt x="56" y="195"/>
                  </a:lnTo>
                  <a:lnTo>
                    <a:pt x="56" y="195"/>
                  </a:lnTo>
                  <a:lnTo>
                    <a:pt x="56" y="197"/>
                  </a:lnTo>
                  <a:lnTo>
                    <a:pt x="56" y="199"/>
                  </a:lnTo>
                  <a:lnTo>
                    <a:pt x="56" y="199"/>
                  </a:lnTo>
                  <a:lnTo>
                    <a:pt x="56" y="199"/>
                  </a:lnTo>
                  <a:lnTo>
                    <a:pt x="54" y="199"/>
                  </a:lnTo>
                  <a:lnTo>
                    <a:pt x="54" y="199"/>
                  </a:lnTo>
                  <a:lnTo>
                    <a:pt x="54" y="199"/>
                  </a:lnTo>
                  <a:lnTo>
                    <a:pt x="54" y="201"/>
                  </a:lnTo>
                  <a:lnTo>
                    <a:pt x="54" y="201"/>
                  </a:lnTo>
                  <a:lnTo>
                    <a:pt x="54" y="201"/>
                  </a:lnTo>
                  <a:lnTo>
                    <a:pt x="54" y="203"/>
                  </a:lnTo>
                  <a:lnTo>
                    <a:pt x="54" y="203"/>
                  </a:lnTo>
                  <a:lnTo>
                    <a:pt x="52" y="205"/>
                  </a:lnTo>
                  <a:lnTo>
                    <a:pt x="49" y="207"/>
                  </a:lnTo>
                  <a:lnTo>
                    <a:pt x="47" y="207"/>
                  </a:lnTo>
                  <a:lnTo>
                    <a:pt x="45" y="210"/>
                  </a:lnTo>
                  <a:lnTo>
                    <a:pt x="45" y="210"/>
                  </a:lnTo>
                  <a:lnTo>
                    <a:pt x="41" y="210"/>
                  </a:lnTo>
                  <a:lnTo>
                    <a:pt x="39" y="210"/>
                  </a:lnTo>
                  <a:lnTo>
                    <a:pt x="39" y="212"/>
                  </a:lnTo>
                  <a:lnTo>
                    <a:pt x="39" y="214"/>
                  </a:lnTo>
                  <a:lnTo>
                    <a:pt x="37" y="214"/>
                  </a:lnTo>
                  <a:lnTo>
                    <a:pt x="37" y="216"/>
                  </a:lnTo>
                  <a:lnTo>
                    <a:pt x="37" y="216"/>
                  </a:lnTo>
                  <a:lnTo>
                    <a:pt x="37" y="218"/>
                  </a:lnTo>
                  <a:lnTo>
                    <a:pt x="37" y="218"/>
                  </a:lnTo>
                  <a:lnTo>
                    <a:pt x="37" y="220"/>
                  </a:lnTo>
                  <a:lnTo>
                    <a:pt x="37" y="224"/>
                  </a:lnTo>
                  <a:lnTo>
                    <a:pt x="37" y="226"/>
                  </a:lnTo>
                  <a:lnTo>
                    <a:pt x="37" y="226"/>
                  </a:lnTo>
                  <a:lnTo>
                    <a:pt x="37" y="226"/>
                  </a:lnTo>
                  <a:lnTo>
                    <a:pt x="37" y="228"/>
                  </a:lnTo>
                  <a:lnTo>
                    <a:pt x="37" y="232"/>
                  </a:lnTo>
                  <a:lnTo>
                    <a:pt x="37" y="232"/>
                  </a:lnTo>
                  <a:lnTo>
                    <a:pt x="37" y="232"/>
                  </a:lnTo>
                  <a:lnTo>
                    <a:pt x="37" y="232"/>
                  </a:lnTo>
                  <a:lnTo>
                    <a:pt x="37" y="234"/>
                  </a:lnTo>
                  <a:lnTo>
                    <a:pt x="37" y="234"/>
                  </a:lnTo>
                  <a:lnTo>
                    <a:pt x="37" y="236"/>
                  </a:lnTo>
                  <a:lnTo>
                    <a:pt x="39" y="239"/>
                  </a:lnTo>
                  <a:lnTo>
                    <a:pt x="37" y="245"/>
                  </a:lnTo>
                  <a:lnTo>
                    <a:pt x="37" y="247"/>
                  </a:lnTo>
                  <a:lnTo>
                    <a:pt x="35" y="249"/>
                  </a:lnTo>
                  <a:lnTo>
                    <a:pt x="33" y="253"/>
                  </a:lnTo>
                  <a:lnTo>
                    <a:pt x="31" y="259"/>
                  </a:lnTo>
                  <a:lnTo>
                    <a:pt x="31" y="261"/>
                  </a:lnTo>
                  <a:lnTo>
                    <a:pt x="35" y="261"/>
                  </a:lnTo>
                  <a:lnTo>
                    <a:pt x="37" y="261"/>
                  </a:lnTo>
                  <a:lnTo>
                    <a:pt x="43" y="261"/>
                  </a:lnTo>
                  <a:lnTo>
                    <a:pt x="43" y="261"/>
                  </a:lnTo>
                  <a:lnTo>
                    <a:pt x="45" y="261"/>
                  </a:lnTo>
                  <a:lnTo>
                    <a:pt x="45" y="261"/>
                  </a:lnTo>
                  <a:lnTo>
                    <a:pt x="45" y="261"/>
                  </a:lnTo>
                  <a:lnTo>
                    <a:pt x="45" y="259"/>
                  </a:lnTo>
                  <a:lnTo>
                    <a:pt x="47" y="259"/>
                  </a:lnTo>
                  <a:lnTo>
                    <a:pt x="47" y="259"/>
                  </a:lnTo>
                  <a:lnTo>
                    <a:pt x="47" y="259"/>
                  </a:lnTo>
                  <a:lnTo>
                    <a:pt x="52" y="259"/>
                  </a:lnTo>
                  <a:lnTo>
                    <a:pt x="54" y="259"/>
                  </a:lnTo>
                  <a:lnTo>
                    <a:pt x="54" y="259"/>
                  </a:lnTo>
                  <a:lnTo>
                    <a:pt x="58" y="257"/>
                  </a:lnTo>
                  <a:lnTo>
                    <a:pt x="58" y="257"/>
                  </a:lnTo>
                  <a:lnTo>
                    <a:pt x="58" y="257"/>
                  </a:lnTo>
                  <a:lnTo>
                    <a:pt x="60" y="257"/>
                  </a:lnTo>
                  <a:lnTo>
                    <a:pt x="87" y="251"/>
                  </a:lnTo>
                  <a:lnTo>
                    <a:pt x="89" y="253"/>
                  </a:lnTo>
                  <a:lnTo>
                    <a:pt x="91" y="253"/>
                  </a:lnTo>
                  <a:lnTo>
                    <a:pt x="91" y="251"/>
                  </a:lnTo>
                  <a:lnTo>
                    <a:pt x="93" y="251"/>
                  </a:lnTo>
                  <a:lnTo>
                    <a:pt x="95" y="251"/>
                  </a:lnTo>
                  <a:lnTo>
                    <a:pt x="97" y="251"/>
                  </a:lnTo>
                  <a:lnTo>
                    <a:pt x="97" y="253"/>
                  </a:lnTo>
                  <a:lnTo>
                    <a:pt x="97" y="255"/>
                  </a:lnTo>
                  <a:lnTo>
                    <a:pt x="95" y="257"/>
                  </a:lnTo>
                  <a:lnTo>
                    <a:pt x="95" y="259"/>
                  </a:lnTo>
                  <a:lnTo>
                    <a:pt x="95" y="259"/>
                  </a:lnTo>
                  <a:lnTo>
                    <a:pt x="95" y="259"/>
                  </a:lnTo>
                  <a:lnTo>
                    <a:pt x="91" y="261"/>
                  </a:lnTo>
                  <a:lnTo>
                    <a:pt x="91" y="261"/>
                  </a:lnTo>
                  <a:lnTo>
                    <a:pt x="91" y="263"/>
                  </a:lnTo>
                  <a:lnTo>
                    <a:pt x="91" y="263"/>
                  </a:lnTo>
                  <a:lnTo>
                    <a:pt x="89" y="266"/>
                  </a:lnTo>
                  <a:lnTo>
                    <a:pt x="87" y="266"/>
                  </a:lnTo>
                  <a:lnTo>
                    <a:pt x="87" y="266"/>
                  </a:lnTo>
                  <a:lnTo>
                    <a:pt x="87" y="266"/>
                  </a:lnTo>
                  <a:lnTo>
                    <a:pt x="87" y="268"/>
                  </a:lnTo>
                  <a:lnTo>
                    <a:pt x="87" y="268"/>
                  </a:lnTo>
                  <a:lnTo>
                    <a:pt x="87" y="268"/>
                  </a:lnTo>
                  <a:lnTo>
                    <a:pt x="87" y="268"/>
                  </a:lnTo>
                  <a:lnTo>
                    <a:pt x="78" y="274"/>
                  </a:lnTo>
                  <a:lnTo>
                    <a:pt x="78" y="276"/>
                  </a:lnTo>
                  <a:lnTo>
                    <a:pt x="76" y="276"/>
                  </a:lnTo>
                  <a:lnTo>
                    <a:pt x="76" y="278"/>
                  </a:lnTo>
                  <a:lnTo>
                    <a:pt x="76" y="278"/>
                  </a:lnTo>
                  <a:lnTo>
                    <a:pt x="76" y="280"/>
                  </a:lnTo>
                  <a:lnTo>
                    <a:pt x="76" y="278"/>
                  </a:lnTo>
                  <a:lnTo>
                    <a:pt x="74" y="278"/>
                  </a:lnTo>
                  <a:lnTo>
                    <a:pt x="74" y="278"/>
                  </a:lnTo>
                  <a:lnTo>
                    <a:pt x="74" y="278"/>
                  </a:lnTo>
                  <a:lnTo>
                    <a:pt x="74" y="278"/>
                  </a:lnTo>
                  <a:lnTo>
                    <a:pt x="74" y="278"/>
                  </a:lnTo>
                  <a:lnTo>
                    <a:pt x="74" y="276"/>
                  </a:lnTo>
                  <a:lnTo>
                    <a:pt x="74" y="276"/>
                  </a:lnTo>
                  <a:lnTo>
                    <a:pt x="74" y="276"/>
                  </a:lnTo>
                  <a:lnTo>
                    <a:pt x="72" y="278"/>
                  </a:lnTo>
                  <a:lnTo>
                    <a:pt x="72" y="280"/>
                  </a:lnTo>
                  <a:lnTo>
                    <a:pt x="72" y="280"/>
                  </a:lnTo>
                  <a:lnTo>
                    <a:pt x="72" y="280"/>
                  </a:lnTo>
                  <a:lnTo>
                    <a:pt x="74" y="280"/>
                  </a:lnTo>
                  <a:lnTo>
                    <a:pt x="78" y="280"/>
                  </a:lnTo>
                  <a:lnTo>
                    <a:pt x="81" y="282"/>
                  </a:lnTo>
                  <a:lnTo>
                    <a:pt x="81" y="282"/>
                  </a:lnTo>
                  <a:lnTo>
                    <a:pt x="81" y="284"/>
                  </a:lnTo>
                  <a:lnTo>
                    <a:pt x="81" y="286"/>
                  </a:lnTo>
                  <a:lnTo>
                    <a:pt x="81" y="288"/>
                  </a:lnTo>
                  <a:lnTo>
                    <a:pt x="83" y="288"/>
                  </a:lnTo>
                  <a:lnTo>
                    <a:pt x="85" y="290"/>
                  </a:lnTo>
                  <a:lnTo>
                    <a:pt x="87" y="292"/>
                  </a:lnTo>
                  <a:lnTo>
                    <a:pt x="89" y="292"/>
                  </a:lnTo>
                  <a:lnTo>
                    <a:pt x="91" y="295"/>
                  </a:lnTo>
                  <a:lnTo>
                    <a:pt x="91" y="299"/>
                  </a:lnTo>
                  <a:lnTo>
                    <a:pt x="93" y="301"/>
                  </a:lnTo>
                  <a:lnTo>
                    <a:pt x="91" y="301"/>
                  </a:lnTo>
                  <a:lnTo>
                    <a:pt x="91" y="301"/>
                  </a:lnTo>
                  <a:lnTo>
                    <a:pt x="89" y="303"/>
                  </a:lnTo>
                  <a:lnTo>
                    <a:pt x="87" y="303"/>
                  </a:lnTo>
                  <a:lnTo>
                    <a:pt x="85" y="305"/>
                  </a:lnTo>
                  <a:lnTo>
                    <a:pt x="87" y="305"/>
                  </a:lnTo>
                  <a:lnTo>
                    <a:pt x="87" y="305"/>
                  </a:lnTo>
                  <a:lnTo>
                    <a:pt x="87" y="305"/>
                  </a:lnTo>
                  <a:lnTo>
                    <a:pt x="87" y="307"/>
                  </a:lnTo>
                  <a:lnTo>
                    <a:pt x="87" y="309"/>
                  </a:lnTo>
                  <a:lnTo>
                    <a:pt x="87" y="311"/>
                  </a:lnTo>
                  <a:lnTo>
                    <a:pt x="89" y="313"/>
                  </a:lnTo>
                  <a:lnTo>
                    <a:pt x="89" y="313"/>
                  </a:lnTo>
                  <a:lnTo>
                    <a:pt x="91" y="315"/>
                  </a:lnTo>
                  <a:lnTo>
                    <a:pt x="91" y="315"/>
                  </a:lnTo>
                  <a:lnTo>
                    <a:pt x="93" y="315"/>
                  </a:lnTo>
                  <a:lnTo>
                    <a:pt x="95" y="313"/>
                  </a:lnTo>
                  <a:lnTo>
                    <a:pt x="95" y="313"/>
                  </a:lnTo>
                  <a:lnTo>
                    <a:pt x="97" y="313"/>
                  </a:lnTo>
                  <a:lnTo>
                    <a:pt x="97" y="313"/>
                  </a:lnTo>
                  <a:lnTo>
                    <a:pt x="97" y="313"/>
                  </a:lnTo>
                  <a:lnTo>
                    <a:pt x="99" y="313"/>
                  </a:lnTo>
                  <a:lnTo>
                    <a:pt x="99" y="313"/>
                  </a:lnTo>
                  <a:lnTo>
                    <a:pt x="99" y="315"/>
                  </a:lnTo>
                  <a:lnTo>
                    <a:pt x="99" y="315"/>
                  </a:lnTo>
                  <a:lnTo>
                    <a:pt x="101" y="315"/>
                  </a:lnTo>
                  <a:lnTo>
                    <a:pt x="101" y="315"/>
                  </a:lnTo>
                  <a:lnTo>
                    <a:pt x="103" y="313"/>
                  </a:lnTo>
                  <a:lnTo>
                    <a:pt x="103" y="313"/>
                  </a:lnTo>
                  <a:lnTo>
                    <a:pt x="105" y="313"/>
                  </a:lnTo>
                  <a:lnTo>
                    <a:pt x="105" y="315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5" y="319"/>
                  </a:lnTo>
                  <a:lnTo>
                    <a:pt x="103" y="319"/>
                  </a:lnTo>
                  <a:lnTo>
                    <a:pt x="101" y="319"/>
                  </a:lnTo>
                  <a:lnTo>
                    <a:pt x="101" y="319"/>
                  </a:lnTo>
                  <a:lnTo>
                    <a:pt x="101" y="322"/>
                  </a:lnTo>
                  <a:lnTo>
                    <a:pt x="99" y="322"/>
                  </a:lnTo>
                  <a:lnTo>
                    <a:pt x="97" y="322"/>
                  </a:lnTo>
                  <a:lnTo>
                    <a:pt x="99" y="324"/>
                  </a:lnTo>
                  <a:lnTo>
                    <a:pt x="99" y="326"/>
                  </a:lnTo>
                  <a:lnTo>
                    <a:pt x="97" y="326"/>
                  </a:lnTo>
                  <a:lnTo>
                    <a:pt x="97" y="324"/>
                  </a:lnTo>
                  <a:lnTo>
                    <a:pt x="93" y="324"/>
                  </a:lnTo>
                  <a:lnTo>
                    <a:pt x="93" y="326"/>
                  </a:lnTo>
                  <a:lnTo>
                    <a:pt x="95" y="328"/>
                  </a:lnTo>
                  <a:lnTo>
                    <a:pt x="95" y="328"/>
                  </a:lnTo>
                  <a:lnTo>
                    <a:pt x="97" y="328"/>
                  </a:lnTo>
                  <a:lnTo>
                    <a:pt x="97" y="330"/>
                  </a:lnTo>
                  <a:lnTo>
                    <a:pt x="97" y="330"/>
                  </a:lnTo>
                  <a:lnTo>
                    <a:pt x="95" y="330"/>
                  </a:lnTo>
                  <a:lnTo>
                    <a:pt x="95" y="330"/>
                  </a:lnTo>
                  <a:lnTo>
                    <a:pt x="95" y="330"/>
                  </a:lnTo>
                  <a:lnTo>
                    <a:pt x="95" y="330"/>
                  </a:lnTo>
                  <a:lnTo>
                    <a:pt x="93" y="332"/>
                  </a:lnTo>
                  <a:lnTo>
                    <a:pt x="93" y="332"/>
                  </a:lnTo>
                  <a:lnTo>
                    <a:pt x="93" y="332"/>
                  </a:lnTo>
                  <a:lnTo>
                    <a:pt x="91" y="332"/>
                  </a:lnTo>
                  <a:lnTo>
                    <a:pt x="91" y="332"/>
                  </a:lnTo>
                  <a:lnTo>
                    <a:pt x="89" y="332"/>
                  </a:lnTo>
                  <a:lnTo>
                    <a:pt x="89" y="332"/>
                  </a:lnTo>
                  <a:lnTo>
                    <a:pt x="89" y="332"/>
                  </a:lnTo>
                  <a:lnTo>
                    <a:pt x="89" y="332"/>
                  </a:lnTo>
                  <a:lnTo>
                    <a:pt x="89" y="330"/>
                  </a:lnTo>
                  <a:lnTo>
                    <a:pt x="87" y="330"/>
                  </a:lnTo>
                  <a:lnTo>
                    <a:pt x="85" y="332"/>
                  </a:lnTo>
                  <a:lnTo>
                    <a:pt x="81" y="332"/>
                  </a:lnTo>
                  <a:lnTo>
                    <a:pt x="81" y="334"/>
                  </a:lnTo>
                  <a:lnTo>
                    <a:pt x="81" y="336"/>
                  </a:lnTo>
                  <a:lnTo>
                    <a:pt x="81" y="336"/>
                  </a:lnTo>
                  <a:lnTo>
                    <a:pt x="83" y="338"/>
                  </a:lnTo>
                  <a:lnTo>
                    <a:pt x="83" y="338"/>
                  </a:lnTo>
                  <a:lnTo>
                    <a:pt x="81" y="340"/>
                  </a:lnTo>
                  <a:lnTo>
                    <a:pt x="81" y="340"/>
                  </a:lnTo>
                  <a:lnTo>
                    <a:pt x="81" y="340"/>
                  </a:lnTo>
                  <a:lnTo>
                    <a:pt x="81" y="342"/>
                  </a:lnTo>
                  <a:lnTo>
                    <a:pt x="83" y="342"/>
                  </a:lnTo>
                  <a:lnTo>
                    <a:pt x="83" y="342"/>
                  </a:lnTo>
                  <a:lnTo>
                    <a:pt x="83" y="342"/>
                  </a:lnTo>
                  <a:lnTo>
                    <a:pt x="83" y="342"/>
                  </a:lnTo>
                  <a:lnTo>
                    <a:pt x="83" y="344"/>
                  </a:lnTo>
                  <a:lnTo>
                    <a:pt x="83" y="344"/>
                  </a:lnTo>
                  <a:lnTo>
                    <a:pt x="85" y="344"/>
                  </a:lnTo>
                  <a:lnTo>
                    <a:pt x="87" y="344"/>
                  </a:lnTo>
                  <a:lnTo>
                    <a:pt x="87" y="344"/>
                  </a:lnTo>
                  <a:lnTo>
                    <a:pt x="85" y="346"/>
                  </a:lnTo>
                  <a:lnTo>
                    <a:pt x="87" y="346"/>
                  </a:lnTo>
                  <a:lnTo>
                    <a:pt x="89" y="344"/>
                  </a:lnTo>
                  <a:lnTo>
                    <a:pt x="89" y="344"/>
                  </a:lnTo>
                  <a:lnTo>
                    <a:pt x="89" y="346"/>
                  </a:lnTo>
                  <a:lnTo>
                    <a:pt x="89" y="346"/>
                  </a:lnTo>
                  <a:lnTo>
                    <a:pt x="89" y="348"/>
                  </a:lnTo>
                  <a:lnTo>
                    <a:pt x="89" y="351"/>
                  </a:lnTo>
                  <a:lnTo>
                    <a:pt x="91" y="351"/>
                  </a:lnTo>
                  <a:lnTo>
                    <a:pt x="91" y="353"/>
                  </a:lnTo>
                  <a:lnTo>
                    <a:pt x="91" y="353"/>
                  </a:lnTo>
                  <a:lnTo>
                    <a:pt x="93" y="353"/>
                  </a:lnTo>
                  <a:lnTo>
                    <a:pt x="93" y="355"/>
                  </a:lnTo>
                  <a:lnTo>
                    <a:pt x="91" y="355"/>
                  </a:lnTo>
                  <a:lnTo>
                    <a:pt x="89" y="353"/>
                  </a:lnTo>
                  <a:lnTo>
                    <a:pt x="89" y="353"/>
                  </a:lnTo>
                  <a:lnTo>
                    <a:pt x="87" y="351"/>
                  </a:lnTo>
                  <a:lnTo>
                    <a:pt x="89" y="353"/>
                  </a:lnTo>
                  <a:lnTo>
                    <a:pt x="89" y="355"/>
                  </a:lnTo>
                  <a:lnTo>
                    <a:pt x="91" y="355"/>
                  </a:lnTo>
                  <a:lnTo>
                    <a:pt x="93" y="355"/>
                  </a:lnTo>
                  <a:lnTo>
                    <a:pt x="93" y="355"/>
                  </a:lnTo>
                  <a:lnTo>
                    <a:pt x="95" y="359"/>
                  </a:lnTo>
                  <a:lnTo>
                    <a:pt x="97" y="361"/>
                  </a:lnTo>
                  <a:lnTo>
                    <a:pt x="97" y="361"/>
                  </a:lnTo>
                  <a:lnTo>
                    <a:pt x="97" y="361"/>
                  </a:lnTo>
                  <a:lnTo>
                    <a:pt x="97" y="361"/>
                  </a:lnTo>
                  <a:lnTo>
                    <a:pt x="103" y="359"/>
                  </a:lnTo>
                  <a:lnTo>
                    <a:pt x="105" y="359"/>
                  </a:lnTo>
                  <a:lnTo>
                    <a:pt x="108" y="359"/>
                  </a:lnTo>
                  <a:lnTo>
                    <a:pt x="108" y="359"/>
                  </a:lnTo>
                  <a:lnTo>
                    <a:pt x="110" y="359"/>
                  </a:lnTo>
                  <a:lnTo>
                    <a:pt x="112" y="359"/>
                  </a:lnTo>
                  <a:lnTo>
                    <a:pt x="112" y="359"/>
                  </a:lnTo>
                  <a:lnTo>
                    <a:pt x="112" y="359"/>
                  </a:lnTo>
                  <a:lnTo>
                    <a:pt x="114" y="359"/>
                  </a:lnTo>
                  <a:lnTo>
                    <a:pt x="114" y="359"/>
                  </a:lnTo>
                  <a:lnTo>
                    <a:pt x="114" y="361"/>
                  </a:lnTo>
                  <a:lnTo>
                    <a:pt x="112" y="361"/>
                  </a:lnTo>
                  <a:lnTo>
                    <a:pt x="110" y="363"/>
                  </a:lnTo>
                  <a:lnTo>
                    <a:pt x="108" y="365"/>
                  </a:lnTo>
                  <a:lnTo>
                    <a:pt x="105" y="363"/>
                  </a:lnTo>
                  <a:lnTo>
                    <a:pt x="105" y="363"/>
                  </a:lnTo>
                  <a:lnTo>
                    <a:pt x="105" y="363"/>
                  </a:lnTo>
                  <a:lnTo>
                    <a:pt x="103" y="363"/>
                  </a:lnTo>
                  <a:lnTo>
                    <a:pt x="103" y="363"/>
                  </a:lnTo>
                  <a:lnTo>
                    <a:pt x="103" y="363"/>
                  </a:lnTo>
                  <a:lnTo>
                    <a:pt x="101" y="363"/>
                  </a:lnTo>
                  <a:lnTo>
                    <a:pt x="101" y="363"/>
                  </a:lnTo>
                  <a:lnTo>
                    <a:pt x="101" y="365"/>
                  </a:lnTo>
                  <a:lnTo>
                    <a:pt x="101" y="365"/>
                  </a:lnTo>
                  <a:lnTo>
                    <a:pt x="99" y="365"/>
                  </a:lnTo>
                  <a:lnTo>
                    <a:pt x="95" y="367"/>
                  </a:lnTo>
                  <a:lnTo>
                    <a:pt x="89" y="367"/>
                  </a:lnTo>
                  <a:lnTo>
                    <a:pt x="89" y="367"/>
                  </a:lnTo>
                  <a:lnTo>
                    <a:pt x="87" y="369"/>
                  </a:lnTo>
                  <a:lnTo>
                    <a:pt x="85" y="369"/>
                  </a:lnTo>
                  <a:lnTo>
                    <a:pt x="85" y="367"/>
                  </a:lnTo>
                  <a:lnTo>
                    <a:pt x="85" y="367"/>
                  </a:lnTo>
                  <a:lnTo>
                    <a:pt x="85" y="367"/>
                  </a:lnTo>
                  <a:lnTo>
                    <a:pt x="83" y="367"/>
                  </a:lnTo>
                  <a:lnTo>
                    <a:pt x="83" y="365"/>
                  </a:lnTo>
                  <a:lnTo>
                    <a:pt x="81" y="363"/>
                  </a:lnTo>
                  <a:lnTo>
                    <a:pt x="81" y="361"/>
                  </a:lnTo>
                  <a:lnTo>
                    <a:pt x="81" y="361"/>
                  </a:lnTo>
                  <a:lnTo>
                    <a:pt x="81" y="363"/>
                  </a:lnTo>
                  <a:lnTo>
                    <a:pt x="78" y="361"/>
                  </a:lnTo>
                  <a:lnTo>
                    <a:pt x="78" y="363"/>
                  </a:lnTo>
                  <a:lnTo>
                    <a:pt x="76" y="365"/>
                  </a:lnTo>
                  <a:lnTo>
                    <a:pt x="76" y="365"/>
                  </a:lnTo>
                  <a:lnTo>
                    <a:pt x="76" y="369"/>
                  </a:lnTo>
                  <a:lnTo>
                    <a:pt x="78" y="371"/>
                  </a:lnTo>
                  <a:lnTo>
                    <a:pt x="78" y="371"/>
                  </a:lnTo>
                  <a:lnTo>
                    <a:pt x="78" y="373"/>
                  </a:lnTo>
                  <a:lnTo>
                    <a:pt x="76" y="373"/>
                  </a:lnTo>
                  <a:lnTo>
                    <a:pt x="74" y="371"/>
                  </a:lnTo>
                  <a:lnTo>
                    <a:pt x="74" y="367"/>
                  </a:lnTo>
                  <a:lnTo>
                    <a:pt x="72" y="365"/>
                  </a:lnTo>
                  <a:lnTo>
                    <a:pt x="72" y="365"/>
                  </a:lnTo>
                  <a:lnTo>
                    <a:pt x="72" y="363"/>
                  </a:lnTo>
                  <a:lnTo>
                    <a:pt x="70" y="363"/>
                  </a:lnTo>
                  <a:lnTo>
                    <a:pt x="70" y="361"/>
                  </a:lnTo>
                  <a:lnTo>
                    <a:pt x="72" y="361"/>
                  </a:lnTo>
                  <a:lnTo>
                    <a:pt x="72" y="359"/>
                  </a:lnTo>
                  <a:lnTo>
                    <a:pt x="70" y="359"/>
                  </a:lnTo>
                  <a:lnTo>
                    <a:pt x="70" y="359"/>
                  </a:lnTo>
                  <a:lnTo>
                    <a:pt x="72" y="359"/>
                  </a:lnTo>
                  <a:lnTo>
                    <a:pt x="72" y="359"/>
                  </a:lnTo>
                  <a:lnTo>
                    <a:pt x="72" y="359"/>
                  </a:lnTo>
                  <a:lnTo>
                    <a:pt x="74" y="359"/>
                  </a:lnTo>
                  <a:lnTo>
                    <a:pt x="74" y="359"/>
                  </a:lnTo>
                  <a:lnTo>
                    <a:pt x="74" y="359"/>
                  </a:lnTo>
                  <a:lnTo>
                    <a:pt x="74" y="357"/>
                  </a:lnTo>
                  <a:lnTo>
                    <a:pt x="74" y="357"/>
                  </a:lnTo>
                  <a:lnTo>
                    <a:pt x="74" y="355"/>
                  </a:lnTo>
                  <a:lnTo>
                    <a:pt x="74" y="355"/>
                  </a:lnTo>
                  <a:lnTo>
                    <a:pt x="72" y="353"/>
                  </a:lnTo>
                  <a:lnTo>
                    <a:pt x="72" y="353"/>
                  </a:lnTo>
                  <a:lnTo>
                    <a:pt x="72" y="353"/>
                  </a:lnTo>
                  <a:lnTo>
                    <a:pt x="72" y="353"/>
                  </a:lnTo>
                  <a:lnTo>
                    <a:pt x="70" y="348"/>
                  </a:lnTo>
                  <a:lnTo>
                    <a:pt x="68" y="346"/>
                  </a:lnTo>
                  <a:lnTo>
                    <a:pt x="68" y="344"/>
                  </a:lnTo>
                  <a:lnTo>
                    <a:pt x="66" y="342"/>
                  </a:lnTo>
                  <a:lnTo>
                    <a:pt x="64" y="340"/>
                  </a:lnTo>
                  <a:lnTo>
                    <a:pt x="62" y="340"/>
                  </a:lnTo>
                  <a:lnTo>
                    <a:pt x="60" y="338"/>
                  </a:lnTo>
                  <a:lnTo>
                    <a:pt x="60" y="338"/>
                  </a:lnTo>
                  <a:lnTo>
                    <a:pt x="58" y="338"/>
                  </a:lnTo>
                  <a:lnTo>
                    <a:pt x="56" y="338"/>
                  </a:lnTo>
                  <a:lnTo>
                    <a:pt x="54" y="338"/>
                  </a:lnTo>
                  <a:lnTo>
                    <a:pt x="54" y="338"/>
                  </a:lnTo>
                  <a:lnTo>
                    <a:pt x="54" y="340"/>
                  </a:lnTo>
                  <a:lnTo>
                    <a:pt x="52" y="340"/>
                  </a:lnTo>
                  <a:lnTo>
                    <a:pt x="52" y="342"/>
                  </a:lnTo>
                  <a:lnTo>
                    <a:pt x="52" y="344"/>
                  </a:lnTo>
                  <a:lnTo>
                    <a:pt x="54" y="346"/>
                  </a:lnTo>
                  <a:lnTo>
                    <a:pt x="54" y="348"/>
                  </a:lnTo>
                  <a:lnTo>
                    <a:pt x="54" y="348"/>
                  </a:lnTo>
                  <a:lnTo>
                    <a:pt x="54" y="351"/>
                  </a:lnTo>
                  <a:lnTo>
                    <a:pt x="54" y="353"/>
                  </a:lnTo>
                  <a:lnTo>
                    <a:pt x="54" y="353"/>
                  </a:lnTo>
                  <a:lnTo>
                    <a:pt x="56" y="355"/>
                  </a:lnTo>
                  <a:lnTo>
                    <a:pt x="56" y="357"/>
                  </a:lnTo>
                  <a:lnTo>
                    <a:pt x="56" y="359"/>
                  </a:lnTo>
                  <a:lnTo>
                    <a:pt x="56" y="359"/>
                  </a:lnTo>
                  <a:lnTo>
                    <a:pt x="56" y="359"/>
                  </a:lnTo>
                  <a:lnTo>
                    <a:pt x="56" y="359"/>
                  </a:lnTo>
                  <a:lnTo>
                    <a:pt x="58" y="359"/>
                  </a:lnTo>
                  <a:lnTo>
                    <a:pt x="58" y="359"/>
                  </a:lnTo>
                  <a:lnTo>
                    <a:pt x="58" y="357"/>
                  </a:lnTo>
                  <a:lnTo>
                    <a:pt x="60" y="357"/>
                  </a:lnTo>
                  <a:lnTo>
                    <a:pt x="60" y="359"/>
                  </a:lnTo>
                  <a:lnTo>
                    <a:pt x="62" y="359"/>
                  </a:lnTo>
                  <a:lnTo>
                    <a:pt x="64" y="361"/>
                  </a:lnTo>
                  <a:lnTo>
                    <a:pt x="64" y="361"/>
                  </a:lnTo>
                  <a:lnTo>
                    <a:pt x="64" y="363"/>
                  </a:lnTo>
                  <a:lnTo>
                    <a:pt x="62" y="365"/>
                  </a:lnTo>
                  <a:lnTo>
                    <a:pt x="62" y="363"/>
                  </a:lnTo>
                  <a:lnTo>
                    <a:pt x="60" y="363"/>
                  </a:lnTo>
                  <a:lnTo>
                    <a:pt x="60" y="363"/>
                  </a:lnTo>
                  <a:lnTo>
                    <a:pt x="62" y="363"/>
                  </a:lnTo>
                  <a:lnTo>
                    <a:pt x="62" y="365"/>
                  </a:lnTo>
                  <a:lnTo>
                    <a:pt x="62" y="367"/>
                  </a:lnTo>
                  <a:lnTo>
                    <a:pt x="60" y="369"/>
                  </a:lnTo>
                  <a:lnTo>
                    <a:pt x="60" y="369"/>
                  </a:lnTo>
                  <a:lnTo>
                    <a:pt x="58" y="371"/>
                  </a:lnTo>
                  <a:lnTo>
                    <a:pt x="58" y="371"/>
                  </a:lnTo>
                  <a:lnTo>
                    <a:pt x="56" y="371"/>
                  </a:lnTo>
                  <a:lnTo>
                    <a:pt x="56" y="371"/>
                  </a:lnTo>
                  <a:lnTo>
                    <a:pt x="54" y="369"/>
                  </a:lnTo>
                  <a:lnTo>
                    <a:pt x="54" y="371"/>
                  </a:lnTo>
                  <a:lnTo>
                    <a:pt x="56" y="371"/>
                  </a:lnTo>
                  <a:lnTo>
                    <a:pt x="56" y="373"/>
                  </a:lnTo>
                  <a:lnTo>
                    <a:pt x="54" y="373"/>
                  </a:lnTo>
                  <a:lnTo>
                    <a:pt x="54" y="373"/>
                  </a:lnTo>
                  <a:lnTo>
                    <a:pt x="52" y="371"/>
                  </a:lnTo>
                  <a:lnTo>
                    <a:pt x="52" y="371"/>
                  </a:lnTo>
                  <a:lnTo>
                    <a:pt x="52" y="371"/>
                  </a:lnTo>
                  <a:lnTo>
                    <a:pt x="52" y="371"/>
                  </a:lnTo>
                  <a:lnTo>
                    <a:pt x="52" y="371"/>
                  </a:lnTo>
                  <a:lnTo>
                    <a:pt x="49" y="371"/>
                  </a:lnTo>
                  <a:lnTo>
                    <a:pt x="49" y="371"/>
                  </a:lnTo>
                  <a:lnTo>
                    <a:pt x="49" y="371"/>
                  </a:lnTo>
                  <a:lnTo>
                    <a:pt x="49" y="369"/>
                  </a:lnTo>
                  <a:lnTo>
                    <a:pt x="49" y="369"/>
                  </a:lnTo>
                  <a:lnTo>
                    <a:pt x="49" y="367"/>
                  </a:lnTo>
                  <a:lnTo>
                    <a:pt x="49" y="367"/>
                  </a:lnTo>
                  <a:lnTo>
                    <a:pt x="49" y="367"/>
                  </a:lnTo>
                  <a:lnTo>
                    <a:pt x="49" y="367"/>
                  </a:lnTo>
                  <a:lnTo>
                    <a:pt x="49" y="367"/>
                  </a:lnTo>
                  <a:lnTo>
                    <a:pt x="49" y="369"/>
                  </a:lnTo>
                  <a:lnTo>
                    <a:pt x="47" y="367"/>
                  </a:lnTo>
                  <a:lnTo>
                    <a:pt x="47" y="369"/>
                  </a:lnTo>
                  <a:lnTo>
                    <a:pt x="47" y="371"/>
                  </a:lnTo>
                  <a:lnTo>
                    <a:pt x="49" y="371"/>
                  </a:lnTo>
                  <a:lnTo>
                    <a:pt x="49" y="371"/>
                  </a:lnTo>
                  <a:lnTo>
                    <a:pt x="47" y="373"/>
                  </a:lnTo>
                  <a:lnTo>
                    <a:pt x="47" y="373"/>
                  </a:lnTo>
                  <a:lnTo>
                    <a:pt x="45" y="375"/>
                  </a:lnTo>
                  <a:lnTo>
                    <a:pt x="43" y="375"/>
                  </a:lnTo>
                  <a:lnTo>
                    <a:pt x="43" y="375"/>
                  </a:lnTo>
                  <a:lnTo>
                    <a:pt x="43" y="378"/>
                  </a:lnTo>
                  <a:lnTo>
                    <a:pt x="47" y="378"/>
                  </a:lnTo>
                  <a:lnTo>
                    <a:pt x="47" y="378"/>
                  </a:lnTo>
                  <a:lnTo>
                    <a:pt x="52" y="380"/>
                  </a:lnTo>
                  <a:lnTo>
                    <a:pt x="52" y="382"/>
                  </a:lnTo>
                  <a:lnTo>
                    <a:pt x="54" y="380"/>
                  </a:lnTo>
                  <a:lnTo>
                    <a:pt x="54" y="378"/>
                  </a:lnTo>
                  <a:lnTo>
                    <a:pt x="56" y="378"/>
                  </a:lnTo>
                  <a:lnTo>
                    <a:pt x="56" y="380"/>
                  </a:lnTo>
                  <a:lnTo>
                    <a:pt x="56" y="380"/>
                  </a:lnTo>
                  <a:lnTo>
                    <a:pt x="56" y="380"/>
                  </a:lnTo>
                  <a:lnTo>
                    <a:pt x="56" y="382"/>
                  </a:lnTo>
                  <a:lnTo>
                    <a:pt x="58" y="384"/>
                  </a:lnTo>
                  <a:lnTo>
                    <a:pt x="58" y="384"/>
                  </a:lnTo>
                  <a:lnTo>
                    <a:pt x="58" y="384"/>
                  </a:lnTo>
                  <a:lnTo>
                    <a:pt x="58" y="384"/>
                  </a:lnTo>
                  <a:lnTo>
                    <a:pt x="58" y="382"/>
                  </a:lnTo>
                  <a:lnTo>
                    <a:pt x="60" y="382"/>
                  </a:lnTo>
                  <a:lnTo>
                    <a:pt x="62" y="384"/>
                  </a:lnTo>
                  <a:lnTo>
                    <a:pt x="62" y="386"/>
                  </a:lnTo>
                  <a:lnTo>
                    <a:pt x="64" y="386"/>
                  </a:lnTo>
                  <a:lnTo>
                    <a:pt x="64" y="388"/>
                  </a:lnTo>
                  <a:lnTo>
                    <a:pt x="64" y="388"/>
                  </a:lnTo>
                  <a:lnTo>
                    <a:pt x="66" y="388"/>
                  </a:lnTo>
                  <a:lnTo>
                    <a:pt x="66" y="390"/>
                  </a:lnTo>
                  <a:lnTo>
                    <a:pt x="68" y="392"/>
                  </a:lnTo>
                  <a:lnTo>
                    <a:pt x="68" y="392"/>
                  </a:lnTo>
                  <a:lnTo>
                    <a:pt x="68" y="390"/>
                  </a:lnTo>
                  <a:lnTo>
                    <a:pt x="70" y="390"/>
                  </a:lnTo>
                  <a:lnTo>
                    <a:pt x="70" y="392"/>
                  </a:lnTo>
                  <a:lnTo>
                    <a:pt x="70" y="392"/>
                  </a:lnTo>
                  <a:lnTo>
                    <a:pt x="72" y="392"/>
                  </a:lnTo>
                  <a:lnTo>
                    <a:pt x="72" y="392"/>
                  </a:lnTo>
                  <a:lnTo>
                    <a:pt x="72" y="390"/>
                  </a:lnTo>
                  <a:lnTo>
                    <a:pt x="72" y="390"/>
                  </a:lnTo>
                  <a:lnTo>
                    <a:pt x="72" y="390"/>
                  </a:lnTo>
                  <a:lnTo>
                    <a:pt x="72" y="390"/>
                  </a:lnTo>
                  <a:lnTo>
                    <a:pt x="72" y="390"/>
                  </a:lnTo>
                  <a:lnTo>
                    <a:pt x="72" y="390"/>
                  </a:lnTo>
                  <a:lnTo>
                    <a:pt x="74" y="384"/>
                  </a:lnTo>
                  <a:lnTo>
                    <a:pt x="74" y="384"/>
                  </a:lnTo>
                  <a:lnTo>
                    <a:pt x="78" y="384"/>
                  </a:lnTo>
                  <a:lnTo>
                    <a:pt x="81" y="384"/>
                  </a:lnTo>
                  <a:lnTo>
                    <a:pt x="83" y="382"/>
                  </a:lnTo>
                  <a:lnTo>
                    <a:pt x="83" y="382"/>
                  </a:lnTo>
                  <a:lnTo>
                    <a:pt x="85" y="384"/>
                  </a:lnTo>
                  <a:lnTo>
                    <a:pt x="85" y="386"/>
                  </a:lnTo>
                  <a:lnTo>
                    <a:pt x="85" y="388"/>
                  </a:lnTo>
                  <a:lnTo>
                    <a:pt x="85" y="386"/>
                  </a:lnTo>
                  <a:lnTo>
                    <a:pt x="87" y="388"/>
                  </a:lnTo>
                  <a:lnTo>
                    <a:pt x="89" y="390"/>
                  </a:lnTo>
                  <a:lnTo>
                    <a:pt x="89" y="390"/>
                  </a:lnTo>
                  <a:lnTo>
                    <a:pt x="89" y="392"/>
                  </a:lnTo>
                  <a:lnTo>
                    <a:pt x="89" y="392"/>
                  </a:lnTo>
                  <a:lnTo>
                    <a:pt x="89" y="394"/>
                  </a:lnTo>
                  <a:lnTo>
                    <a:pt x="89" y="396"/>
                  </a:lnTo>
                  <a:lnTo>
                    <a:pt x="91" y="398"/>
                  </a:lnTo>
                  <a:lnTo>
                    <a:pt x="91" y="400"/>
                  </a:lnTo>
                  <a:lnTo>
                    <a:pt x="93" y="398"/>
                  </a:lnTo>
                  <a:lnTo>
                    <a:pt x="93" y="398"/>
                  </a:lnTo>
                  <a:lnTo>
                    <a:pt x="93" y="398"/>
                  </a:lnTo>
                  <a:lnTo>
                    <a:pt x="93" y="398"/>
                  </a:lnTo>
                  <a:lnTo>
                    <a:pt x="93" y="398"/>
                  </a:lnTo>
                  <a:lnTo>
                    <a:pt x="95" y="396"/>
                  </a:lnTo>
                  <a:lnTo>
                    <a:pt x="97" y="396"/>
                  </a:lnTo>
                  <a:lnTo>
                    <a:pt x="99" y="396"/>
                  </a:lnTo>
                  <a:lnTo>
                    <a:pt x="103" y="398"/>
                  </a:lnTo>
                  <a:lnTo>
                    <a:pt x="105" y="398"/>
                  </a:lnTo>
                  <a:lnTo>
                    <a:pt x="105" y="398"/>
                  </a:lnTo>
                  <a:lnTo>
                    <a:pt x="105" y="400"/>
                  </a:lnTo>
                  <a:lnTo>
                    <a:pt x="105" y="400"/>
                  </a:lnTo>
                  <a:lnTo>
                    <a:pt x="108" y="400"/>
                  </a:lnTo>
                  <a:lnTo>
                    <a:pt x="108" y="402"/>
                  </a:lnTo>
                  <a:lnTo>
                    <a:pt x="108" y="402"/>
                  </a:lnTo>
                  <a:lnTo>
                    <a:pt x="110" y="402"/>
                  </a:lnTo>
                  <a:lnTo>
                    <a:pt x="110" y="402"/>
                  </a:lnTo>
                  <a:lnTo>
                    <a:pt x="110" y="402"/>
                  </a:lnTo>
                  <a:lnTo>
                    <a:pt x="110" y="404"/>
                  </a:lnTo>
                  <a:lnTo>
                    <a:pt x="112" y="404"/>
                  </a:lnTo>
                  <a:lnTo>
                    <a:pt x="114" y="404"/>
                  </a:lnTo>
                  <a:lnTo>
                    <a:pt x="118" y="404"/>
                  </a:lnTo>
                  <a:lnTo>
                    <a:pt x="120" y="404"/>
                  </a:lnTo>
                  <a:lnTo>
                    <a:pt x="122" y="407"/>
                  </a:lnTo>
                  <a:lnTo>
                    <a:pt x="122" y="411"/>
                  </a:lnTo>
                  <a:lnTo>
                    <a:pt x="120" y="411"/>
                  </a:lnTo>
                  <a:lnTo>
                    <a:pt x="122" y="411"/>
                  </a:lnTo>
                  <a:lnTo>
                    <a:pt x="122" y="413"/>
                  </a:lnTo>
                  <a:lnTo>
                    <a:pt x="122" y="413"/>
                  </a:lnTo>
                  <a:lnTo>
                    <a:pt x="120" y="415"/>
                  </a:lnTo>
                  <a:lnTo>
                    <a:pt x="120" y="415"/>
                  </a:lnTo>
                  <a:lnTo>
                    <a:pt x="120" y="415"/>
                  </a:lnTo>
                  <a:lnTo>
                    <a:pt x="120" y="415"/>
                  </a:lnTo>
                  <a:lnTo>
                    <a:pt x="120" y="417"/>
                  </a:lnTo>
                  <a:lnTo>
                    <a:pt x="120" y="419"/>
                  </a:lnTo>
                  <a:lnTo>
                    <a:pt x="120" y="419"/>
                  </a:lnTo>
                  <a:lnTo>
                    <a:pt x="120" y="421"/>
                  </a:lnTo>
                  <a:lnTo>
                    <a:pt x="120" y="421"/>
                  </a:lnTo>
                  <a:lnTo>
                    <a:pt x="120" y="423"/>
                  </a:lnTo>
                  <a:lnTo>
                    <a:pt x="120" y="425"/>
                  </a:lnTo>
                  <a:lnTo>
                    <a:pt x="120" y="427"/>
                  </a:lnTo>
                  <a:lnTo>
                    <a:pt x="118" y="429"/>
                  </a:lnTo>
                  <a:lnTo>
                    <a:pt x="118" y="429"/>
                  </a:lnTo>
                  <a:lnTo>
                    <a:pt x="112" y="434"/>
                  </a:lnTo>
                  <a:lnTo>
                    <a:pt x="110" y="434"/>
                  </a:lnTo>
                  <a:lnTo>
                    <a:pt x="103" y="431"/>
                  </a:lnTo>
                  <a:lnTo>
                    <a:pt x="103" y="434"/>
                  </a:lnTo>
                  <a:lnTo>
                    <a:pt x="101" y="436"/>
                  </a:lnTo>
                  <a:lnTo>
                    <a:pt x="105" y="436"/>
                  </a:lnTo>
                  <a:lnTo>
                    <a:pt x="112" y="438"/>
                  </a:lnTo>
                  <a:lnTo>
                    <a:pt x="116" y="442"/>
                  </a:lnTo>
                  <a:lnTo>
                    <a:pt x="118" y="442"/>
                  </a:lnTo>
                  <a:lnTo>
                    <a:pt x="118" y="442"/>
                  </a:lnTo>
                  <a:lnTo>
                    <a:pt x="118" y="444"/>
                  </a:lnTo>
                  <a:lnTo>
                    <a:pt x="116" y="446"/>
                  </a:lnTo>
                  <a:lnTo>
                    <a:pt x="116" y="446"/>
                  </a:lnTo>
                  <a:lnTo>
                    <a:pt x="114" y="446"/>
                  </a:lnTo>
                  <a:lnTo>
                    <a:pt x="116" y="446"/>
                  </a:lnTo>
                  <a:lnTo>
                    <a:pt x="116" y="448"/>
                  </a:lnTo>
                  <a:lnTo>
                    <a:pt x="116" y="448"/>
                  </a:lnTo>
                  <a:lnTo>
                    <a:pt x="116" y="450"/>
                  </a:lnTo>
                  <a:lnTo>
                    <a:pt x="116" y="450"/>
                  </a:lnTo>
                  <a:lnTo>
                    <a:pt x="116" y="452"/>
                  </a:lnTo>
                  <a:lnTo>
                    <a:pt x="114" y="454"/>
                  </a:lnTo>
                  <a:lnTo>
                    <a:pt x="116" y="452"/>
                  </a:lnTo>
                  <a:lnTo>
                    <a:pt x="116" y="452"/>
                  </a:lnTo>
                  <a:lnTo>
                    <a:pt x="116" y="452"/>
                  </a:lnTo>
                  <a:lnTo>
                    <a:pt x="116" y="452"/>
                  </a:lnTo>
                  <a:lnTo>
                    <a:pt x="118" y="452"/>
                  </a:lnTo>
                  <a:lnTo>
                    <a:pt x="118" y="456"/>
                  </a:lnTo>
                  <a:lnTo>
                    <a:pt x="118" y="458"/>
                  </a:lnTo>
                  <a:lnTo>
                    <a:pt x="118" y="458"/>
                  </a:lnTo>
                  <a:lnTo>
                    <a:pt x="118" y="460"/>
                  </a:lnTo>
                  <a:lnTo>
                    <a:pt x="116" y="460"/>
                  </a:lnTo>
                  <a:lnTo>
                    <a:pt x="118" y="460"/>
                  </a:lnTo>
                  <a:lnTo>
                    <a:pt x="116" y="463"/>
                  </a:lnTo>
                  <a:lnTo>
                    <a:pt x="116" y="463"/>
                  </a:lnTo>
                  <a:lnTo>
                    <a:pt x="116" y="465"/>
                  </a:lnTo>
                  <a:lnTo>
                    <a:pt x="116" y="465"/>
                  </a:lnTo>
                  <a:lnTo>
                    <a:pt x="116" y="465"/>
                  </a:lnTo>
                  <a:lnTo>
                    <a:pt x="116" y="465"/>
                  </a:lnTo>
                  <a:lnTo>
                    <a:pt x="118" y="465"/>
                  </a:lnTo>
                  <a:lnTo>
                    <a:pt x="118" y="465"/>
                  </a:lnTo>
                  <a:lnTo>
                    <a:pt x="118" y="465"/>
                  </a:lnTo>
                  <a:lnTo>
                    <a:pt x="118" y="465"/>
                  </a:lnTo>
                  <a:lnTo>
                    <a:pt x="118" y="465"/>
                  </a:lnTo>
                  <a:lnTo>
                    <a:pt x="118" y="465"/>
                  </a:lnTo>
                  <a:lnTo>
                    <a:pt x="120" y="465"/>
                  </a:lnTo>
                  <a:lnTo>
                    <a:pt x="120" y="467"/>
                  </a:lnTo>
                  <a:lnTo>
                    <a:pt x="120" y="465"/>
                  </a:lnTo>
                  <a:lnTo>
                    <a:pt x="122" y="465"/>
                  </a:lnTo>
                  <a:lnTo>
                    <a:pt x="126" y="465"/>
                  </a:lnTo>
                  <a:lnTo>
                    <a:pt x="126" y="465"/>
                  </a:lnTo>
                  <a:lnTo>
                    <a:pt x="126" y="463"/>
                  </a:lnTo>
                  <a:lnTo>
                    <a:pt x="126" y="463"/>
                  </a:lnTo>
                  <a:lnTo>
                    <a:pt x="128" y="463"/>
                  </a:lnTo>
                  <a:lnTo>
                    <a:pt x="128" y="463"/>
                  </a:lnTo>
                  <a:lnTo>
                    <a:pt x="128" y="460"/>
                  </a:lnTo>
                  <a:lnTo>
                    <a:pt x="128" y="458"/>
                  </a:lnTo>
                  <a:lnTo>
                    <a:pt x="130" y="458"/>
                  </a:lnTo>
                  <a:lnTo>
                    <a:pt x="132" y="458"/>
                  </a:lnTo>
                  <a:lnTo>
                    <a:pt x="132" y="458"/>
                  </a:lnTo>
                  <a:lnTo>
                    <a:pt x="134" y="460"/>
                  </a:lnTo>
                  <a:lnTo>
                    <a:pt x="132" y="463"/>
                  </a:lnTo>
                  <a:lnTo>
                    <a:pt x="130" y="463"/>
                  </a:lnTo>
                  <a:lnTo>
                    <a:pt x="130" y="465"/>
                  </a:lnTo>
                  <a:lnTo>
                    <a:pt x="130" y="467"/>
                  </a:lnTo>
                  <a:lnTo>
                    <a:pt x="132" y="469"/>
                  </a:lnTo>
                  <a:lnTo>
                    <a:pt x="134" y="469"/>
                  </a:lnTo>
                  <a:lnTo>
                    <a:pt x="137" y="469"/>
                  </a:lnTo>
                  <a:lnTo>
                    <a:pt x="137" y="465"/>
                  </a:lnTo>
                  <a:lnTo>
                    <a:pt x="137" y="465"/>
                  </a:lnTo>
                  <a:lnTo>
                    <a:pt x="139" y="467"/>
                  </a:lnTo>
                  <a:lnTo>
                    <a:pt x="139" y="469"/>
                  </a:lnTo>
                  <a:lnTo>
                    <a:pt x="139" y="469"/>
                  </a:lnTo>
                  <a:lnTo>
                    <a:pt x="139" y="469"/>
                  </a:lnTo>
                  <a:lnTo>
                    <a:pt x="137" y="471"/>
                  </a:lnTo>
                  <a:lnTo>
                    <a:pt x="137" y="473"/>
                  </a:lnTo>
                  <a:lnTo>
                    <a:pt x="137" y="473"/>
                  </a:lnTo>
                  <a:lnTo>
                    <a:pt x="137" y="473"/>
                  </a:lnTo>
                  <a:lnTo>
                    <a:pt x="137" y="473"/>
                  </a:lnTo>
                  <a:lnTo>
                    <a:pt x="139" y="473"/>
                  </a:lnTo>
                  <a:lnTo>
                    <a:pt x="139" y="473"/>
                  </a:lnTo>
                  <a:lnTo>
                    <a:pt x="139" y="473"/>
                  </a:lnTo>
                  <a:lnTo>
                    <a:pt x="141" y="473"/>
                  </a:lnTo>
                  <a:lnTo>
                    <a:pt x="141" y="475"/>
                  </a:lnTo>
                  <a:lnTo>
                    <a:pt x="139" y="475"/>
                  </a:lnTo>
                  <a:lnTo>
                    <a:pt x="141" y="475"/>
                  </a:lnTo>
                  <a:lnTo>
                    <a:pt x="141" y="475"/>
                  </a:lnTo>
                  <a:lnTo>
                    <a:pt x="143" y="475"/>
                  </a:lnTo>
                  <a:lnTo>
                    <a:pt x="143" y="473"/>
                  </a:lnTo>
                  <a:lnTo>
                    <a:pt x="143" y="473"/>
                  </a:lnTo>
                  <a:lnTo>
                    <a:pt x="143" y="471"/>
                  </a:lnTo>
                  <a:lnTo>
                    <a:pt x="145" y="471"/>
                  </a:lnTo>
                  <a:lnTo>
                    <a:pt x="145" y="471"/>
                  </a:lnTo>
                  <a:lnTo>
                    <a:pt x="145" y="471"/>
                  </a:lnTo>
                  <a:lnTo>
                    <a:pt x="147" y="471"/>
                  </a:lnTo>
                  <a:lnTo>
                    <a:pt x="147" y="471"/>
                  </a:lnTo>
                  <a:lnTo>
                    <a:pt x="147" y="471"/>
                  </a:lnTo>
                  <a:lnTo>
                    <a:pt x="147" y="471"/>
                  </a:lnTo>
                  <a:lnTo>
                    <a:pt x="147" y="473"/>
                  </a:lnTo>
                  <a:lnTo>
                    <a:pt x="147" y="473"/>
                  </a:lnTo>
                  <a:lnTo>
                    <a:pt x="147" y="475"/>
                  </a:lnTo>
                  <a:lnTo>
                    <a:pt x="147" y="475"/>
                  </a:lnTo>
                  <a:lnTo>
                    <a:pt x="145" y="475"/>
                  </a:lnTo>
                  <a:lnTo>
                    <a:pt x="145" y="475"/>
                  </a:lnTo>
                  <a:lnTo>
                    <a:pt x="145" y="477"/>
                  </a:lnTo>
                  <a:lnTo>
                    <a:pt x="147" y="479"/>
                  </a:lnTo>
                  <a:lnTo>
                    <a:pt x="147" y="479"/>
                  </a:lnTo>
                  <a:lnTo>
                    <a:pt x="147" y="479"/>
                  </a:lnTo>
                  <a:lnTo>
                    <a:pt x="145" y="481"/>
                  </a:lnTo>
                  <a:lnTo>
                    <a:pt x="145" y="481"/>
                  </a:lnTo>
                  <a:lnTo>
                    <a:pt x="145" y="479"/>
                  </a:lnTo>
                  <a:lnTo>
                    <a:pt x="145" y="479"/>
                  </a:lnTo>
                  <a:lnTo>
                    <a:pt x="141" y="479"/>
                  </a:lnTo>
                  <a:lnTo>
                    <a:pt x="141" y="479"/>
                  </a:lnTo>
                  <a:lnTo>
                    <a:pt x="143" y="481"/>
                  </a:lnTo>
                  <a:lnTo>
                    <a:pt x="143" y="483"/>
                  </a:lnTo>
                  <a:lnTo>
                    <a:pt x="143" y="485"/>
                  </a:lnTo>
                  <a:lnTo>
                    <a:pt x="143" y="485"/>
                  </a:lnTo>
                  <a:lnTo>
                    <a:pt x="143" y="485"/>
                  </a:lnTo>
                  <a:lnTo>
                    <a:pt x="145" y="485"/>
                  </a:lnTo>
                  <a:lnTo>
                    <a:pt x="145" y="485"/>
                  </a:lnTo>
                  <a:lnTo>
                    <a:pt x="143" y="485"/>
                  </a:lnTo>
                  <a:lnTo>
                    <a:pt x="143" y="485"/>
                  </a:lnTo>
                  <a:lnTo>
                    <a:pt x="141" y="485"/>
                  </a:lnTo>
                  <a:lnTo>
                    <a:pt x="141" y="487"/>
                  </a:lnTo>
                  <a:lnTo>
                    <a:pt x="139" y="487"/>
                  </a:lnTo>
                  <a:lnTo>
                    <a:pt x="137" y="490"/>
                  </a:lnTo>
                  <a:lnTo>
                    <a:pt x="137" y="490"/>
                  </a:lnTo>
                  <a:lnTo>
                    <a:pt x="134" y="490"/>
                  </a:lnTo>
                  <a:lnTo>
                    <a:pt x="134" y="487"/>
                  </a:lnTo>
                  <a:lnTo>
                    <a:pt x="134" y="485"/>
                  </a:lnTo>
                  <a:lnTo>
                    <a:pt x="134" y="485"/>
                  </a:lnTo>
                  <a:lnTo>
                    <a:pt x="134" y="485"/>
                  </a:lnTo>
                  <a:lnTo>
                    <a:pt x="134" y="485"/>
                  </a:lnTo>
                  <a:lnTo>
                    <a:pt x="132" y="485"/>
                  </a:lnTo>
                  <a:lnTo>
                    <a:pt x="132" y="485"/>
                  </a:lnTo>
                  <a:lnTo>
                    <a:pt x="132" y="485"/>
                  </a:lnTo>
                  <a:lnTo>
                    <a:pt x="132" y="485"/>
                  </a:lnTo>
                  <a:lnTo>
                    <a:pt x="130" y="485"/>
                  </a:lnTo>
                  <a:lnTo>
                    <a:pt x="130" y="485"/>
                  </a:lnTo>
                  <a:lnTo>
                    <a:pt x="130" y="485"/>
                  </a:lnTo>
                  <a:lnTo>
                    <a:pt x="130" y="483"/>
                  </a:lnTo>
                  <a:lnTo>
                    <a:pt x="130" y="483"/>
                  </a:lnTo>
                  <a:lnTo>
                    <a:pt x="130" y="483"/>
                  </a:lnTo>
                  <a:lnTo>
                    <a:pt x="130" y="483"/>
                  </a:lnTo>
                  <a:lnTo>
                    <a:pt x="130" y="483"/>
                  </a:lnTo>
                  <a:lnTo>
                    <a:pt x="128" y="483"/>
                  </a:lnTo>
                  <a:lnTo>
                    <a:pt x="128" y="483"/>
                  </a:lnTo>
                  <a:lnTo>
                    <a:pt x="128" y="485"/>
                  </a:lnTo>
                  <a:lnTo>
                    <a:pt x="128" y="485"/>
                  </a:lnTo>
                  <a:lnTo>
                    <a:pt x="126" y="485"/>
                  </a:lnTo>
                  <a:lnTo>
                    <a:pt x="126" y="483"/>
                  </a:lnTo>
                  <a:lnTo>
                    <a:pt x="126" y="483"/>
                  </a:lnTo>
                  <a:lnTo>
                    <a:pt x="126" y="483"/>
                  </a:lnTo>
                  <a:lnTo>
                    <a:pt x="126" y="483"/>
                  </a:lnTo>
                  <a:lnTo>
                    <a:pt x="126" y="483"/>
                  </a:lnTo>
                  <a:lnTo>
                    <a:pt x="126" y="485"/>
                  </a:lnTo>
                  <a:lnTo>
                    <a:pt x="126" y="485"/>
                  </a:lnTo>
                  <a:lnTo>
                    <a:pt x="126" y="485"/>
                  </a:lnTo>
                  <a:lnTo>
                    <a:pt x="124" y="485"/>
                  </a:lnTo>
                  <a:lnTo>
                    <a:pt x="122" y="485"/>
                  </a:lnTo>
                  <a:lnTo>
                    <a:pt x="120" y="487"/>
                  </a:lnTo>
                  <a:lnTo>
                    <a:pt x="120" y="485"/>
                  </a:lnTo>
                  <a:lnTo>
                    <a:pt x="120" y="487"/>
                  </a:lnTo>
                  <a:lnTo>
                    <a:pt x="120" y="487"/>
                  </a:lnTo>
                  <a:lnTo>
                    <a:pt x="120" y="487"/>
                  </a:lnTo>
                  <a:lnTo>
                    <a:pt x="122" y="487"/>
                  </a:lnTo>
                  <a:lnTo>
                    <a:pt x="122" y="487"/>
                  </a:lnTo>
                  <a:lnTo>
                    <a:pt x="122" y="487"/>
                  </a:lnTo>
                  <a:lnTo>
                    <a:pt x="124" y="487"/>
                  </a:lnTo>
                  <a:lnTo>
                    <a:pt x="122" y="487"/>
                  </a:lnTo>
                  <a:lnTo>
                    <a:pt x="122" y="490"/>
                  </a:lnTo>
                  <a:lnTo>
                    <a:pt x="120" y="490"/>
                  </a:lnTo>
                  <a:lnTo>
                    <a:pt x="120" y="490"/>
                  </a:lnTo>
                  <a:lnTo>
                    <a:pt x="118" y="492"/>
                  </a:lnTo>
                  <a:lnTo>
                    <a:pt x="118" y="494"/>
                  </a:lnTo>
                  <a:lnTo>
                    <a:pt x="120" y="494"/>
                  </a:lnTo>
                  <a:lnTo>
                    <a:pt x="120" y="496"/>
                  </a:lnTo>
                  <a:lnTo>
                    <a:pt x="120" y="498"/>
                  </a:lnTo>
                  <a:lnTo>
                    <a:pt x="120" y="500"/>
                  </a:lnTo>
                  <a:lnTo>
                    <a:pt x="122" y="502"/>
                  </a:lnTo>
                  <a:lnTo>
                    <a:pt x="122" y="500"/>
                  </a:lnTo>
                  <a:lnTo>
                    <a:pt x="122" y="502"/>
                  </a:lnTo>
                  <a:lnTo>
                    <a:pt x="124" y="502"/>
                  </a:lnTo>
                  <a:lnTo>
                    <a:pt x="124" y="502"/>
                  </a:lnTo>
                  <a:lnTo>
                    <a:pt x="124" y="502"/>
                  </a:lnTo>
                  <a:lnTo>
                    <a:pt x="124" y="502"/>
                  </a:lnTo>
                  <a:lnTo>
                    <a:pt x="124" y="500"/>
                  </a:lnTo>
                  <a:lnTo>
                    <a:pt x="124" y="500"/>
                  </a:lnTo>
                  <a:lnTo>
                    <a:pt x="126" y="500"/>
                  </a:lnTo>
                  <a:lnTo>
                    <a:pt x="126" y="498"/>
                  </a:lnTo>
                  <a:lnTo>
                    <a:pt x="126" y="498"/>
                  </a:lnTo>
                  <a:lnTo>
                    <a:pt x="126" y="496"/>
                  </a:lnTo>
                  <a:lnTo>
                    <a:pt x="126" y="496"/>
                  </a:lnTo>
                  <a:lnTo>
                    <a:pt x="128" y="496"/>
                  </a:lnTo>
                  <a:lnTo>
                    <a:pt x="130" y="496"/>
                  </a:lnTo>
                  <a:lnTo>
                    <a:pt x="130" y="496"/>
                  </a:lnTo>
                  <a:lnTo>
                    <a:pt x="130" y="496"/>
                  </a:lnTo>
                  <a:lnTo>
                    <a:pt x="130" y="496"/>
                  </a:lnTo>
                  <a:lnTo>
                    <a:pt x="130" y="496"/>
                  </a:lnTo>
                  <a:lnTo>
                    <a:pt x="130" y="496"/>
                  </a:lnTo>
                  <a:lnTo>
                    <a:pt x="130" y="496"/>
                  </a:lnTo>
                  <a:lnTo>
                    <a:pt x="130" y="498"/>
                  </a:lnTo>
                  <a:lnTo>
                    <a:pt x="130" y="498"/>
                  </a:lnTo>
                  <a:lnTo>
                    <a:pt x="130" y="498"/>
                  </a:lnTo>
                  <a:lnTo>
                    <a:pt x="130" y="498"/>
                  </a:lnTo>
                  <a:lnTo>
                    <a:pt x="130" y="498"/>
                  </a:lnTo>
                  <a:lnTo>
                    <a:pt x="130" y="498"/>
                  </a:lnTo>
                  <a:lnTo>
                    <a:pt x="130" y="496"/>
                  </a:lnTo>
                  <a:lnTo>
                    <a:pt x="130" y="496"/>
                  </a:lnTo>
                  <a:lnTo>
                    <a:pt x="132" y="496"/>
                  </a:lnTo>
                  <a:lnTo>
                    <a:pt x="132" y="496"/>
                  </a:lnTo>
                  <a:lnTo>
                    <a:pt x="132" y="496"/>
                  </a:lnTo>
                  <a:lnTo>
                    <a:pt x="132" y="496"/>
                  </a:lnTo>
                  <a:lnTo>
                    <a:pt x="134" y="496"/>
                  </a:lnTo>
                  <a:lnTo>
                    <a:pt x="134" y="496"/>
                  </a:lnTo>
                  <a:lnTo>
                    <a:pt x="137" y="498"/>
                  </a:lnTo>
                  <a:lnTo>
                    <a:pt x="137" y="498"/>
                  </a:lnTo>
                  <a:lnTo>
                    <a:pt x="139" y="498"/>
                  </a:lnTo>
                  <a:lnTo>
                    <a:pt x="141" y="498"/>
                  </a:lnTo>
                  <a:lnTo>
                    <a:pt x="141" y="498"/>
                  </a:lnTo>
                  <a:lnTo>
                    <a:pt x="143" y="500"/>
                  </a:lnTo>
                  <a:lnTo>
                    <a:pt x="143" y="500"/>
                  </a:lnTo>
                  <a:lnTo>
                    <a:pt x="145" y="498"/>
                  </a:lnTo>
                  <a:lnTo>
                    <a:pt x="145" y="498"/>
                  </a:lnTo>
                  <a:lnTo>
                    <a:pt x="147" y="498"/>
                  </a:lnTo>
                  <a:lnTo>
                    <a:pt x="149" y="500"/>
                  </a:lnTo>
                  <a:lnTo>
                    <a:pt x="151" y="498"/>
                  </a:lnTo>
                  <a:lnTo>
                    <a:pt x="153" y="498"/>
                  </a:lnTo>
                  <a:lnTo>
                    <a:pt x="155" y="498"/>
                  </a:lnTo>
                  <a:lnTo>
                    <a:pt x="157" y="498"/>
                  </a:lnTo>
                  <a:lnTo>
                    <a:pt x="157" y="498"/>
                  </a:lnTo>
                  <a:lnTo>
                    <a:pt x="159" y="498"/>
                  </a:lnTo>
                  <a:lnTo>
                    <a:pt x="159" y="498"/>
                  </a:lnTo>
                  <a:lnTo>
                    <a:pt x="159" y="498"/>
                  </a:lnTo>
                  <a:lnTo>
                    <a:pt x="161" y="498"/>
                  </a:lnTo>
                  <a:lnTo>
                    <a:pt x="161" y="498"/>
                  </a:lnTo>
                  <a:lnTo>
                    <a:pt x="161" y="498"/>
                  </a:lnTo>
                  <a:lnTo>
                    <a:pt x="161" y="498"/>
                  </a:lnTo>
                  <a:lnTo>
                    <a:pt x="168" y="496"/>
                  </a:lnTo>
                  <a:lnTo>
                    <a:pt x="170" y="496"/>
                  </a:lnTo>
                  <a:lnTo>
                    <a:pt x="172" y="496"/>
                  </a:lnTo>
                  <a:lnTo>
                    <a:pt x="174" y="496"/>
                  </a:lnTo>
                  <a:lnTo>
                    <a:pt x="174" y="496"/>
                  </a:lnTo>
                  <a:lnTo>
                    <a:pt x="174" y="494"/>
                  </a:lnTo>
                  <a:lnTo>
                    <a:pt x="176" y="494"/>
                  </a:lnTo>
                  <a:lnTo>
                    <a:pt x="184" y="496"/>
                  </a:lnTo>
                  <a:lnTo>
                    <a:pt x="184" y="496"/>
                  </a:lnTo>
                  <a:lnTo>
                    <a:pt x="184" y="496"/>
                  </a:lnTo>
                  <a:lnTo>
                    <a:pt x="184" y="494"/>
                  </a:lnTo>
                  <a:lnTo>
                    <a:pt x="186" y="494"/>
                  </a:lnTo>
                  <a:lnTo>
                    <a:pt x="190" y="494"/>
                  </a:lnTo>
                  <a:lnTo>
                    <a:pt x="199" y="494"/>
                  </a:lnTo>
                  <a:lnTo>
                    <a:pt x="201" y="494"/>
                  </a:lnTo>
                  <a:lnTo>
                    <a:pt x="201" y="494"/>
                  </a:lnTo>
                  <a:lnTo>
                    <a:pt x="201" y="494"/>
                  </a:lnTo>
                  <a:lnTo>
                    <a:pt x="201" y="496"/>
                  </a:lnTo>
                  <a:lnTo>
                    <a:pt x="199" y="496"/>
                  </a:lnTo>
                  <a:lnTo>
                    <a:pt x="195" y="498"/>
                  </a:lnTo>
                  <a:lnTo>
                    <a:pt x="197" y="498"/>
                  </a:lnTo>
                  <a:lnTo>
                    <a:pt x="195" y="498"/>
                  </a:lnTo>
                  <a:lnTo>
                    <a:pt x="195" y="498"/>
                  </a:lnTo>
                  <a:lnTo>
                    <a:pt x="193" y="498"/>
                  </a:lnTo>
                  <a:lnTo>
                    <a:pt x="193" y="498"/>
                  </a:lnTo>
                  <a:lnTo>
                    <a:pt x="193" y="500"/>
                  </a:lnTo>
                  <a:lnTo>
                    <a:pt x="193" y="500"/>
                  </a:lnTo>
                  <a:lnTo>
                    <a:pt x="193" y="500"/>
                  </a:lnTo>
                  <a:lnTo>
                    <a:pt x="193" y="500"/>
                  </a:lnTo>
                  <a:lnTo>
                    <a:pt x="190" y="504"/>
                  </a:lnTo>
                  <a:lnTo>
                    <a:pt x="190" y="502"/>
                  </a:lnTo>
                  <a:lnTo>
                    <a:pt x="190" y="502"/>
                  </a:lnTo>
                  <a:lnTo>
                    <a:pt x="188" y="502"/>
                  </a:lnTo>
                  <a:lnTo>
                    <a:pt x="188" y="502"/>
                  </a:lnTo>
                  <a:lnTo>
                    <a:pt x="188" y="504"/>
                  </a:lnTo>
                  <a:lnTo>
                    <a:pt x="188" y="504"/>
                  </a:lnTo>
                  <a:lnTo>
                    <a:pt x="188" y="504"/>
                  </a:lnTo>
                  <a:lnTo>
                    <a:pt x="188" y="504"/>
                  </a:lnTo>
                  <a:lnTo>
                    <a:pt x="188" y="504"/>
                  </a:lnTo>
                  <a:lnTo>
                    <a:pt x="188" y="504"/>
                  </a:lnTo>
                  <a:lnTo>
                    <a:pt x="188" y="506"/>
                  </a:lnTo>
                  <a:lnTo>
                    <a:pt x="188" y="506"/>
                  </a:lnTo>
                  <a:lnTo>
                    <a:pt x="188" y="506"/>
                  </a:lnTo>
                  <a:lnTo>
                    <a:pt x="188" y="504"/>
                  </a:lnTo>
                  <a:lnTo>
                    <a:pt x="188" y="504"/>
                  </a:lnTo>
                  <a:lnTo>
                    <a:pt x="188" y="504"/>
                  </a:lnTo>
                  <a:lnTo>
                    <a:pt x="186" y="504"/>
                  </a:lnTo>
                  <a:lnTo>
                    <a:pt x="186" y="504"/>
                  </a:lnTo>
                  <a:lnTo>
                    <a:pt x="184" y="504"/>
                  </a:lnTo>
                  <a:lnTo>
                    <a:pt x="184" y="504"/>
                  </a:lnTo>
                  <a:lnTo>
                    <a:pt x="184" y="504"/>
                  </a:lnTo>
                  <a:lnTo>
                    <a:pt x="184" y="504"/>
                  </a:lnTo>
                  <a:lnTo>
                    <a:pt x="184" y="504"/>
                  </a:lnTo>
                  <a:lnTo>
                    <a:pt x="182" y="504"/>
                  </a:lnTo>
                  <a:lnTo>
                    <a:pt x="182" y="504"/>
                  </a:lnTo>
                  <a:lnTo>
                    <a:pt x="182" y="504"/>
                  </a:lnTo>
                  <a:lnTo>
                    <a:pt x="180" y="504"/>
                  </a:lnTo>
                  <a:lnTo>
                    <a:pt x="180" y="504"/>
                  </a:lnTo>
                  <a:lnTo>
                    <a:pt x="182" y="504"/>
                  </a:lnTo>
                  <a:lnTo>
                    <a:pt x="182" y="504"/>
                  </a:lnTo>
                  <a:lnTo>
                    <a:pt x="180" y="504"/>
                  </a:lnTo>
                  <a:lnTo>
                    <a:pt x="180" y="504"/>
                  </a:lnTo>
                  <a:lnTo>
                    <a:pt x="178" y="504"/>
                  </a:lnTo>
                  <a:lnTo>
                    <a:pt x="178" y="504"/>
                  </a:lnTo>
                  <a:lnTo>
                    <a:pt x="180" y="506"/>
                  </a:lnTo>
                  <a:lnTo>
                    <a:pt x="180" y="506"/>
                  </a:lnTo>
                  <a:lnTo>
                    <a:pt x="180" y="506"/>
                  </a:lnTo>
                  <a:lnTo>
                    <a:pt x="180" y="506"/>
                  </a:lnTo>
                  <a:lnTo>
                    <a:pt x="178" y="506"/>
                  </a:lnTo>
                  <a:lnTo>
                    <a:pt x="178" y="506"/>
                  </a:lnTo>
                  <a:lnTo>
                    <a:pt x="180" y="508"/>
                  </a:lnTo>
                  <a:lnTo>
                    <a:pt x="180" y="508"/>
                  </a:lnTo>
                  <a:lnTo>
                    <a:pt x="180" y="510"/>
                  </a:lnTo>
                  <a:lnTo>
                    <a:pt x="180" y="510"/>
                  </a:lnTo>
                  <a:lnTo>
                    <a:pt x="180" y="510"/>
                  </a:lnTo>
                  <a:lnTo>
                    <a:pt x="178" y="510"/>
                  </a:lnTo>
                  <a:lnTo>
                    <a:pt x="178" y="510"/>
                  </a:lnTo>
                  <a:lnTo>
                    <a:pt x="178" y="510"/>
                  </a:lnTo>
                  <a:lnTo>
                    <a:pt x="178" y="510"/>
                  </a:lnTo>
                  <a:lnTo>
                    <a:pt x="178" y="510"/>
                  </a:lnTo>
                  <a:lnTo>
                    <a:pt x="178" y="510"/>
                  </a:lnTo>
                  <a:lnTo>
                    <a:pt x="178" y="512"/>
                  </a:lnTo>
                  <a:lnTo>
                    <a:pt x="178" y="512"/>
                  </a:lnTo>
                  <a:lnTo>
                    <a:pt x="178" y="512"/>
                  </a:lnTo>
                  <a:lnTo>
                    <a:pt x="178" y="512"/>
                  </a:lnTo>
                  <a:lnTo>
                    <a:pt x="178" y="514"/>
                  </a:lnTo>
                  <a:lnTo>
                    <a:pt x="178" y="514"/>
                  </a:lnTo>
                  <a:lnTo>
                    <a:pt x="180" y="514"/>
                  </a:lnTo>
                  <a:lnTo>
                    <a:pt x="180" y="514"/>
                  </a:lnTo>
                  <a:lnTo>
                    <a:pt x="180" y="516"/>
                  </a:lnTo>
                  <a:lnTo>
                    <a:pt x="180" y="516"/>
                  </a:lnTo>
                  <a:lnTo>
                    <a:pt x="178" y="516"/>
                  </a:lnTo>
                  <a:lnTo>
                    <a:pt x="178" y="519"/>
                  </a:lnTo>
                  <a:lnTo>
                    <a:pt x="178" y="516"/>
                  </a:lnTo>
                  <a:lnTo>
                    <a:pt x="176" y="516"/>
                  </a:lnTo>
                  <a:lnTo>
                    <a:pt x="174" y="516"/>
                  </a:lnTo>
                  <a:lnTo>
                    <a:pt x="172" y="516"/>
                  </a:lnTo>
                  <a:lnTo>
                    <a:pt x="170" y="516"/>
                  </a:lnTo>
                  <a:lnTo>
                    <a:pt x="170" y="516"/>
                  </a:lnTo>
                  <a:lnTo>
                    <a:pt x="170" y="514"/>
                  </a:lnTo>
                  <a:lnTo>
                    <a:pt x="168" y="516"/>
                  </a:lnTo>
                  <a:lnTo>
                    <a:pt x="161" y="516"/>
                  </a:lnTo>
                  <a:lnTo>
                    <a:pt x="161" y="516"/>
                  </a:lnTo>
                  <a:lnTo>
                    <a:pt x="159" y="519"/>
                  </a:lnTo>
                  <a:lnTo>
                    <a:pt x="157" y="519"/>
                  </a:lnTo>
                  <a:lnTo>
                    <a:pt x="157" y="519"/>
                  </a:lnTo>
                  <a:lnTo>
                    <a:pt x="155" y="519"/>
                  </a:lnTo>
                  <a:lnTo>
                    <a:pt x="155" y="516"/>
                  </a:lnTo>
                  <a:lnTo>
                    <a:pt x="153" y="519"/>
                  </a:lnTo>
                  <a:lnTo>
                    <a:pt x="149" y="516"/>
                  </a:lnTo>
                  <a:lnTo>
                    <a:pt x="149" y="516"/>
                  </a:lnTo>
                  <a:lnTo>
                    <a:pt x="147" y="516"/>
                  </a:lnTo>
                  <a:lnTo>
                    <a:pt x="147" y="519"/>
                  </a:lnTo>
                  <a:lnTo>
                    <a:pt x="147" y="521"/>
                  </a:lnTo>
                  <a:lnTo>
                    <a:pt x="145" y="521"/>
                  </a:lnTo>
                  <a:lnTo>
                    <a:pt x="143" y="521"/>
                  </a:lnTo>
                  <a:lnTo>
                    <a:pt x="139" y="521"/>
                  </a:lnTo>
                  <a:lnTo>
                    <a:pt x="137" y="521"/>
                  </a:lnTo>
                  <a:lnTo>
                    <a:pt x="134" y="521"/>
                  </a:lnTo>
                  <a:lnTo>
                    <a:pt x="134" y="521"/>
                  </a:lnTo>
                  <a:lnTo>
                    <a:pt x="132" y="523"/>
                  </a:lnTo>
                  <a:lnTo>
                    <a:pt x="132" y="525"/>
                  </a:lnTo>
                  <a:lnTo>
                    <a:pt x="132" y="525"/>
                  </a:lnTo>
                  <a:lnTo>
                    <a:pt x="132" y="525"/>
                  </a:lnTo>
                  <a:lnTo>
                    <a:pt x="130" y="525"/>
                  </a:lnTo>
                  <a:lnTo>
                    <a:pt x="128" y="525"/>
                  </a:lnTo>
                  <a:lnTo>
                    <a:pt x="128" y="525"/>
                  </a:lnTo>
                  <a:lnTo>
                    <a:pt x="128" y="525"/>
                  </a:lnTo>
                  <a:lnTo>
                    <a:pt x="128" y="525"/>
                  </a:lnTo>
                  <a:lnTo>
                    <a:pt x="128" y="527"/>
                  </a:lnTo>
                  <a:lnTo>
                    <a:pt x="128" y="527"/>
                  </a:lnTo>
                  <a:lnTo>
                    <a:pt x="128" y="527"/>
                  </a:lnTo>
                  <a:lnTo>
                    <a:pt x="128" y="527"/>
                  </a:lnTo>
                  <a:lnTo>
                    <a:pt x="128" y="527"/>
                  </a:lnTo>
                  <a:lnTo>
                    <a:pt x="128" y="527"/>
                  </a:lnTo>
                  <a:lnTo>
                    <a:pt x="128" y="527"/>
                  </a:lnTo>
                  <a:lnTo>
                    <a:pt x="130" y="527"/>
                  </a:lnTo>
                  <a:lnTo>
                    <a:pt x="130" y="527"/>
                  </a:lnTo>
                  <a:lnTo>
                    <a:pt x="132" y="529"/>
                  </a:lnTo>
                  <a:lnTo>
                    <a:pt x="132" y="529"/>
                  </a:lnTo>
                  <a:lnTo>
                    <a:pt x="132" y="529"/>
                  </a:lnTo>
                  <a:lnTo>
                    <a:pt x="132" y="529"/>
                  </a:lnTo>
                  <a:lnTo>
                    <a:pt x="134" y="529"/>
                  </a:lnTo>
                  <a:lnTo>
                    <a:pt x="137" y="529"/>
                  </a:lnTo>
                  <a:lnTo>
                    <a:pt x="137" y="531"/>
                  </a:lnTo>
                  <a:lnTo>
                    <a:pt x="137" y="531"/>
                  </a:lnTo>
                  <a:lnTo>
                    <a:pt x="137" y="531"/>
                  </a:lnTo>
                  <a:lnTo>
                    <a:pt x="137" y="529"/>
                  </a:lnTo>
                  <a:lnTo>
                    <a:pt x="139" y="529"/>
                  </a:lnTo>
                  <a:lnTo>
                    <a:pt x="143" y="527"/>
                  </a:lnTo>
                  <a:lnTo>
                    <a:pt x="143" y="529"/>
                  </a:lnTo>
                  <a:lnTo>
                    <a:pt x="145" y="529"/>
                  </a:lnTo>
                  <a:lnTo>
                    <a:pt x="145" y="529"/>
                  </a:lnTo>
                  <a:lnTo>
                    <a:pt x="147" y="527"/>
                  </a:lnTo>
                  <a:lnTo>
                    <a:pt x="147" y="529"/>
                  </a:lnTo>
                  <a:lnTo>
                    <a:pt x="149" y="529"/>
                  </a:lnTo>
                  <a:lnTo>
                    <a:pt x="151" y="529"/>
                  </a:lnTo>
                  <a:lnTo>
                    <a:pt x="151" y="527"/>
                  </a:lnTo>
                  <a:lnTo>
                    <a:pt x="153" y="525"/>
                  </a:lnTo>
                  <a:lnTo>
                    <a:pt x="153" y="525"/>
                  </a:lnTo>
                  <a:lnTo>
                    <a:pt x="153" y="523"/>
                  </a:lnTo>
                  <a:lnTo>
                    <a:pt x="153" y="523"/>
                  </a:lnTo>
                  <a:lnTo>
                    <a:pt x="155" y="521"/>
                  </a:lnTo>
                  <a:lnTo>
                    <a:pt x="157" y="521"/>
                  </a:lnTo>
                  <a:lnTo>
                    <a:pt x="157" y="521"/>
                  </a:lnTo>
                  <a:lnTo>
                    <a:pt x="159" y="521"/>
                  </a:lnTo>
                  <a:lnTo>
                    <a:pt x="159" y="521"/>
                  </a:lnTo>
                  <a:lnTo>
                    <a:pt x="161" y="521"/>
                  </a:lnTo>
                  <a:lnTo>
                    <a:pt x="161" y="521"/>
                  </a:lnTo>
                  <a:lnTo>
                    <a:pt x="161" y="521"/>
                  </a:lnTo>
                  <a:lnTo>
                    <a:pt x="163" y="521"/>
                  </a:lnTo>
                  <a:lnTo>
                    <a:pt x="166" y="521"/>
                  </a:lnTo>
                  <a:lnTo>
                    <a:pt x="166" y="523"/>
                  </a:lnTo>
                  <a:lnTo>
                    <a:pt x="166" y="523"/>
                  </a:lnTo>
                  <a:lnTo>
                    <a:pt x="168" y="521"/>
                  </a:lnTo>
                  <a:lnTo>
                    <a:pt x="168" y="521"/>
                  </a:lnTo>
                  <a:lnTo>
                    <a:pt x="168" y="523"/>
                  </a:lnTo>
                  <a:lnTo>
                    <a:pt x="168" y="523"/>
                  </a:lnTo>
                  <a:lnTo>
                    <a:pt x="170" y="521"/>
                  </a:lnTo>
                  <a:lnTo>
                    <a:pt x="170" y="521"/>
                  </a:lnTo>
                  <a:lnTo>
                    <a:pt x="170" y="521"/>
                  </a:lnTo>
                  <a:lnTo>
                    <a:pt x="170" y="523"/>
                  </a:lnTo>
                  <a:lnTo>
                    <a:pt x="172" y="521"/>
                  </a:lnTo>
                  <a:lnTo>
                    <a:pt x="172" y="521"/>
                  </a:lnTo>
                  <a:lnTo>
                    <a:pt x="174" y="521"/>
                  </a:lnTo>
                  <a:lnTo>
                    <a:pt x="174" y="521"/>
                  </a:lnTo>
                  <a:lnTo>
                    <a:pt x="174" y="521"/>
                  </a:lnTo>
                  <a:lnTo>
                    <a:pt x="176" y="521"/>
                  </a:lnTo>
                  <a:lnTo>
                    <a:pt x="178" y="521"/>
                  </a:lnTo>
                  <a:lnTo>
                    <a:pt x="180" y="519"/>
                  </a:lnTo>
                  <a:lnTo>
                    <a:pt x="180" y="521"/>
                  </a:lnTo>
                  <a:lnTo>
                    <a:pt x="180" y="521"/>
                  </a:lnTo>
                  <a:lnTo>
                    <a:pt x="182" y="519"/>
                  </a:lnTo>
                  <a:lnTo>
                    <a:pt x="182" y="516"/>
                  </a:lnTo>
                  <a:lnTo>
                    <a:pt x="184" y="516"/>
                  </a:lnTo>
                  <a:lnTo>
                    <a:pt x="184" y="516"/>
                  </a:lnTo>
                  <a:lnTo>
                    <a:pt x="186" y="516"/>
                  </a:lnTo>
                  <a:lnTo>
                    <a:pt x="186" y="516"/>
                  </a:lnTo>
                  <a:lnTo>
                    <a:pt x="186" y="519"/>
                  </a:lnTo>
                  <a:lnTo>
                    <a:pt x="186" y="521"/>
                  </a:lnTo>
                  <a:lnTo>
                    <a:pt x="186" y="521"/>
                  </a:lnTo>
                  <a:lnTo>
                    <a:pt x="184" y="519"/>
                  </a:lnTo>
                  <a:lnTo>
                    <a:pt x="184" y="519"/>
                  </a:lnTo>
                  <a:lnTo>
                    <a:pt x="184" y="519"/>
                  </a:lnTo>
                  <a:lnTo>
                    <a:pt x="184" y="521"/>
                  </a:lnTo>
                  <a:lnTo>
                    <a:pt x="182" y="521"/>
                  </a:lnTo>
                  <a:lnTo>
                    <a:pt x="182" y="521"/>
                  </a:lnTo>
                  <a:lnTo>
                    <a:pt x="182" y="523"/>
                  </a:lnTo>
                  <a:lnTo>
                    <a:pt x="184" y="523"/>
                  </a:lnTo>
                  <a:lnTo>
                    <a:pt x="186" y="523"/>
                  </a:lnTo>
                  <a:lnTo>
                    <a:pt x="186" y="525"/>
                  </a:lnTo>
                  <a:lnTo>
                    <a:pt x="184" y="525"/>
                  </a:lnTo>
                  <a:lnTo>
                    <a:pt x="182" y="525"/>
                  </a:lnTo>
                  <a:lnTo>
                    <a:pt x="184" y="523"/>
                  </a:lnTo>
                  <a:lnTo>
                    <a:pt x="182" y="523"/>
                  </a:lnTo>
                  <a:lnTo>
                    <a:pt x="180" y="525"/>
                  </a:lnTo>
                  <a:lnTo>
                    <a:pt x="180" y="525"/>
                  </a:lnTo>
                  <a:lnTo>
                    <a:pt x="180" y="525"/>
                  </a:lnTo>
                  <a:lnTo>
                    <a:pt x="178" y="525"/>
                  </a:lnTo>
                  <a:lnTo>
                    <a:pt x="178" y="525"/>
                  </a:lnTo>
                  <a:lnTo>
                    <a:pt x="178" y="525"/>
                  </a:lnTo>
                  <a:lnTo>
                    <a:pt x="176" y="525"/>
                  </a:lnTo>
                  <a:lnTo>
                    <a:pt x="178" y="527"/>
                  </a:lnTo>
                  <a:lnTo>
                    <a:pt x="174" y="527"/>
                  </a:lnTo>
                  <a:lnTo>
                    <a:pt x="174" y="527"/>
                  </a:lnTo>
                  <a:lnTo>
                    <a:pt x="174" y="527"/>
                  </a:lnTo>
                  <a:lnTo>
                    <a:pt x="176" y="529"/>
                  </a:lnTo>
                  <a:lnTo>
                    <a:pt x="176" y="529"/>
                  </a:lnTo>
                  <a:lnTo>
                    <a:pt x="176" y="527"/>
                  </a:lnTo>
                  <a:lnTo>
                    <a:pt x="178" y="529"/>
                  </a:lnTo>
                  <a:lnTo>
                    <a:pt x="178" y="529"/>
                  </a:lnTo>
                  <a:lnTo>
                    <a:pt x="178" y="529"/>
                  </a:lnTo>
                  <a:lnTo>
                    <a:pt x="180" y="529"/>
                  </a:lnTo>
                  <a:lnTo>
                    <a:pt x="180" y="527"/>
                  </a:lnTo>
                  <a:lnTo>
                    <a:pt x="180" y="527"/>
                  </a:lnTo>
                  <a:lnTo>
                    <a:pt x="180" y="527"/>
                  </a:lnTo>
                  <a:lnTo>
                    <a:pt x="180" y="529"/>
                  </a:lnTo>
                  <a:lnTo>
                    <a:pt x="182" y="529"/>
                  </a:lnTo>
                  <a:lnTo>
                    <a:pt x="180" y="531"/>
                  </a:lnTo>
                  <a:lnTo>
                    <a:pt x="180" y="531"/>
                  </a:lnTo>
                  <a:lnTo>
                    <a:pt x="180" y="531"/>
                  </a:lnTo>
                  <a:lnTo>
                    <a:pt x="180" y="531"/>
                  </a:lnTo>
                  <a:lnTo>
                    <a:pt x="182" y="529"/>
                  </a:lnTo>
                  <a:lnTo>
                    <a:pt x="184" y="531"/>
                  </a:lnTo>
                  <a:lnTo>
                    <a:pt x="182" y="533"/>
                  </a:lnTo>
                  <a:lnTo>
                    <a:pt x="182" y="533"/>
                  </a:lnTo>
                  <a:lnTo>
                    <a:pt x="180" y="535"/>
                  </a:lnTo>
                  <a:lnTo>
                    <a:pt x="180" y="535"/>
                  </a:lnTo>
                  <a:lnTo>
                    <a:pt x="174" y="535"/>
                  </a:lnTo>
                  <a:lnTo>
                    <a:pt x="174" y="535"/>
                  </a:lnTo>
                  <a:lnTo>
                    <a:pt x="174" y="535"/>
                  </a:lnTo>
                  <a:lnTo>
                    <a:pt x="174" y="535"/>
                  </a:lnTo>
                  <a:lnTo>
                    <a:pt x="174" y="537"/>
                  </a:lnTo>
                  <a:lnTo>
                    <a:pt x="174" y="537"/>
                  </a:lnTo>
                  <a:lnTo>
                    <a:pt x="174" y="537"/>
                  </a:lnTo>
                  <a:lnTo>
                    <a:pt x="174" y="539"/>
                  </a:lnTo>
                  <a:lnTo>
                    <a:pt x="176" y="539"/>
                  </a:lnTo>
                  <a:lnTo>
                    <a:pt x="176" y="539"/>
                  </a:lnTo>
                  <a:lnTo>
                    <a:pt x="178" y="537"/>
                  </a:lnTo>
                  <a:lnTo>
                    <a:pt x="178" y="537"/>
                  </a:lnTo>
                  <a:lnTo>
                    <a:pt x="178" y="539"/>
                  </a:lnTo>
                  <a:lnTo>
                    <a:pt x="180" y="539"/>
                  </a:lnTo>
                  <a:lnTo>
                    <a:pt x="180" y="537"/>
                  </a:lnTo>
                  <a:lnTo>
                    <a:pt x="180" y="537"/>
                  </a:lnTo>
                  <a:lnTo>
                    <a:pt x="180" y="537"/>
                  </a:lnTo>
                  <a:lnTo>
                    <a:pt x="180" y="537"/>
                  </a:lnTo>
                  <a:lnTo>
                    <a:pt x="180" y="537"/>
                  </a:lnTo>
                  <a:lnTo>
                    <a:pt x="180" y="537"/>
                  </a:lnTo>
                  <a:lnTo>
                    <a:pt x="180" y="535"/>
                  </a:lnTo>
                  <a:lnTo>
                    <a:pt x="182" y="535"/>
                  </a:lnTo>
                  <a:lnTo>
                    <a:pt x="184" y="535"/>
                  </a:lnTo>
                  <a:lnTo>
                    <a:pt x="184" y="535"/>
                  </a:lnTo>
                  <a:lnTo>
                    <a:pt x="186" y="533"/>
                  </a:lnTo>
                  <a:lnTo>
                    <a:pt x="188" y="531"/>
                  </a:lnTo>
                  <a:lnTo>
                    <a:pt x="188" y="529"/>
                  </a:lnTo>
                  <a:lnTo>
                    <a:pt x="190" y="527"/>
                  </a:lnTo>
                  <a:lnTo>
                    <a:pt x="195" y="527"/>
                  </a:lnTo>
                  <a:lnTo>
                    <a:pt x="195" y="525"/>
                  </a:lnTo>
                  <a:lnTo>
                    <a:pt x="195" y="525"/>
                  </a:lnTo>
                  <a:lnTo>
                    <a:pt x="195" y="525"/>
                  </a:lnTo>
                  <a:lnTo>
                    <a:pt x="195" y="525"/>
                  </a:lnTo>
                  <a:lnTo>
                    <a:pt x="195" y="525"/>
                  </a:lnTo>
                  <a:lnTo>
                    <a:pt x="195" y="525"/>
                  </a:lnTo>
                  <a:lnTo>
                    <a:pt x="195" y="525"/>
                  </a:lnTo>
                  <a:lnTo>
                    <a:pt x="195" y="525"/>
                  </a:lnTo>
                  <a:lnTo>
                    <a:pt x="195" y="525"/>
                  </a:lnTo>
                  <a:lnTo>
                    <a:pt x="197" y="523"/>
                  </a:lnTo>
                  <a:lnTo>
                    <a:pt x="197" y="523"/>
                  </a:lnTo>
                  <a:lnTo>
                    <a:pt x="199" y="523"/>
                  </a:lnTo>
                  <a:lnTo>
                    <a:pt x="199" y="525"/>
                  </a:lnTo>
                  <a:lnTo>
                    <a:pt x="199" y="523"/>
                  </a:lnTo>
                  <a:lnTo>
                    <a:pt x="195" y="519"/>
                  </a:lnTo>
                  <a:lnTo>
                    <a:pt x="197" y="516"/>
                  </a:lnTo>
                  <a:lnTo>
                    <a:pt x="195" y="516"/>
                  </a:lnTo>
                  <a:lnTo>
                    <a:pt x="195" y="514"/>
                  </a:lnTo>
                  <a:lnTo>
                    <a:pt x="195" y="514"/>
                  </a:lnTo>
                  <a:lnTo>
                    <a:pt x="197" y="512"/>
                  </a:lnTo>
                  <a:lnTo>
                    <a:pt x="197" y="512"/>
                  </a:lnTo>
                  <a:lnTo>
                    <a:pt x="199" y="512"/>
                  </a:lnTo>
                  <a:lnTo>
                    <a:pt x="199" y="512"/>
                  </a:lnTo>
                  <a:lnTo>
                    <a:pt x="201" y="514"/>
                  </a:lnTo>
                  <a:lnTo>
                    <a:pt x="201" y="514"/>
                  </a:lnTo>
                  <a:lnTo>
                    <a:pt x="199" y="514"/>
                  </a:lnTo>
                  <a:lnTo>
                    <a:pt x="197" y="514"/>
                  </a:lnTo>
                  <a:lnTo>
                    <a:pt x="197" y="516"/>
                  </a:lnTo>
                  <a:lnTo>
                    <a:pt x="197" y="516"/>
                  </a:lnTo>
                  <a:lnTo>
                    <a:pt x="199" y="516"/>
                  </a:lnTo>
                  <a:lnTo>
                    <a:pt x="201" y="516"/>
                  </a:lnTo>
                  <a:lnTo>
                    <a:pt x="201" y="516"/>
                  </a:lnTo>
                  <a:lnTo>
                    <a:pt x="201" y="514"/>
                  </a:lnTo>
                  <a:lnTo>
                    <a:pt x="201" y="514"/>
                  </a:lnTo>
                  <a:lnTo>
                    <a:pt x="201" y="516"/>
                  </a:lnTo>
                  <a:lnTo>
                    <a:pt x="205" y="516"/>
                  </a:lnTo>
                  <a:lnTo>
                    <a:pt x="207" y="516"/>
                  </a:lnTo>
                  <a:lnTo>
                    <a:pt x="207" y="516"/>
                  </a:lnTo>
                  <a:lnTo>
                    <a:pt x="207" y="514"/>
                  </a:lnTo>
                  <a:lnTo>
                    <a:pt x="209" y="514"/>
                  </a:lnTo>
                  <a:lnTo>
                    <a:pt x="207" y="512"/>
                  </a:lnTo>
                  <a:lnTo>
                    <a:pt x="207" y="512"/>
                  </a:lnTo>
                  <a:lnTo>
                    <a:pt x="207" y="512"/>
                  </a:lnTo>
                  <a:lnTo>
                    <a:pt x="207" y="512"/>
                  </a:lnTo>
                  <a:lnTo>
                    <a:pt x="205" y="512"/>
                  </a:lnTo>
                  <a:lnTo>
                    <a:pt x="205" y="512"/>
                  </a:lnTo>
                  <a:lnTo>
                    <a:pt x="205" y="512"/>
                  </a:lnTo>
                  <a:lnTo>
                    <a:pt x="205" y="510"/>
                  </a:lnTo>
                  <a:lnTo>
                    <a:pt x="207" y="510"/>
                  </a:lnTo>
                  <a:lnTo>
                    <a:pt x="209" y="510"/>
                  </a:lnTo>
                  <a:lnTo>
                    <a:pt x="211" y="510"/>
                  </a:lnTo>
                  <a:lnTo>
                    <a:pt x="211" y="508"/>
                  </a:lnTo>
                  <a:lnTo>
                    <a:pt x="211" y="508"/>
                  </a:lnTo>
                  <a:lnTo>
                    <a:pt x="211" y="508"/>
                  </a:lnTo>
                  <a:lnTo>
                    <a:pt x="211" y="510"/>
                  </a:lnTo>
                  <a:lnTo>
                    <a:pt x="211" y="510"/>
                  </a:lnTo>
                  <a:lnTo>
                    <a:pt x="211" y="510"/>
                  </a:lnTo>
                  <a:lnTo>
                    <a:pt x="211" y="510"/>
                  </a:lnTo>
                  <a:lnTo>
                    <a:pt x="211" y="512"/>
                  </a:lnTo>
                  <a:lnTo>
                    <a:pt x="211" y="512"/>
                  </a:lnTo>
                  <a:lnTo>
                    <a:pt x="211" y="512"/>
                  </a:lnTo>
                  <a:lnTo>
                    <a:pt x="211" y="512"/>
                  </a:lnTo>
                  <a:lnTo>
                    <a:pt x="211" y="514"/>
                  </a:lnTo>
                  <a:lnTo>
                    <a:pt x="211" y="514"/>
                  </a:lnTo>
                  <a:lnTo>
                    <a:pt x="213" y="514"/>
                  </a:lnTo>
                  <a:lnTo>
                    <a:pt x="215" y="514"/>
                  </a:lnTo>
                  <a:lnTo>
                    <a:pt x="215" y="516"/>
                  </a:lnTo>
                  <a:lnTo>
                    <a:pt x="213" y="516"/>
                  </a:lnTo>
                  <a:lnTo>
                    <a:pt x="213" y="516"/>
                  </a:lnTo>
                  <a:lnTo>
                    <a:pt x="215" y="516"/>
                  </a:lnTo>
                  <a:lnTo>
                    <a:pt x="215" y="516"/>
                  </a:lnTo>
                  <a:lnTo>
                    <a:pt x="217" y="516"/>
                  </a:lnTo>
                  <a:lnTo>
                    <a:pt x="215" y="514"/>
                  </a:lnTo>
                  <a:lnTo>
                    <a:pt x="217" y="514"/>
                  </a:lnTo>
                  <a:lnTo>
                    <a:pt x="219" y="514"/>
                  </a:lnTo>
                  <a:lnTo>
                    <a:pt x="222" y="516"/>
                  </a:lnTo>
                  <a:lnTo>
                    <a:pt x="222" y="516"/>
                  </a:lnTo>
                  <a:lnTo>
                    <a:pt x="222" y="516"/>
                  </a:lnTo>
                  <a:lnTo>
                    <a:pt x="222" y="516"/>
                  </a:lnTo>
                  <a:lnTo>
                    <a:pt x="222" y="516"/>
                  </a:lnTo>
                  <a:lnTo>
                    <a:pt x="222" y="516"/>
                  </a:lnTo>
                  <a:lnTo>
                    <a:pt x="222" y="514"/>
                  </a:lnTo>
                  <a:lnTo>
                    <a:pt x="224" y="514"/>
                  </a:lnTo>
                  <a:lnTo>
                    <a:pt x="222" y="516"/>
                  </a:lnTo>
                  <a:lnTo>
                    <a:pt x="222" y="516"/>
                  </a:lnTo>
                  <a:lnTo>
                    <a:pt x="222" y="516"/>
                  </a:lnTo>
                  <a:lnTo>
                    <a:pt x="224" y="516"/>
                  </a:lnTo>
                  <a:lnTo>
                    <a:pt x="222" y="516"/>
                  </a:lnTo>
                  <a:lnTo>
                    <a:pt x="222" y="516"/>
                  </a:lnTo>
                  <a:lnTo>
                    <a:pt x="222" y="516"/>
                  </a:lnTo>
                  <a:lnTo>
                    <a:pt x="222" y="516"/>
                  </a:lnTo>
                  <a:lnTo>
                    <a:pt x="224" y="519"/>
                  </a:lnTo>
                  <a:lnTo>
                    <a:pt x="224" y="519"/>
                  </a:lnTo>
                  <a:lnTo>
                    <a:pt x="224" y="521"/>
                  </a:lnTo>
                  <a:lnTo>
                    <a:pt x="222" y="523"/>
                  </a:lnTo>
                  <a:lnTo>
                    <a:pt x="224" y="525"/>
                  </a:lnTo>
                  <a:lnTo>
                    <a:pt x="224" y="527"/>
                  </a:lnTo>
                  <a:lnTo>
                    <a:pt x="224" y="525"/>
                  </a:lnTo>
                  <a:lnTo>
                    <a:pt x="226" y="525"/>
                  </a:lnTo>
                  <a:lnTo>
                    <a:pt x="226" y="525"/>
                  </a:lnTo>
                  <a:lnTo>
                    <a:pt x="228" y="527"/>
                  </a:lnTo>
                  <a:lnTo>
                    <a:pt x="228" y="527"/>
                  </a:lnTo>
                  <a:lnTo>
                    <a:pt x="230" y="525"/>
                  </a:lnTo>
                  <a:lnTo>
                    <a:pt x="232" y="527"/>
                  </a:lnTo>
                  <a:lnTo>
                    <a:pt x="236" y="529"/>
                  </a:lnTo>
                  <a:lnTo>
                    <a:pt x="236" y="531"/>
                  </a:lnTo>
                  <a:lnTo>
                    <a:pt x="238" y="531"/>
                  </a:lnTo>
                  <a:lnTo>
                    <a:pt x="238" y="531"/>
                  </a:lnTo>
                  <a:lnTo>
                    <a:pt x="238" y="531"/>
                  </a:lnTo>
                  <a:lnTo>
                    <a:pt x="240" y="531"/>
                  </a:lnTo>
                  <a:lnTo>
                    <a:pt x="240" y="533"/>
                  </a:lnTo>
                  <a:lnTo>
                    <a:pt x="238" y="533"/>
                  </a:lnTo>
                  <a:lnTo>
                    <a:pt x="238" y="533"/>
                  </a:lnTo>
                  <a:lnTo>
                    <a:pt x="238" y="533"/>
                  </a:lnTo>
                  <a:lnTo>
                    <a:pt x="238" y="535"/>
                  </a:lnTo>
                  <a:lnTo>
                    <a:pt x="240" y="535"/>
                  </a:lnTo>
                  <a:lnTo>
                    <a:pt x="242" y="535"/>
                  </a:lnTo>
                  <a:lnTo>
                    <a:pt x="242" y="535"/>
                  </a:lnTo>
                  <a:lnTo>
                    <a:pt x="242" y="533"/>
                  </a:lnTo>
                  <a:lnTo>
                    <a:pt x="242" y="533"/>
                  </a:lnTo>
                  <a:lnTo>
                    <a:pt x="244" y="531"/>
                  </a:lnTo>
                  <a:lnTo>
                    <a:pt x="244" y="529"/>
                  </a:lnTo>
                  <a:lnTo>
                    <a:pt x="242" y="529"/>
                  </a:lnTo>
                  <a:lnTo>
                    <a:pt x="244" y="529"/>
                  </a:lnTo>
                  <a:lnTo>
                    <a:pt x="244" y="531"/>
                  </a:lnTo>
                  <a:lnTo>
                    <a:pt x="242" y="531"/>
                  </a:lnTo>
                  <a:lnTo>
                    <a:pt x="242" y="533"/>
                  </a:lnTo>
                  <a:lnTo>
                    <a:pt x="242" y="533"/>
                  </a:lnTo>
                  <a:lnTo>
                    <a:pt x="242" y="531"/>
                  </a:lnTo>
                  <a:lnTo>
                    <a:pt x="240" y="531"/>
                  </a:lnTo>
                  <a:lnTo>
                    <a:pt x="242" y="531"/>
                  </a:lnTo>
                  <a:lnTo>
                    <a:pt x="242" y="531"/>
                  </a:lnTo>
                  <a:lnTo>
                    <a:pt x="240" y="529"/>
                  </a:lnTo>
                  <a:lnTo>
                    <a:pt x="240" y="529"/>
                  </a:lnTo>
                  <a:lnTo>
                    <a:pt x="242" y="529"/>
                  </a:lnTo>
                  <a:lnTo>
                    <a:pt x="242" y="529"/>
                  </a:lnTo>
                  <a:lnTo>
                    <a:pt x="242" y="527"/>
                  </a:lnTo>
                  <a:lnTo>
                    <a:pt x="242" y="527"/>
                  </a:lnTo>
                  <a:lnTo>
                    <a:pt x="242" y="527"/>
                  </a:lnTo>
                  <a:lnTo>
                    <a:pt x="242" y="527"/>
                  </a:lnTo>
                  <a:lnTo>
                    <a:pt x="244" y="527"/>
                  </a:lnTo>
                  <a:lnTo>
                    <a:pt x="244" y="525"/>
                  </a:lnTo>
                  <a:lnTo>
                    <a:pt x="244" y="525"/>
                  </a:lnTo>
                  <a:lnTo>
                    <a:pt x="244" y="525"/>
                  </a:lnTo>
                  <a:lnTo>
                    <a:pt x="244" y="523"/>
                  </a:lnTo>
                  <a:lnTo>
                    <a:pt x="246" y="523"/>
                  </a:lnTo>
                  <a:lnTo>
                    <a:pt x="246" y="521"/>
                  </a:lnTo>
                  <a:lnTo>
                    <a:pt x="249" y="523"/>
                  </a:lnTo>
                  <a:lnTo>
                    <a:pt x="249" y="523"/>
                  </a:lnTo>
                  <a:lnTo>
                    <a:pt x="255" y="525"/>
                  </a:lnTo>
                  <a:lnTo>
                    <a:pt x="259" y="529"/>
                  </a:lnTo>
                  <a:lnTo>
                    <a:pt x="259" y="529"/>
                  </a:lnTo>
                  <a:lnTo>
                    <a:pt x="261" y="531"/>
                  </a:lnTo>
                  <a:lnTo>
                    <a:pt x="261" y="531"/>
                  </a:lnTo>
                  <a:lnTo>
                    <a:pt x="261" y="531"/>
                  </a:lnTo>
                  <a:lnTo>
                    <a:pt x="261" y="533"/>
                  </a:lnTo>
                  <a:lnTo>
                    <a:pt x="259" y="533"/>
                  </a:lnTo>
                  <a:lnTo>
                    <a:pt x="259" y="533"/>
                  </a:lnTo>
                  <a:lnTo>
                    <a:pt x="259" y="531"/>
                  </a:lnTo>
                  <a:lnTo>
                    <a:pt x="259" y="531"/>
                  </a:lnTo>
                  <a:lnTo>
                    <a:pt x="259" y="531"/>
                  </a:lnTo>
                  <a:lnTo>
                    <a:pt x="257" y="533"/>
                  </a:lnTo>
                  <a:lnTo>
                    <a:pt x="257" y="533"/>
                  </a:lnTo>
                  <a:lnTo>
                    <a:pt x="255" y="533"/>
                  </a:lnTo>
                  <a:lnTo>
                    <a:pt x="255" y="533"/>
                  </a:lnTo>
                  <a:lnTo>
                    <a:pt x="255" y="535"/>
                  </a:lnTo>
                  <a:lnTo>
                    <a:pt x="253" y="535"/>
                  </a:lnTo>
                  <a:lnTo>
                    <a:pt x="255" y="537"/>
                  </a:lnTo>
                  <a:lnTo>
                    <a:pt x="255" y="539"/>
                  </a:lnTo>
                  <a:lnTo>
                    <a:pt x="255" y="539"/>
                  </a:lnTo>
                  <a:lnTo>
                    <a:pt x="253" y="539"/>
                  </a:lnTo>
                  <a:lnTo>
                    <a:pt x="255" y="539"/>
                  </a:lnTo>
                  <a:lnTo>
                    <a:pt x="259" y="539"/>
                  </a:lnTo>
                  <a:lnTo>
                    <a:pt x="259" y="539"/>
                  </a:lnTo>
                  <a:lnTo>
                    <a:pt x="259" y="539"/>
                  </a:lnTo>
                  <a:lnTo>
                    <a:pt x="261" y="539"/>
                  </a:lnTo>
                  <a:lnTo>
                    <a:pt x="261" y="541"/>
                  </a:lnTo>
                  <a:lnTo>
                    <a:pt x="261" y="543"/>
                  </a:lnTo>
                  <a:lnTo>
                    <a:pt x="261" y="546"/>
                  </a:lnTo>
                  <a:lnTo>
                    <a:pt x="261" y="546"/>
                  </a:lnTo>
                  <a:lnTo>
                    <a:pt x="261" y="546"/>
                  </a:lnTo>
                  <a:lnTo>
                    <a:pt x="259" y="546"/>
                  </a:lnTo>
                  <a:lnTo>
                    <a:pt x="259" y="548"/>
                  </a:lnTo>
                  <a:lnTo>
                    <a:pt x="261" y="548"/>
                  </a:lnTo>
                  <a:lnTo>
                    <a:pt x="261" y="550"/>
                  </a:lnTo>
                  <a:lnTo>
                    <a:pt x="261" y="550"/>
                  </a:lnTo>
                  <a:lnTo>
                    <a:pt x="261" y="552"/>
                  </a:lnTo>
                  <a:lnTo>
                    <a:pt x="261" y="552"/>
                  </a:lnTo>
                  <a:lnTo>
                    <a:pt x="261" y="552"/>
                  </a:lnTo>
                  <a:lnTo>
                    <a:pt x="261" y="552"/>
                  </a:lnTo>
                  <a:lnTo>
                    <a:pt x="261" y="554"/>
                  </a:lnTo>
                  <a:lnTo>
                    <a:pt x="261" y="554"/>
                  </a:lnTo>
                  <a:lnTo>
                    <a:pt x="261" y="554"/>
                  </a:lnTo>
                  <a:lnTo>
                    <a:pt x="259" y="554"/>
                  </a:lnTo>
                  <a:lnTo>
                    <a:pt x="259" y="554"/>
                  </a:lnTo>
                  <a:lnTo>
                    <a:pt x="261" y="554"/>
                  </a:lnTo>
                  <a:lnTo>
                    <a:pt x="261" y="554"/>
                  </a:lnTo>
                  <a:lnTo>
                    <a:pt x="261" y="556"/>
                  </a:lnTo>
                  <a:lnTo>
                    <a:pt x="261" y="556"/>
                  </a:lnTo>
                  <a:lnTo>
                    <a:pt x="263" y="556"/>
                  </a:lnTo>
                  <a:lnTo>
                    <a:pt x="263" y="556"/>
                  </a:lnTo>
                  <a:lnTo>
                    <a:pt x="263" y="558"/>
                  </a:lnTo>
                  <a:lnTo>
                    <a:pt x="263" y="558"/>
                  </a:lnTo>
                  <a:lnTo>
                    <a:pt x="263" y="558"/>
                  </a:lnTo>
                  <a:lnTo>
                    <a:pt x="263" y="558"/>
                  </a:lnTo>
                  <a:lnTo>
                    <a:pt x="265" y="560"/>
                  </a:lnTo>
                  <a:lnTo>
                    <a:pt x="269" y="560"/>
                  </a:lnTo>
                  <a:lnTo>
                    <a:pt x="271" y="562"/>
                  </a:lnTo>
                  <a:lnTo>
                    <a:pt x="271" y="564"/>
                  </a:lnTo>
                  <a:lnTo>
                    <a:pt x="275" y="568"/>
                  </a:lnTo>
                  <a:lnTo>
                    <a:pt x="278" y="568"/>
                  </a:lnTo>
                  <a:lnTo>
                    <a:pt x="278" y="568"/>
                  </a:lnTo>
                  <a:lnTo>
                    <a:pt x="278" y="568"/>
                  </a:lnTo>
                  <a:lnTo>
                    <a:pt x="278" y="570"/>
                  </a:lnTo>
                  <a:lnTo>
                    <a:pt x="280" y="568"/>
                  </a:lnTo>
                  <a:lnTo>
                    <a:pt x="280" y="568"/>
                  </a:lnTo>
                  <a:lnTo>
                    <a:pt x="280" y="568"/>
                  </a:lnTo>
                  <a:lnTo>
                    <a:pt x="280" y="568"/>
                  </a:lnTo>
                  <a:lnTo>
                    <a:pt x="280" y="566"/>
                  </a:lnTo>
                  <a:lnTo>
                    <a:pt x="280" y="566"/>
                  </a:lnTo>
                  <a:lnTo>
                    <a:pt x="282" y="566"/>
                  </a:lnTo>
                  <a:lnTo>
                    <a:pt x="282" y="566"/>
                  </a:lnTo>
                  <a:lnTo>
                    <a:pt x="282" y="566"/>
                  </a:lnTo>
                  <a:lnTo>
                    <a:pt x="282" y="566"/>
                  </a:lnTo>
                  <a:lnTo>
                    <a:pt x="282" y="566"/>
                  </a:lnTo>
                  <a:lnTo>
                    <a:pt x="284" y="566"/>
                  </a:lnTo>
                  <a:lnTo>
                    <a:pt x="284" y="568"/>
                  </a:lnTo>
                  <a:lnTo>
                    <a:pt x="284" y="570"/>
                  </a:lnTo>
                  <a:lnTo>
                    <a:pt x="284" y="568"/>
                  </a:lnTo>
                  <a:lnTo>
                    <a:pt x="290" y="572"/>
                  </a:lnTo>
                  <a:lnTo>
                    <a:pt x="292" y="572"/>
                  </a:lnTo>
                  <a:lnTo>
                    <a:pt x="298" y="572"/>
                  </a:lnTo>
                  <a:lnTo>
                    <a:pt x="298" y="572"/>
                  </a:lnTo>
                  <a:lnTo>
                    <a:pt x="298" y="572"/>
                  </a:lnTo>
                  <a:lnTo>
                    <a:pt x="298" y="572"/>
                  </a:lnTo>
                  <a:lnTo>
                    <a:pt x="296" y="572"/>
                  </a:lnTo>
                  <a:lnTo>
                    <a:pt x="296" y="572"/>
                  </a:lnTo>
                  <a:lnTo>
                    <a:pt x="296" y="575"/>
                  </a:lnTo>
                  <a:lnTo>
                    <a:pt x="300" y="572"/>
                  </a:lnTo>
                  <a:lnTo>
                    <a:pt x="300" y="575"/>
                  </a:lnTo>
                  <a:lnTo>
                    <a:pt x="300" y="575"/>
                  </a:lnTo>
                  <a:lnTo>
                    <a:pt x="300" y="575"/>
                  </a:lnTo>
                  <a:lnTo>
                    <a:pt x="298" y="575"/>
                  </a:lnTo>
                  <a:lnTo>
                    <a:pt x="300" y="577"/>
                  </a:lnTo>
                  <a:lnTo>
                    <a:pt x="302" y="579"/>
                  </a:lnTo>
                  <a:lnTo>
                    <a:pt x="302" y="579"/>
                  </a:lnTo>
                  <a:lnTo>
                    <a:pt x="305" y="579"/>
                  </a:lnTo>
                  <a:lnTo>
                    <a:pt x="305" y="577"/>
                  </a:lnTo>
                  <a:lnTo>
                    <a:pt x="305" y="577"/>
                  </a:lnTo>
                  <a:lnTo>
                    <a:pt x="305" y="577"/>
                  </a:lnTo>
                  <a:lnTo>
                    <a:pt x="305" y="577"/>
                  </a:lnTo>
                  <a:lnTo>
                    <a:pt x="305" y="577"/>
                  </a:lnTo>
                  <a:lnTo>
                    <a:pt x="307" y="577"/>
                  </a:lnTo>
                  <a:lnTo>
                    <a:pt x="307" y="577"/>
                  </a:lnTo>
                  <a:lnTo>
                    <a:pt x="309" y="577"/>
                  </a:lnTo>
                  <a:lnTo>
                    <a:pt x="309" y="577"/>
                  </a:lnTo>
                  <a:lnTo>
                    <a:pt x="309" y="577"/>
                  </a:lnTo>
                  <a:lnTo>
                    <a:pt x="309" y="577"/>
                  </a:lnTo>
                  <a:lnTo>
                    <a:pt x="311" y="577"/>
                  </a:lnTo>
                  <a:lnTo>
                    <a:pt x="311" y="577"/>
                  </a:lnTo>
                  <a:lnTo>
                    <a:pt x="311" y="577"/>
                  </a:lnTo>
                  <a:lnTo>
                    <a:pt x="311" y="577"/>
                  </a:lnTo>
                  <a:lnTo>
                    <a:pt x="309" y="577"/>
                  </a:lnTo>
                  <a:lnTo>
                    <a:pt x="309" y="579"/>
                  </a:lnTo>
                  <a:lnTo>
                    <a:pt x="311" y="579"/>
                  </a:lnTo>
                  <a:lnTo>
                    <a:pt x="313" y="577"/>
                  </a:lnTo>
                  <a:lnTo>
                    <a:pt x="313" y="577"/>
                  </a:lnTo>
                  <a:lnTo>
                    <a:pt x="315" y="577"/>
                  </a:lnTo>
                  <a:lnTo>
                    <a:pt x="313" y="577"/>
                  </a:lnTo>
                  <a:lnTo>
                    <a:pt x="313" y="575"/>
                  </a:lnTo>
                  <a:lnTo>
                    <a:pt x="315" y="575"/>
                  </a:lnTo>
                  <a:lnTo>
                    <a:pt x="315" y="575"/>
                  </a:lnTo>
                  <a:lnTo>
                    <a:pt x="315" y="575"/>
                  </a:lnTo>
                  <a:lnTo>
                    <a:pt x="315" y="575"/>
                  </a:lnTo>
                  <a:lnTo>
                    <a:pt x="315" y="575"/>
                  </a:lnTo>
                  <a:lnTo>
                    <a:pt x="315" y="575"/>
                  </a:lnTo>
                  <a:lnTo>
                    <a:pt x="315" y="572"/>
                  </a:lnTo>
                  <a:lnTo>
                    <a:pt x="319" y="572"/>
                  </a:lnTo>
                  <a:lnTo>
                    <a:pt x="319" y="572"/>
                  </a:lnTo>
                  <a:lnTo>
                    <a:pt x="321" y="570"/>
                  </a:lnTo>
                  <a:lnTo>
                    <a:pt x="321" y="570"/>
                  </a:lnTo>
                  <a:lnTo>
                    <a:pt x="321" y="570"/>
                  </a:lnTo>
                  <a:lnTo>
                    <a:pt x="323" y="570"/>
                  </a:lnTo>
                  <a:lnTo>
                    <a:pt x="323" y="570"/>
                  </a:lnTo>
                  <a:lnTo>
                    <a:pt x="325" y="570"/>
                  </a:lnTo>
                  <a:lnTo>
                    <a:pt x="325" y="570"/>
                  </a:lnTo>
                  <a:lnTo>
                    <a:pt x="327" y="570"/>
                  </a:lnTo>
                  <a:lnTo>
                    <a:pt x="331" y="568"/>
                  </a:lnTo>
                  <a:lnTo>
                    <a:pt x="331" y="568"/>
                  </a:lnTo>
                  <a:lnTo>
                    <a:pt x="329" y="568"/>
                  </a:lnTo>
                  <a:lnTo>
                    <a:pt x="331" y="566"/>
                  </a:lnTo>
                  <a:lnTo>
                    <a:pt x="331" y="568"/>
                  </a:lnTo>
                  <a:lnTo>
                    <a:pt x="331" y="568"/>
                  </a:lnTo>
                  <a:lnTo>
                    <a:pt x="334" y="568"/>
                  </a:lnTo>
                  <a:lnTo>
                    <a:pt x="336" y="568"/>
                  </a:lnTo>
                  <a:lnTo>
                    <a:pt x="336" y="568"/>
                  </a:lnTo>
                  <a:lnTo>
                    <a:pt x="336" y="568"/>
                  </a:lnTo>
                  <a:lnTo>
                    <a:pt x="338" y="568"/>
                  </a:lnTo>
                  <a:lnTo>
                    <a:pt x="338" y="568"/>
                  </a:lnTo>
                  <a:lnTo>
                    <a:pt x="338" y="566"/>
                  </a:lnTo>
                  <a:lnTo>
                    <a:pt x="338" y="566"/>
                  </a:lnTo>
                  <a:lnTo>
                    <a:pt x="338" y="568"/>
                  </a:lnTo>
                  <a:lnTo>
                    <a:pt x="338" y="568"/>
                  </a:lnTo>
                  <a:lnTo>
                    <a:pt x="338" y="566"/>
                  </a:lnTo>
                  <a:lnTo>
                    <a:pt x="340" y="564"/>
                  </a:lnTo>
                  <a:lnTo>
                    <a:pt x="340" y="564"/>
                  </a:lnTo>
                  <a:lnTo>
                    <a:pt x="346" y="562"/>
                  </a:lnTo>
                  <a:lnTo>
                    <a:pt x="346" y="562"/>
                  </a:lnTo>
                  <a:lnTo>
                    <a:pt x="354" y="566"/>
                  </a:lnTo>
                  <a:lnTo>
                    <a:pt x="356" y="566"/>
                  </a:lnTo>
                  <a:lnTo>
                    <a:pt x="356" y="566"/>
                  </a:lnTo>
                  <a:lnTo>
                    <a:pt x="358" y="568"/>
                  </a:lnTo>
                  <a:lnTo>
                    <a:pt x="358" y="572"/>
                  </a:lnTo>
                  <a:lnTo>
                    <a:pt x="361" y="570"/>
                  </a:lnTo>
                  <a:lnTo>
                    <a:pt x="361" y="568"/>
                  </a:lnTo>
                  <a:lnTo>
                    <a:pt x="363" y="566"/>
                  </a:lnTo>
                  <a:lnTo>
                    <a:pt x="363" y="566"/>
                  </a:lnTo>
                  <a:lnTo>
                    <a:pt x="363" y="564"/>
                  </a:lnTo>
                  <a:lnTo>
                    <a:pt x="365" y="564"/>
                  </a:lnTo>
                  <a:lnTo>
                    <a:pt x="365" y="564"/>
                  </a:lnTo>
                  <a:lnTo>
                    <a:pt x="363" y="564"/>
                  </a:lnTo>
                  <a:lnTo>
                    <a:pt x="363" y="564"/>
                  </a:lnTo>
                  <a:lnTo>
                    <a:pt x="363" y="564"/>
                  </a:lnTo>
                  <a:lnTo>
                    <a:pt x="363" y="564"/>
                  </a:lnTo>
                  <a:lnTo>
                    <a:pt x="363" y="562"/>
                  </a:lnTo>
                  <a:lnTo>
                    <a:pt x="365" y="560"/>
                  </a:lnTo>
                  <a:lnTo>
                    <a:pt x="367" y="560"/>
                  </a:lnTo>
                  <a:lnTo>
                    <a:pt x="365" y="558"/>
                  </a:lnTo>
                  <a:lnTo>
                    <a:pt x="365" y="558"/>
                  </a:lnTo>
                  <a:lnTo>
                    <a:pt x="365" y="556"/>
                  </a:lnTo>
                  <a:lnTo>
                    <a:pt x="363" y="556"/>
                  </a:lnTo>
                  <a:lnTo>
                    <a:pt x="363" y="554"/>
                  </a:lnTo>
                  <a:lnTo>
                    <a:pt x="365" y="552"/>
                  </a:lnTo>
                  <a:lnTo>
                    <a:pt x="365" y="552"/>
                  </a:lnTo>
                  <a:lnTo>
                    <a:pt x="367" y="550"/>
                  </a:lnTo>
                  <a:lnTo>
                    <a:pt x="367" y="546"/>
                  </a:lnTo>
                  <a:lnTo>
                    <a:pt x="369" y="543"/>
                  </a:lnTo>
                  <a:lnTo>
                    <a:pt x="371" y="541"/>
                  </a:lnTo>
                  <a:lnTo>
                    <a:pt x="371" y="541"/>
                  </a:lnTo>
                  <a:lnTo>
                    <a:pt x="371" y="537"/>
                  </a:lnTo>
                  <a:lnTo>
                    <a:pt x="371" y="535"/>
                  </a:lnTo>
                  <a:lnTo>
                    <a:pt x="371" y="535"/>
                  </a:lnTo>
                  <a:lnTo>
                    <a:pt x="371" y="535"/>
                  </a:lnTo>
                  <a:lnTo>
                    <a:pt x="371" y="535"/>
                  </a:lnTo>
                  <a:lnTo>
                    <a:pt x="369" y="533"/>
                  </a:lnTo>
                  <a:lnTo>
                    <a:pt x="369" y="531"/>
                  </a:lnTo>
                  <a:lnTo>
                    <a:pt x="369" y="531"/>
                  </a:lnTo>
                  <a:lnTo>
                    <a:pt x="371" y="529"/>
                  </a:lnTo>
                  <a:lnTo>
                    <a:pt x="371" y="529"/>
                  </a:lnTo>
                  <a:lnTo>
                    <a:pt x="371" y="527"/>
                  </a:lnTo>
                  <a:lnTo>
                    <a:pt x="371" y="527"/>
                  </a:lnTo>
                  <a:lnTo>
                    <a:pt x="371" y="525"/>
                  </a:lnTo>
                  <a:lnTo>
                    <a:pt x="371" y="525"/>
                  </a:lnTo>
                  <a:lnTo>
                    <a:pt x="371" y="521"/>
                  </a:lnTo>
                  <a:lnTo>
                    <a:pt x="371" y="519"/>
                  </a:lnTo>
                  <a:lnTo>
                    <a:pt x="371" y="516"/>
                  </a:lnTo>
                  <a:lnTo>
                    <a:pt x="371" y="516"/>
                  </a:lnTo>
                  <a:lnTo>
                    <a:pt x="373" y="512"/>
                  </a:lnTo>
                  <a:lnTo>
                    <a:pt x="375" y="510"/>
                  </a:lnTo>
                  <a:lnTo>
                    <a:pt x="379" y="508"/>
                  </a:lnTo>
                  <a:lnTo>
                    <a:pt x="383" y="510"/>
                  </a:lnTo>
                  <a:lnTo>
                    <a:pt x="383" y="510"/>
                  </a:lnTo>
                  <a:lnTo>
                    <a:pt x="385" y="512"/>
                  </a:lnTo>
                  <a:lnTo>
                    <a:pt x="398" y="510"/>
                  </a:lnTo>
                  <a:lnTo>
                    <a:pt x="429" y="516"/>
                  </a:lnTo>
                  <a:lnTo>
                    <a:pt x="431" y="516"/>
                  </a:lnTo>
                  <a:lnTo>
                    <a:pt x="431" y="519"/>
                  </a:lnTo>
                  <a:lnTo>
                    <a:pt x="433" y="521"/>
                  </a:lnTo>
                  <a:lnTo>
                    <a:pt x="448" y="527"/>
                  </a:lnTo>
                  <a:lnTo>
                    <a:pt x="450" y="527"/>
                  </a:lnTo>
                  <a:lnTo>
                    <a:pt x="450" y="529"/>
                  </a:lnTo>
                  <a:lnTo>
                    <a:pt x="456" y="531"/>
                  </a:lnTo>
                  <a:lnTo>
                    <a:pt x="458" y="531"/>
                  </a:lnTo>
                  <a:lnTo>
                    <a:pt x="458" y="531"/>
                  </a:lnTo>
                  <a:lnTo>
                    <a:pt x="460" y="533"/>
                  </a:lnTo>
                  <a:lnTo>
                    <a:pt x="460" y="535"/>
                  </a:lnTo>
                  <a:lnTo>
                    <a:pt x="464" y="535"/>
                  </a:lnTo>
                  <a:lnTo>
                    <a:pt x="464" y="535"/>
                  </a:lnTo>
                  <a:lnTo>
                    <a:pt x="466" y="535"/>
                  </a:lnTo>
                  <a:lnTo>
                    <a:pt x="468" y="537"/>
                  </a:lnTo>
                  <a:lnTo>
                    <a:pt x="470" y="537"/>
                  </a:lnTo>
                  <a:lnTo>
                    <a:pt x="470" y="537"/>
                  </a:lnTo>
                  <a:lnTo>
                    <a:pt x="470" y="539"/>
                  </a:lnTo>
                  <a:lnTo>
                    <a:pt x="473" y="539"/>
                  </a:lnTo>
                  <a:lnTo>
                    <a:pt x="477" y="539"/>
                  </a:lnTo>
                  <a:lnTo>
                    <a:pt x="477" y="539"/>
                  </a:lnTo>
                  <a:lnTo>
                    <a:pt x="477" y="539"/>
                  </a:lnTo>
                  <a:lnTo>
                    <a:pt x="477" y="539"/>
                  </a:lnTo>
                  <a:lnTo>
                    <a:pt x="479" y="539"/>
                  </a:lnTo>
                  <a:lnTo>
                    <a:pt x="479" y="539"/>
                  </a:lnTo>
                  <a:lnTo>
                    <a:pt x="481" y="539"/>
                  </a:lnTo>
                  <a:lnTo>
                    <a:pt x="481" y="541"/>
                  </a:lnTo>
                  <a:lnTo>
                    <a:pt x="485" y="546"/>
                  </a:lnTo>
                  <a:lnTo>
                    <a:pt x="487" y="546"/>
                  </a:lnTo>
                  <a:lnTo>
                    <a:pt x="487" y="548"/>
                  </a:lnTo>
                  <a:lnTo>
                    <a:pt x="489" y="550"/>
                  </a:lnTo>
                  <a:lnTo>
                    <a:pt x="489" y="550"/>
                  </a:lnTo>
                  <a:lnTo>
                    <a:pt x="489" y="552"/>
                  </a:lnTo>
                  <a:lnTo>
                    <a:pt x="489" y="552"/>
                  </a:lnTo>
                  <a:lnTo>
                    <a:pt x="491" y="552"/>
                  </a:lnTo>
                  <a:lnTo>
                    <a:pt x="491" y="554"/>
                  </a:lnTo>
                  <a:lnTo>
                    <a:pt x="491" y="554"/>
                  </a:lnTo>
                  <a:lnTo>
                    <a:pt x="491" y="556"/>
                  </a:lnTo>
                  <a:lnTo>
                    <a:pt x="493" y="558"/>
                  </a:lnTo>
                  <a:lnTo>
                    <a:pt x="497" y="562"/>
                  </a:lnTo>
                  <a:lnTo>
                    <a:pt x="499" y="564"/>
                  </a:lnTo>
                  <a:lnTo>
                    <a:pt x="499" y="564"/>
                  </a:lnTo>
                  <a:lnTo>
                    <a:pt x="499" y="568"/>
                  </a:lnTo>
                  <a:lnTo>
                    <a:pt x="499" y="568"/>
                  </a:lnTo>
                  <a:lnTo>
                    <a:pt x="502" y="568"/>
                  </a:lnTo>
                  <a:lnTo>
                    <a:pt x="502" y="570"/>
                  </a:lnTo>
                  <a:lnTo>
                    <a:pt x="502" y="570"/>
                  </a:lnTo>
                  <a:lnTo>
                    <a:pt x="506" y="575"/>
                  </a:lnTo>
                  <a:lnTo>
                    <a:pt x="508" y="575"/>
                  </a:lnTo>
                  <a:lnTo>
                    <a:pt x="508" y="577"/>
                  </a:lnTo>
                  <a:lnTo>
                    <a:pt x="510" y="577"/>
                  </a:lnTo>
                  <a:lnTo>
                    <a:pt x="510" y="577"/>
                  </a:lnTo>
                  <a:lnTo>
                    <a:pt x="512" y="579"/>
                  </a:lnTo>
                  <a:lnTo>
                    <a:pt x="518" y="581"/>
                  </a:lnTo>
                  <a:lnTo>
                    <a:pt x="518" y="583"/>
                  </a:lnTo>
                  <a:lnTo>
                    <a:pt x="520" y="583"/>
                  </a:lnTo>
                  <a:lnTo>
                    <a:pt x="526" y="585"/>
                  </a:lnTo>
                  <a:lnTo>
                    <a:pt x="529" y="587"/>
                  </a:lnTo>
                  <a:lnTo>
                    <a:pt x="537" y="589"/>
                  </a:lnTo>
                  <a:lnTo>
                    <a:pt x="539" y="589"/>
                  </a:lnTo>
                  <a:lnTo>
                    <a:pt x="543" y="585"/>
                  </a:lnTo>
                  <a:lnTo>
                    <a:pt x="543" y="585"/>
                  </a:lnTo>
                  <a:lnTo>
                    <a:pt x="545" y="585"/>
                  </a:lnTo>
                  <a:lnTo>
                    <a:pt x="549" y="581"/>
                  </a:lnTo>
                  <a:lnTo>
                    <a:pt x="551" y="581"/>
                  </a:lnTo>
                  <a:lnTo>
                    <a:pt x="555" y="583"/>
                  </a:lnTo>
                  <a:lnTo>
                    <a:pt x="558" y="583"/>
                  </a:lnTo>
                  <a:lnTo>
                    <a:pt x="560" y="583"/>
                  </a:lnTo>
                  <a:lnTo>
                    <a:pt x="560" y="583"/>
                  </a:lnTo>
                  <a:lnTo>
                    <a:pt x="560" y="583"/>
                  </a:lnTo>
                  <a:lnTo>
                    <a:pt x="560" y="583"/>
                  </a:lnTo>
                  <a:lnTo>
                    <a:pt x="562" y="583"/>
                  </a:lnTo>
                  <a:lnTo>
                    <a:pt x="562" y="581"/>
                  </a:lnTo>
                  <a:lnTo>
                    <a:pt x="564" y="581"/>
                  </a:lnTo>
                  <a:lnTo>
                    <a:pt x="564" y="579"/>
                  </a:lnTo>
                  <a:lnTo>
                    <a:pt x="566" y="579"/>
                  </a:lnTo>
                  <a:lnTo>
                    <a:pt x="566" y="579"/>
                  </a:lnTo>
                  <a:lnTo>
                    <a:pt x="568" y="579"/>
                  </a:lnTo>
                  <a:lnTo>
                    <a:pt x="570" y="579"/>
                  </a:lnTo>
                  <a:lnTo>
                    <a:pt x="570" y="579"/>
                  </a:lnTo>
                  <a:lnTo>
                    <a:pt x="572" y="579"/>
                  </a:lnTo>
                  <a:lnTo>
                    <a:pt x="576" y="579"/>
                  </a:lnTo>
                  <a:lnTo>
                    <a:pt x="576" y="579"/>
                  </a:lnTo>
                  <a:lnTo>
                    <a:pt x="578" y="577"/>
                  </a:lnTo>
                  <a:lnTo>
                    <a:pt x="580" y="577"/>
                  </a:lnTo>
                  <a:lnTo>
                    <a:pt x="582" y="579"/>
                  </a:lnTo>
                  <a:lnTo>
                    <a:pt x="585" y="579"/>
                  </a:lnTo>
                  <a:lnTo>
                    <a:pt x="587" y="577"/>
                  </a:lnTo>
                  <a:lnTo>
                    <a:pt x="589" y="577"/>
                  </a:lnTo>
                  <a:lnTo>
                    <a:pt x="591" y="577"/>
                  </a:lnTo>
                  <a:lnTo>
                    <a:pt x="593" y="577"/>
                  </a:lnTo>
                  <a:lnTo>
                    <a:pt x="595" y="577"/>
                  </a:lnTo>
                  <a:lnTo>
                    <a:pt x="595" y="579"/>
                  </a:lnTo>
                  <a:lnTo>
                    <a:pt x="595" y="579"/>
                  </a:lnTo>
                  <a:lnTo>
                    <a:pt x="595" y="579"/>
                  </a:lnTo>
                  <a:lnTo>
                    <a:pt x="597" y="577"/>
                  </a:lnTo>
                  <a:lnTo>
                    <a:pt x="599" y="575"/>
                  </a:lnTo>
                  <a:lnTo>
                    <a:pt x="601" y="575"/>
                  </a:lnTo>
                  <a:lnTo>
                    <a:pt x="601" y="572"/>
                  </a:lnTo>
                  <a:lnTo>
                    <a:pt x="603" y="572"/>
                  </a:lnTo>
                  <a:lnTo>
                    <a:pt x="603" y="575"/>
                  </a:lnTo>
                  <a:lnTo>
                    <a:pt x="603" y="575"/>
                  </a:lnTo>
                  <a:lnTo>
                    <a:pt x="605" y="579"/>
                  </a:lnTo>
                  <a:lnTo>
                    <a:pt x="605" y="579"/>
                  </a:lnTo>
                  <a:lnTo>
                    <a:pt x="605" y="579"/>
                  </a:lnTo>
                  <a:lnTo>
                    <a:pt x="607" y="575"/>
                  </a:lnTo>
                  <a:lnTo>
                    <a:pt x="607" y="575"/>
                  </a:lnTo>
                  <a:lnTo>
                    <a:pt x="609" y="572"/>
                  </a:lnTo>
                  <a:lnTo>
                    <a:pt x="609" y="570"/>
                  </a:lnTo>
                  <a:lnTo>
                    <a:pt x="611" y="570"/>
                  </a:lnTo>
                  <a:lnTo>
                    <a:pt x="614" y="570"/>
                  </a:lnTo>
                  <a:lnTo>
                    <a:pt x="614" y="570"/>
                  </a:lnTo>
                  <a:lnTo>
                    <a:pt x="616" y="568"/>
                  </a:lnTo>
                  <a:lnTo>
                    <a:pt x="616" y="566"/>
                  </a:lnTo>
                  <a:lnTo>
                    <a:pt x="616" y="566"/>
                  </a:lnTo>
                  <a:lnTo>
                    <a:pt x="616" y="566"/>
                  </a:lnTo>
                  <a:lnTo>
                    <a:pt x="616" y="566"/>
                  </a:lnTo>
                  <a:lnTo>
                    <a:pt x="616" y="566"/>
                  </a:lnTo>
                  <a:lnTo>
                    <a:pt x="618" y="564"/>
                  </a:lnTo>
                  <a:lnTo>
                    <a:pt x="618" y="562"/>
                  </a:lnTo>
                  <a:lnTo>
                    <a:pt x="620" y="562"/>
                  </a:lnTo>
                  <a:lnTo>
                    <a:pt x="620" y="562"/>
                  </a:lnTo>
                  <a:lnTo>
                    <a:pt x="622" y="562"/>
                  </a:lnTo>
                  <a:lnTo>
                    <a:pt x="622" y="562"/>
                  </a:lnTo>
                  <a:lnTo>
                    <a:pt x="624" y="564"/>
                  </a:lnTo>
                  <a:lnTo>
                    <a:pt x="626" y="566"/>
                  </a:lnTo>
                  <a:lnTo>
                    <a:pt x="626" y="568"/>
                  </a:lnTo>
                  <a:lnTo>
                    <a:pt x="624" y="570"/>
                  </a:lnTo>
                  <a:lnTo>
                    <a:pt x="624" y="570"/>
                  </a:lnTo>
                  <a:lnTo>
                    <a:pt x="626" y="570"/>
                  </a:lnTo>
                  <a:lnTo>
                    <a:pt x="626" y="570"/>
                  </a:lnTo>
                  <a:lnTo>
                    <a:pt x="626" y="570"/>
                  </a:lnTo>
                  <a:lnTo>
                    <a:pt x="626" y="568"/>
                  </a:lnTo>
                  <a:lnTo>
                    <a:pt x="628" y="566"/>
                  </a:lnTo>
                  <a:lnTo>
                    <a:pt x="628" y="564"/>
                  </a:lnTo>
                  <a:lnTo>
                    <a:pt x="630" y="564"/>
                  </a:lnTo>
                  <a:lnTo>
                    <a:pt x="628" y="564"/>
                  </a:lnTo>
                  <a:lnTo>
                    <a:pt x="628" y="564"/>
                  </a:lnTo>
                  <a:lnTo>
                    <a:pt x="630" y="562"/>
                  </a:lnTo>
                  <a:lnTo>
                    <a:pt x="632" y="562"/>
                  </a:lnTo>
                  <a:lnTo>
                    <a:pt x="634" y="562"/>
                  </a:lnTo>
                  <a:lnTo>
                    <a:pt x="634" y="560"/>
                  </a:lnTo>
                  <a:lnTo>
                    <a:pt x="636" y="558"/>
                  </a:lnTo>
                  <a:lnTo>
                    <a:pt x="634" y="556"/>
                  </a:lnTo>
                  <a:lnTo>
                    <a:pt x="634" y="552"/>
                  </a:lnTo>
                  <a:lnTo>
                    <a:pt x="638" y="552"/>
                  </a:lnTo>
                  <a:lnTo>
                    <a:pt x="641" y="548"/>
                  </a:lnTo>
                  <a:lnTo>
                    <a:pt x="643" y="548"/>
                  </a:lnTo>
                  <a:lnTo>
                    <a:pt x="643" y="548"/>
                  </a:lnTo>
                  <a:lnTo>
                    <a:pt x="643" y="546"/>
                  </a:lnTo>
                  <a:lnTo>
                    <a:pt x="645" y="546"/>
                  </a:lnTo>
                  <a:lnTo>
                    <a:pt x="651" y="537"/>
                  </a:lnTo>
                  <a:lnTo>
                    <a:pt x="653" y="535"/>
                  </a:lnTo>
                  <a:lnTo>
                    <a:pt x="661" y="529"/>
                  </a:lnTo>
                  <a:lnTo>
                    <a:pt x="667" y="523"/>
                  </a:lnTo>
                  <a:lnTo>
                    <a:pt x="670" y="523"/>
                  </a:lnTo>
                  <a:lnTo>
                    <a:pt x="670" y="521"/>
                  </a:lnTo>
                  <a:lnTo>
                    <a:pt x="672" y="521"/>
                  </a:lnTo>
                  <a:lnTo>
                    <a:pt x="672" y="519"/>
                  </a:lnTo>
                  <a:lnTo>
                    <a:pt x="674" y="519"/>
                  </a:lnTo>
                  <a:lnTo>
                    <a:pt x="674" y="519"/>
                  </a:lnTo>
                  <a:lnTo>
                    <a:pt x="676" y="516"/>
                  </a:lnTo>
                  <a:lnTo>
                    <a:pt x="682" y="514"/>
                  </a:lnTo>
                  <a:lnTo>
                    <a:pt x="684" y="514"/>
                  </a:lnTo>
                  <a:lnTo>
                    <a:pt x="686" y="516"/>
                  </a:lnTo>
                  <a:lnTo>
                    <a:pt x="688" y="514"/>
                  </a:lnTo>
                  <a:lnTo>
                    <a:pt x="694" y="519"/>
                  </a:lnTo>
                  <a:lnTo>
                    <a:pt x="697" y="521"/>
                  </a:lnTo>
                  <a:lnTo>
                    <a:pt x="699" y="523"/>
                  </a:lnTo>
                  <a:lnTo>
                    <a:pt x="697" y="523"/>
                  </a:lnTo>
                  <a:lnTo>
                    <a:pt x="697" y="525"/>
                  </a:lnTo>
                  <a:lnTo>
                    <a:pt x="699" y="523"/>
                  </a:lnTo>
                  <a:lnTo>
                    <a:pt x="699" y="523"/>
                  </a:lnTo>
                  <a:lnTo>
                    <a:pt x="701" y="523"/>
                  </a:lnTo>
                  <a:lnTo>
                    <a:pt x="703" y="523"/>
                  </a:lnTo>
                  <a:lnTo>
                    <a:pt x="703" y="525"/>
                  </a:lnTo>
                  <a:lnTo>
                    <a:pt x="705" y="525"/>
                  </a:lnTo>
                  <a:lnTo>
                    <a:pt x="709" y="527"/>
                  </a:lnTo>
                  <a:lnTo>
                    <a:pt x="728" y="537"/>
                  </a:lnTo>
                  <a:lnTo>
                    <a:pt x="728" y="537"/>
                  </a:lnTo>
                  <a:lnTo>
                    <a:pt x="730" y="539"/>
                  </a:lnTo>
                  <a:lnTo>
                    <a:pt x="730" y="539"/>
                  </a:lnTo>
                  <a:lnTo>
                    <a:pt x="732" y="541"/>
                  </a:lnTo>
                  <a:lnTo>
                    <a:pt x="732" y="541"/>
                  </a:lnTo>
                  <a:lnTo>
                    <a:pt x="734" y="539"/>
                  </a:lnTo>
                  <a:lnTo>
                    <a:pt x="734" y="537"/>
                  </a:lnTo>
                  <a:lnTo>
                    <a:pt x="736" y="537"/>
                  </a:lnTo>
                  <a:lnTo>
                    <a:pt x="736" y="537"/>
                  </a:lnTo>
                  <a:lnTo>
                    <a:pt x="736" y="537"/>
                  </a:lnTo>
                  <a:lnTo>
                    <a:pt x="738" y="535"/>
                  </a:lnTo>
                  <a:lnTo>
                    <a:pt x="738" y="535"/>
                  </a:lnTo>
                  <a:lnTo>
                    <a:pt x="742" y="535"/>
                  </a:lnTo>
                  <a:lnTo>
                    <a:pt x="744" y="537"/>
                  </a:lnTo>
                  <a:lnTo>
                    <a:pt x="742" y="535"/>
                  </a:lnTo>
                  <a:lnTo>
                    <a:pt x="742" y="535"/>
                  </a:lnTo>
                  <a:lnTo>
                    <a:pt x="740" y="535"/>
                  </a:lnTo>
                  <a:lnTo>
                    <a:pt x="740" y="535"/>
                  </a:lnTo>
                  <a:lnTo>
                    <a:pt x="742" y="533"/>
                  </a:lnTo>
                  <a:lnTo>
                    <a:pt x="742" y="533"/>
                  </a:lnTo>
                  <a:lnTo>
                    <a:pt x="744" y="533"/>
                  </a:lnTo>
                  <a:lnTo>
                    <a:pt x="746" y="535"/>
                  </a:lnTo>
                  <a:lnTo>
                    <a:pt x="746" y="537"/>
                  </a:lnTo>
                  <a:lnTo>
                    <a:pt x="748" y="535"/>
                  </a:lnTo>
                  <a:lnTo>
                    <a:pt x="750" y="535"/>
                  </a:lnTo>
                  <a:lnTo>
                    <a:pt x="750" y="535"/>
                  </a:lnTo>
                  <a:lnTo>
                    <a:pt x="752" y="535"/>
                  </a:lnTo>
                  <a:lnTo>
                    <a:pt x="752" y="535"/>
                  </a:lnTo>
                  <a:lnTo>
                    <a:pt x="752" y="533"/>
                  </a:lnTo>
                  <a:lnTo>
                    <a:pt x="752" y="533"/>
                  </a:lnTo>
                  <a:lnTo>
                    <a:pt x="752" y="531"/>
                  </a:lnTo>
                  <a:lnTo>
                    <a:pt x="752" y="531"/>
                  </a:lnTo>
                  <a:lnTo>
                    <a:pt x="755" y="529"/>
                  </a:lnTo>
                  <a:lnTo>
                    <a:pt x="755" y="529"/>
                  </a:lnTo>
                  <a:lnTo>
                    <a:pt x="757" y="525"/>
                  </a:lnTo>
                  <a:lnTo>
                    <a:pt x="757" y="525"/>
                  </a:lnTo>
                  <a:lnTo>
                    <a:pt x="755" y="527"/>
                  </a:lnTo>
                  <a:lnTo>
                    <a:pt x="752" y="531"/>
                  </a:lnTo>
                  <a:lnTo>
                    <a:pt x="750" y="531"/>
                  </a:lnTo>
                  <a:lnTo>
                    <a:pt x="750" y="529"/>
                  </a:lnTo>
                  <a:lnTo>
                    <a:pt x="752" y="527"/>
                  </a:lnTo>
                  <a:lnTo>
                    <a:pt x="755" y="527"/>
                  </a:lnTo>
                  <a:lnTo>
                    <a:pt x="759" y="525"/>
                  </a:lnTo>
                  <a:lnTo>
                    <a:pt x="757" y="523"/>
                  </a:lnTo>
                  <a:lnTo>
                    <a:pt x="757" y="525"/>
                  </a:lnTo>
                  <a:lnTo>
                    <a:pt x="757" y="525"/>
                  </a:lnTo>
                  <a:lnTo>
                    <a:pt x="755" y="525"/>
                  </a:lnTo>
                  <a:lnTo>
                    <a:pt x="755" y="525"/>
                  </a:lnTo>
                  <a:lnTo>
                    <a:pt x="755" y="523"/>
                  </a:lnTo>
                  <a:lnTo>
                    <a:pt x="755" y="523"/>
                  </a:lnTo>
                  <a:lnTo>
                    <a:pt x="752" y="523"/>
                  </a:lnTo>
                  <a:lnTo>
                    <a:pt x="752" y="525"/>
                  </a:lnTo>
                  <a:lnTo>
                    <a:pt x="752" y="525"/>
                  </a:lnTo>
                  <a:lnTo>
                    <a:pt x="752" y="525"/>
                  </a:lnTo>
                  <a:lnTo>
                    <a:pt x="752" y="527"/>
                  </a:lnTo>
                  <a:lnTo>
                    <a:pt x="752" y="525"/>
                  </a:lnTo>
                  <a:lnTo>
                    <a:pt x="752" y="525"/>
                  </a:lnTo>
                  <a:lnTo>
                    <a:pt x="752" y="525"/>
                  </a:lnTo>
                  <a:lnTo>
                    <a:pt x="752" y="525"/>
                  </a:lnTo>
                  <a:lnTo>
                    <a:pt x="750" y="527"/>
                  </a:lnTo>
                  <a:lnTo>
                    <a:pt x="750" y="525"/>
                  </a:lnTo>
                  <a:lnTo>
                    <a:pt x="748" y="527"/>
                  </a:lnTo>
                  <a:lnTo>
                    <a:pt x="748" y="525"/>
                  </a:lnTo>
                  <a:lnTo>
                    <a:pt x="748" y="525"/>
                  </a:lnTo>
                  <a:lnTo>
                    <a:pt x="750" y="523"/>
                  </a:lnTo>
                  <a:lnTo>
                    <a:pt x="750" y="523"/>
                  </a:lnTo>
                  <a:lnTo>
                    <a:pt x="750" y="523"/>
                  </a:lnTo>
                  <a:lnTo>
                    <a:pt x="750" y="523"/>
                  </a:lnTo>
                  <a:lnTo>
                    <a:pt x="750" y="523"/>
                  </a:lnTo>
                  <a:lnTo>
                    <a:pt x="750" y="525"/>
                  </a:lnTo>
                  <a:lnTo>
                    <a:pt x="752" y="523"/>
                  </a:lnTo>
                  <a:lnTo>
                    <a:pt x="752" y="521"/>
                  </a:lnTo>
                  <a:lnTo>
                    <a:pt x="755" y="521"/>
                  </a:lnTo>
                  <a:lnTo>
                    <a:pt x="757" y="521"/>
                  </a:lnTo>
                  <a:lnTo>
                    <a:pt x="763" y="519"/>
                  </a:lnTo>
                  <a:lnTo>
                    <a:pt x="765" y="519"/>
                  </a:lnTo>
                  <a:lnTo>
                    <a:pt x="767" y="519"/>
                  </a:lnTo>
                  <a:lnTo>
                    <a:pt x="769" y="514"/>
                  </a:lnTo>
                  <a:lnTo>
                    <a:pt x="769" y="514"/>
                  </a:lnTo>
                  <a:lnTo>
                    <a:pt x="771" y="514"/>
                  </a:lnTo>
                  <a:lnTo>
                    <a:pt x="771" y="512"/>
                  </a:lnTo>
                  <a:lnTo>
                    <a:pt x="777" y="508"/>
                  </a:lnTo>
                  <a:lnTo>
                    <a:pt x="779" y="506"/>
                  </a:lnTo>
                  <a:lnTo>
                    <a:pt x="782" y="504"/>
                  </a:lnTo>
                  <a:lnTo>
                    <a:pt x="784" y="506"/>
                  </a:lnTo>
                  <a:lnTo>
                    <a:pt x="788" y="508"/>
                  </a:lnTo>
                  <a:lnTo>
                    <a:pt x="790" y="510"/>
                  </a:lnTo>
                  <a:lnTo>
                    <a:pt x="794" y="516"/>
                  </a:lnTo>
                  <a:lnTo>
                    <a:pt x="796" y="519"/>
                  </a:lnTo>
                  <a:lnTo>
                    <a:pt x="796" y="519"/>
                  </a:lnTo>
                  <a:lnTo>
                    <a:pt x="796" y="525"/>
                  </a:lnTo>
                  <a:lnTo>
                    <a:pt x="796" y="527"/>
                  </a:lnTo>
                  <a:lnTo>
                    <a:pt x="796" y="527"/>
                  </a:lnTo>
                  <a:lnTo>
                    <a:pt x="796" y="527"/>
                  </a:lnTo>
                  <a:lnTo>
                    <a:pt x="796" y="529"/>
                  </a:lnTo>
                  <a:lnTo>
                    <a:pt x="796" y="529"/>
                  </a:lnTo>
                  <a:lnTo>
                    <a:pt x="796" y="531"/>
                  </a:lnTo>
                  <a:lnTo>
                    <a:pt x="796" y="533"/>
                  </a:lnTo>
                  <a:lnTo>
                    <a:pt x="794" y="535"/>
                  </a:lnTo>
                  <a:lnTo>
                    <a:pt x="794" y="535"/>
                  </a:lnTo>
                  <a:lnTo>
                    <a:pt x="792" y="535"/>
                  </a:lnTo>
                  <a:lnTo>
                    <a:pt x="784" y="541"/>
                  </a:lnTo>
                  <a:lnTo>
                    <a:pt x="784" y="541"/>
                  </a:lnTo>
                  <a:lnTo>
                    <a:pt x="784" y="541"/>
                  </a:lnTo>
                  <a:lnTo>
                    <a:pt x="779" y="546"/>
                  </a:lnTo>
                  <a:lnTo>
                    <a:pt x="779" y="548"/>
                  </a:lnTo>
                  <a:lnTo>
                    <a:pt x="775" y="548"/>
                  </a:lnTo>
                  <a:lnTo>
                    <a:pt x="775" y="548"/>
                  </a:lnTo>
                  <a:lnTo>
                    <a:pt x="775" y="550"/>
                  </a:lnTo>
                  <a:lnTo>
                    <a:pt x="773" y="550"/>
                  </a:lnTo>
                  <a:lnTo>
                    <a:pt x="773" y="552"/>
                  </a:lnTo>
                  <a:lnTo>
                    <a:pt x="773" y="552"/>
                  </a:lnTo>
                  <a:lnTo>
                    <a:pt x="773" y="552"/>
                  </a:lnTo>
                  <a:lnTo>
                    <a:pt x="771" y="554"/>
                  </a:lnTo>
                  <a:lnTo>
                    <a:pt x="771" y="554"/>
                  </a:lnTo>
                  <a:lnTo>
                    <a:pt x="769" y="556"/>
                  </a:lnTo>
                  <a:lnTo>
                    <a:pt x="769" y="556"/>
                  </a:lnTo>
                  <a:lnTo>
                    <a:pt x="769" y="556"/>
                  </a:lnTo>
                  <a:lnTo>
                    <a:pt x="767" y="558"/>
                  </a:lnTo>
                  <a:lnTo>
                    <a:pt x="767" y="558"/>
                  </a:lnTo>
                  <a:lnTo>
                    <a:pt x="767" y="558"/>
                  </a:lnTo>
                  <a:lnTo>
                    <a:pt x="765" y="562"/>
                  </a:lnTo>
                  <a:lnTo>
                    <a:pt x="765" y="562"/>
                  </a:lnTo>
                  <a:lnTo>
                    <a:pt x="765" y="564"/>
                  </a:lnTo>
                  <a:lnTo>
                    <a:pt x="765" y="566"/>
                  </a:lnTo>
                  <a:lnTo>
                    <a:pt x="767" y="566"/>
                  </a:lnTo>
                  <a:lnTo>
                    <a:pt x="769" y="568"/>
                  </a:lnTo>
                  <a:lnTo>
                    <a:pt x="769" y="570"/>
                  </a:lnTo>
                  <a:lnTo>
                    <a:pt x="769" y="572"/>
                  </a:lnTo>
                  <a:lnTo>
                    <a:pt x="771" y="575"/>
                  </a:lnTo>
                  <a:lnTo>
                    <a:pt x="775" y="583"/>
                  </a:lnTo>
                  <a:lnTo>
                    <a:pt x="777" y="589"/>
                  </a:lnTo>
                  <a:lnTo>
                    <a:pt x="779" y="591"/>
                  </a:lnTo>
                  <a:lnTo>
                    <a:pt x="777" y="591"/>
                  </a:lnTo>
                  <a:lnTo>
                    <a:pt x="775" y="597"/>
                  </a:lnTo>
                  <a:lnTo>
                    <a:pt x="773" y="599"/>
                  </a:lnTo>
                  <a:lnTo>
                    <a:pt x="773" y="599"/>
                  </a:lnTo>
                  <a:lnTo>
                    <a:pt x="775" y="599"/>
                  </a:lnTo>
                  <a:lnTo>
                    <a:pt x="777" y="597"/>
                  </a:lnTo>
                  <a:lnTo>
                    <a:pt x="779" y="597"/>
                  </a:lnTo>
                  <a:lnTo>
                    <a:pt x="779" y="599"/>
                  </a:lnTo>
                  <a:lnTo>
                    <a:pt x="779" y="599"/>
                  </a:lnTo>
                  <a:lnTo>
                    <a:pt x="779" y="602"/>
                  </a:lnTo>
                  <a:lnTo>
                    <a:pt x="779" y="602"/>
                  </a:lnTo>
                  <a:lnTo>
                    <a:pt x="779" y="604"/>
                  </a:lnTo>
                  <a:lnTo>
                    <a:pt x="782" y="604"/>
                  </a:lnTo>
                  <a:lnTo>
                    <a:pt x="784" y="604"/>
                  </a:lnTo>
                  <a:lnTo>
                    <a:pt x="786" y="604"/>
                  </a:lnTo>
                  <a:lnTo>
                    <a:pt x="790" y="608"/>
                  </a:lnTo>
                  <a:lnTo>
                    <a:pt x="792" y="608"/>
                  </a:lnTo>
                  <a:lnTo>
                    <a:pt x="792" y="606"/>
                  </a:lnTo>
                  <a:lnTo>
                    <a:pt x="794" y="597"/>
                  </a:lnTo>
                  <a:lnTo>
                    <a:pt x="796" y="595"/>
                  </a:lnTo>
                  <a:lnTo>
                    <a:pt x="798" y="595"/>
                  </a:lnTo>
                  <a:lnTo>
                    <a:pt x="800" y="595"/>
                  </a:lnTo>
                  <a:lnTo>
                    <a:pt x="800" y="595"/>
                  </a:lnTo>
                  <a:lnTo>
                    <a:pt x="800" y="591"/>
                  </a:lnTo>
                  <a:lnTo>
                    <a:pt x="800" y="591"/>
                  </a:lnTo>
                  <a:lnTo>
                    <a:pt x="802" y="591"/>
                  </a:lnTo>
                  <a:lnTo>
                    <a:pt x="806" y="591"/>
                  </a:lnTo>
                  <a:lnTo>
                    <a:pt x="806" y="591"/>
                  </a:lnTo>
                  <a:lnTo>
                    <a:pt x="806" y="589"/>
                  </a:lnTo>
                  <a:lnTo>
                    <a:pt x="806" y="575"/>
                  </a:lnTo>
                  <a:lnTo>
                    <a:pt x="806" y="575"/>
                  </a:lnTo>
                  <a:lnTo>
                    <a:pt x="808" y="572"/>
                  </a:lnTo>
                  <a:lnTo>
                    <a:pt x="808" y="572"/>
                  </a:lnTo>
                  <a:lnTo>
                    <a:pt x="808" y="572"/>
                  </a:lnTo>
                  <a:lnTo>
                    <a:pt x="806" y="570"/>
                  </a:lnTo>
                  <a:lnTo>
                    <a:pt x="808" y="570"/>
                  </a:lnTo>
                  <a:lnTo>
                    <a:pt x="808" y="570"/>
                  </a:lnTo>
                  <a:lnTo>
                    <a:pt x="811" y="572"/>
                  </a:lnTo>
                  <a:lnTo>
                    <a:pt x="811" y="572"/>
                  </a:lnTo>
                  <a:lnTo>
                    <a:pt x="813" y="572"/>
                  </a:lnTo>
                  <a:lnTo>
                    <a:pt x="815" y="572"/>
                  </a:lnTo>
                  <a:lnTo>
                    <a:pt x="815" y="572"/>
                  </a:lnTo>
                  <a:lnTo>
                    <a:pt x="815" y="572"/>
                  </a:lnTo>
                  <a:lnTo>
                    <a:pt x="815" y="572"/>
                  </a:lnTo>
                  <a:lnTo>
                    <a:pt x="815" y="570"/>
                  </a:lnTo>
                  <a:lnTo>
                    <a:pt x="815" y="570"/>
                  </a:lnTo>
                  <a:lnTo>
                    <a:pt x="817" y="570"/>
                  </a:lnTo>
                  <a:lnTo>
                    <a:pt x="817" y="570"/>
                  </a:lnTo>
                  <a:lnTo>
                    <a:pt x="823" y="570"/>
                  </a:lnTo>
                  <a:lnTo>
                    <a:pt x="825" y="570"/>
                  </a:lnTo>
                  <a:lnTo>
                    <a:pt x="831" y="570"/>
                  </a:lnTo>
                  <a:lnTo>
                    <a:pt x="831" y="568"/>
                  </a:lnTo>
                  <a:lnTo>
                    <a:pt x="831" y="566"/>
                  </a:lnTo>
                  <a:lnTo>
                    <a:pt x="831" y="566"/>
                  </a:lnTo>
                  <a:lnTo>
                    <a:pt x="829" y="564"/>
                  </a:lnTo>
                  <a:lnTo>
                    <a:pt x="829" y="562"/>
                  </a:lnTo>
                  <a:lnTo>
                    <a:pt x="829" y="562"/>
                  </a:lnTo>
                  <a:lnTo>
                    <a:pt x="827" y="562"/>
                  </a:lnTo>
                  <a:lnTo>
                    <a:pt x="825" y="560"/>
                  </a:lnTo>
                  <a:lnTo>
                    <a:pt x="823" y="560"/>
                  </a:lnTo>
                  <a:lnTo>
                    <a:pt x="825" y="560"/>
                  </a:lnTo>
                  <a:lnTo>
                    <a:pt x="825" y="560"/>
                  </a:lnTo>
                  <a:lnTo>
                    <a:pt x="825" y="558"/>
                  </a:lnTo>
                  <a:lnTo>
                    <a:pt x="825" y="558"/>
                  </a:lnTo>
                  <a:lnTo>
                    <a:pt x="825" y="556"/>
                  </a:lnTo>
                  <a:lnTo>
                    <a:pt x="825" y="556"/>
                  </a:lnTo>
                  <a:lnTo>
                    <a:pt x="825" y="556"/>
                  </a:lnTo>
                  <a:lnTo>
                    <a:pt x="823" y="554"/>
                  </a:lnTo>
                  <a:lnTo>
                    <a:pt x="823" y="554"/>
                  </a:lnTo>
                  <a:lnTo>
                    <a:pt x="823" y="554"/>
                  </a:lnTo>
                  <a:lnTo>
                    <a:pt x="821" y="554"/>
                  </a:lnTo>
                  <a:lnTo>
                    <a:pt x="821" y="548"/>
                  </a:lnTo>
                  <a:lnTo>
                    <a:pt x="821" y="546"/>
                  </a:lnTo>
                  <a:lnTo>
                    <a:pt x="821" y="546"/>
                  </a:lnTo>
                  <a:lnTo>
                    <a:pt x="823" y="541"/>
                  </a:lnTo>
                  <a:lnTo>
                    <a:pt x="823" y="537"/>
                  </a:lnTo>
                  <a:lnTo>
                    <a:pt x="823" y="533"/>
                  </a:lnTo>
                  <a:lnTo>
                    <a:pt x="825" y="529"/>
                  </a:lnTo>
                  <a:lnTo>
                    <a:pt x="825" y="527"/>
                  </a:lnTo>
                  <a:lnTo>
                    <a:pt x="825" y="525"/>
                  </a:lnTo>
                  <a:lnTo>
                    <a:pt x="825" y="523"/>
                  </a:lnTo>
                  <a:lnTo>
                    <a:pt x="825" y="521"/>
                  </a:lnTo>
                  <a:lnTo>
                    <a:pt x="827" y="519"/>
                  </a:lnTo>
                  <a:lnTo>
                    <a:pt x="827" y="519"/>
                  </a:lnTo>
                  <a:lnTo>
                    <a:pt x="829" y="516"/>
                  </a:lnTo>
                  <a:lnTo>
                    <a:pt x="829" y="514"/>
                  </a:lnTo>
                  <a:lnTo>
                    <a:pt x="829" y="514"/>
                  </a:lnTo>
                  <a:lnTo>
                    <a:pt x="829" y="514"/>
                  </a:lnTo>
                  <a:lnTo>
                    <a:pt x="844" y="519"/>
                  </a:lnTo>
                  <a:lnTo>
                    <a:pt x="848" y="519"/>
                  </a:lnTo>
                  <a:lnTo>
                    <a:pt x="850" y="519"/>
                  </a:lnTo>
                  <a:lnTo>
                    <a:pt x="852" y="521"/>
                  </a:lnTo>
                  <a:lnTo>
                    <a:pt x="852" y="521"/>
                  </a:lnTo>
                  <a:lnTo>
                    <a:pt x="854" y="523"/>
                  </a:lnTo>
                  <a:lnTo>
                    <a:pt x="856" y="525"/>
                  </a:lnTo>
                  <a:lnTo>
                    <a:pt x="856" y="525"/>
                  </a:lnTo>
                  <a:lnTo>
                    <a:pt x="856" y="527"/>
                  </a:lnTo>
                  <a:lnTo>
                    <a:pt x="856" y="531"/>
                  </a:lnTo>
                  <a:lnTo>
                    <a:pt x="856" y="531"/>
                  </a:lnTo>
                  <a:lnTo>
                    <a:pt x="858" y="533"/>
                  </a:lnTo>
                  <a:lnTo>
                    <a:pt x="860" y="533"/>
                  </a:lnTo>
                  <a:lnTo>
                    <a:pt x="860" y="533"/>
                  </a:lnTo>
                  <a:lnTo>
                    <a:pt x="860" y="533"/>
                  </a:lnTo>
                  <a:lnTo>
                    <a:pt x="862" y="531"/>
                  </a:lnTo>
                  <a:lnTo>
                    <a:pt x="864" y="531"/>
                  </a:lnTo>
                  <a:lnTo>
                    <a:pt x="864" y="531"/>
                  </a:lnTo>
                  <a:lnTo>
                    <a:pt x="867" y="531"/>
                  </a:lnTo>
                  <a:lnTo>
                    <a:pt x="867" y="531"/>
                  </a:lnTo>
                  <a:lnTo>
                    <a:pt x="873" y="529"/>
                  </a:lnTo>
                  <a:lnTo>
                    <a:pt x="875" y="529"/>
                  </a:lnTo>
                  <a:lnTo>
                    <a:pt x="885" y="531"/>
                  </a:lnTo>
                  <a:lnTo>
                    <a:pt x="889" y="531"/>
                  </a:lnTo>
                  <a:lnTo>
                    <a:pt x="900" y="525"/>
                  </a:lnTo>
                  <a:lnTo>
                    <a:pt x="906" y="523"/>
                  </a:lnTo>
                  <a:lnTo>
                    <a:pt x="918" y="521"/>
                  </a:lnTo>
                  <a:lnTo>
                    <a:pt x="929" y="514"/>
                  </a:lnTo>
                  <a:lnTo>
                    <a:pt x="931" y="514"/>
                  </a:lnTo>
                  <a:lnTo>
                    <a:pt x="941" y="508"/>
                  </a:lnTo>
                  <a:lnTo>
                    <a:pt x="945" y="506"/>
                  </a:lnTo>
                  <a:lnTo>
                    <a:pt x="947" y="506"/>
                  </a:lnTo>
                  <a:lnTo>
                    <a:pt x="954" y="506"/>
                  </a:lnTo>
                  <a:lnTo>
                    <a:pt x="968" y="510"/>
                  </a:lnTo>
                  <a:lnTo>
                    <a:pt x="970" y="512"/>
                  </a:lnTo>
                  <a:lnTo>
                    <a:pt x="981" y="525"/>
                  </a:lnTo>
                  <a:lnTo>
                    <a:pt x="985" y="527"/>
                  </a:lnTo>
                  <a:lnTo>
                    <a:pt x="991" y="527"/>
                  </a:lnTo>
                  <a:lnTo>
                    <a:pt x="1003" y="527"/>
                  </a:lnTo>
                  <a:lnTo>
                    <a:pt x="1006" y="527"/>
                  </a:lnTo>
                  <a:lnTo>
                    <a:pt x="1010" y="525"/>
                  </a:lnTo>
                  <a:lnTo>
                    <a:pt x="1020" y="529"/>
                  </a:lnTo>
                  <a:lnTo>
                    <a:pt x="1024" y="529"/>
                  </a:lnTo>
                  <a:lnTo>
                    <a:pt x="1064" y="523"/>
                  </a:lnTo>
                  <a:lnTo>
                    <a:pt x="1080" y="516"/>
                  </a:lnTo>
                  <a:lnTo>
                    <a:pt x="1088" y="510"/>
                  </a:lnTo>
                  <a:lnTo>
                    <a:pt x="1091" y="510"/>
                  </a:lnTo>
                  <a:lnTo>
                    <a:pt x="1093" y="510"/>
                  </a:lnTo>
                  <a:lnTo>
                    <a:pt x="1097" y="508"/>
                  </a:lnTo>
                  <a:lnTo>
                    <a:pt x="1111" y="498"/>
                  </a:lnTo>
                  <a:lnTo>
                    <a:pt x="1113" y="498"/>
                  </a:lnTo>
                  <a:lnTo>
                    <a:pt x="1115" y="496"/>
                  </a:lnTo>
                  <a:lnTo>
                    <a:pt x="1115" y="496"/>
                  </a:lnTo>
                  <a:lnTo>
                    <a:pt x="1118" y="496"/>
                  </a:lnTo>
                  <a:lnTo>
                    <a:pt x="1122" y="496"/>
                  </a:lnTo>
                  <a:lnTo>
                    <a:pt x="1132" y="490"/>
                  </a:lnTo>
                  <a:lnTo>
                    <a:pt x="1136" y="487"/>
                  </a:lnTo>
                  <a:lnTo>
                    <a:pt x="1149" y="485"/>
                  </a:lnTo>
                  <a:lnTo>
                    <a:pt x="1167" y="490"/>
                  </a:lnTo>
                  <a:lnTo>
                    <a:pt x="1171" y="492"/>
                  </a:lnTo>
                  <a:lnTo>
                    <a:pt x="1174" y="492"/>
                  </a:lnTo>
                  <a:lnTo>
                    <a:pt x="1194" y="490"/>
                  </a:lnTo>
                  <a:lnTo>
                    <a:pt x="1234" y="481"/>
                  </a:lnTo>
                  <a:lnTo>
                    <a:pt x="1238" y="479"/>
                  </a:lnTo>
                  <a:lnTo>
                    <a:pt x="1242" y="473"/>
                  </a:lnTo>
                  <a:lnTo>
                    <a:pt x="1246" y="469"/>
                  </a:lnTo>
                  <a:lnTo>
                    <a:pt x="1248" y="469"/>
                  </a:lnTo>
                  <a:lnTo>
                    <a:pt x="1248" y="467"/>
                  </a:lnTo>
                  <a:lnTo>
                    <a:pt x="1250" y="469"/>
                  </a:lnTo>
                  <a:lnTo>
                    <a:pt x="1250" y="469"/>
                  </a:lnTo>
                  <a:lnTo>
                    <a:pt x="1250" y="471"/>
                  </a:lnTo>
                  <a:lnTo>
                    <a:pt x="1250" y="471"/>
                  </a:lnTo>
                  <a:lnTo>
                    <a:pt x="1250" y="471"/>
                  </a:lnTo>
                  <a:lnTo>
                    <a:pt x="1252" y="471"/>
                  </a:lnTo>
                  <a:lnTo>
                    <a:pt x="1254" y="471"/>
                  </a:lnTo>
                  <a:lnTo>
                    <a:pt x="1254" y="471"/>
                  </a:lnTo>
                  <a:lnTo>
                    <a:pt x="1254" y="471"/>
                  </a:lnTo>
                  <a:lnTo>
                    <a:pt x="1254" y="471"/>
                  </a:lnTo>
                  <a:lnTo>
                    <a:pt x="1254" y="471"/>
                  </a:lnTo>
                  <a:lnTo>
                    <a:pt x="1256" y="473"/>
                  </a:lnTo>
                  <a:lnTo>
                    <a:pt x="1256" y="473"/>
                  </a:lnTo>
                  <a:lnTo>
                    <a:pt x="1259" y="475"/>
                  </a:lnTo>
                  <a:lnTo>
                    <a:pt x="1259" y="475"/>
                  </a:lnTo>
                  <a:lnTo>
                    <a:pt x="1259" y="477"/>
                  </a:lnTo>
                  <a:lnTo>
                    <a:pt x="1259" y="481"/>
                  </a:lnTo>
                  <a:lnTo>
                    <a:pt x="1259" y="483"/>
                  </a:lnTo>
                  <a:lnTo>
                    <a:pt x="1261" y="483"/>
                  </a:lnTo>
                  <a:lnTo>
                    <a:pt x="1261" y="485"/>
                  </a:lnTo>
                  <a:lnTo>
                    <a:pt x="1261" y="487"/>
                  </a:lnTo>
                  <a:lnTo>
                    <a:pt x="1263" y="487"/>
                  </a:lnTo>
                  <a:lnTo>
                    <a:pt x="1267" y="485"/>
                  </a:lnTo>
                  <a:lnTo>
                    <a:pt x="1273" y="483"/>
                  </a:lnTo>
                  <a:lnTo>
                    <a:pt x="1275" y="483"/>
                  </a:lnTo>
                  <a:lnTo>
                    <a:pt x="1275" y="483"/>
                  </a:lnTo>
                  <a:lnTo>
                    <a:pt x="1277" y="481"/>
                  </a:lnTo>
                  <a:lnTo>
                    <a:pt x="1286" y="467"/>
                  </a:lnTo>
                  <a:lnTo>
                    <a:pt x="1286" y="467"/>
                  </a:lnTo>
                  <a:lnTo>
                    <a:pt x="1286" y="465"/>
                  </a:lnTo>
                  <a:lnTo>
                    <a:pt x="1286" y="465"/>
                  </a:lnTo>
                  <a:lnTo>
                    <a:pt x="1288" y="465"/>
                  </a:lnTo>
                  <a:lnTo>
                    <a:pt x="1288" y="465"/>
                  </a:lnTo>
                  <a:lnTo>
                    <a:pt x="1292" y="463"/>
                  </a:lnTo>
                  <a:lnTo>
                    <a:pt x="1292" y="463"/>
                  </a:lnTo>
                  <a:lnTo>
                    <a:pt x="1292" y="463"/>
                  </a:lnTo>
                  <a:lnTo>
                    <a:pt x="1294" y="463"/>
                  </a:lnTo>
                  <a:lnTo>
                    <a:pt x="1294" y="465"/>
                  </a:lnTo>
                  <a:lnTo>
                    <a:pt x="1294" y="465"/>
                  </a:lnTo>
                  <a:lnTo>
                    <a:pt x="1300" y="467"/>
                  </a:lnTo>
                  <a:lnTo>
                    <a:pt x="1304" y="467"/>
                  </a:lnTo>
                  <a:lnTo>
                    <a:pt x="1306" y="467"/>
                  </a:lnTo>
                  <a:lnTo>
                    <a:pt x="1308" y="465"/>
                  </a:lnTo>
                  <a:lnTo>
                    <a:pt x="1312" y="465"/>
                  </a:lnTo>
                  <a:lnTo>
                    <a:pt x="1315" y="463"/>
                  </a:lnTo>
                  <a:lnTo>
                    <a:pt x="1317" y="463"/>
                  </a:lnTo>
                  <a:lnTo>
                    <a:pt x="1319" y="463"/>
                  </a:lnTo>
                  <a:lnTo>
                    <a:pt x="1329" y="469"/>
                  </a:lnTo>
                  <a:lnTo>
                    <a:pt x="1329" y="469"/>
                  </a:lnTo>
                  <a:lnTo>
                    <a:pt x="1329" y="469"/>
                  </a:lnTo>
                  <a:lnTo>
                    <a:pt x="1329" y="469"/>
                  </a:lnTo>
                  <a:lnTo>
                    <a:pt x="1331" y="469"/>
                  </a:lnTo>
                  <a:lnTo>
                    <a:pt x="1331" y="467"/>
                  </a:lnTo>
                  <a:lnTo>
                    <a:pt x="1333" y="467"/>
                  </a:lnTo>
                  <a:lnTo>
                    <a:pt x="1333" y="467"/>
                  </a:lnTo>
                  <a:lnTo>
                    <a:pt x="1337" y="469"/>
                  </a:lnTo>
                  <a:lnTo>
                    <a:pt x="1339" y="471"/>
                  </a:lnTo>
                  <a:lnTo>
                    <a:pt x="1344" y="475"/>
                  </a:lnTo>
                  <a:lnTo>
                    <a:pt x="1344" y="475"/>
                  </a:lnTo>
                  <a:lnTo>
                    <a:pt x="1346" y="475"/>
                  </a:lnTo>
                  <a:lnTo>
                    <a:pt x="1348" y="473"/>
                  </a:lnTo>
                  <a:lnTo>
                    <a:pt x="1348" y="473"/>
                  </a:lnTo>
                  <a:lnTo>
                    <a:pt x="1350" y="473"/>
                  </a:lnTo>
                  <a:lnTo>
                    <a:pt x="1350" y="475"/>
                  </a:lnTo>
                  <a:lnTo>
                    <a:pt x="1352" y="475"/>
                  </a:lnTo>
                  <a:lnTo>
                    <a:pt x="1354" y="475"/>
                  </a:lnTo>
                  <a:lnTo>
                    <a:pt x="1356" y="477"/>
                  </a:lnTo>
                  <a:lnTo>
                    <a:pt x="1362" y="475"/>
                  </a:lnTo>
                  <a:lnTo>
                    <a:pt x="1364" y="475"/>
                  </a:lnTo>
                  <a:lnTo>
                    <a:pt x="1366" y="477"/>
                  </a:lnTo>
                  <a:lnTo>
                    <a:pt x="1366" y="477"/>
                  </a:lnTo>
                  <a:lnTo>
                    <a:pt x="1368" y="479"/>
                  </a:lnTo>
                  <a:lnTo>
                    <a:pt x="1368" y="479"/>
                  </a:lnTo>
                  <a:lnTo>
                    <a:pt x="1371" y="479"/>
                  </a:lnTo>
                  <a:lnTo>
                    <a:pt x="1373" y="477"/>
                  </a:lnTo>
                  <a:lnTo>
                    <a:pt x="1377" y="477"/>
                  </a:lnTo>
                  <a:lnTo>
                    <a:pt x="1379" y="473"/>
                  </a:lnTo>
                  <a:lnTo>
                    <a:pt x="1381" y="471"/>
                  </a:lnTo>
                  <a:lnTo>
                    <a:pt x="1383" y="469"/>
                  </a:lnTo>
                  <a:lnTo>
                    <a:pt x="1387" y="467"/>
                  </a:lnTo>
                  <a:lnTo>
                    <a:pt x="1391" y="469"/>
                  </a:lnTo>
                  <a:lnTo>
                    <a:pt x="1397" y="471"/>
                  </a:lnTo>
                  <a:lnTo>
                    <a:pt x="1400" y="473"/>
                  </a:lnTo>
                  <a:lnTo>
                    <a:pt x="1402" y="473"/>
                  </a:lnTo>
                  <a:lnTo>
                    <a:pt x="1402" y="475"/>
                  </a:lnTo>
                  <a:lnTo>
                    <a:pt x="1402" y="477"/>
                  </a:lnTo>
                  <a:lnTo>
                    <a:pt x="1402" y="479"/>
                  </a:lnTo>
                  <a:lnTo>
                    <a:pt x="1402" y="481"/>
                  </a:lnTo>
                  <a:lnTo>
                    <a:pt x="1402" y="481"/>
                  </a:lnTo>
                  <a:lnTo>
                    <a:pt x="1402" y="483"/>
                  </a:lnTo>
                  <a:lnTo>
                    <a:pt x="1402" y="483"/>
                  </a:lnTo>
                  <a:lnTo>
                    <a:pt x="1400" y="483"/>
                  </a:lnTo>
                  <a:lnTo>
                    <a:pt x="1400" y="483"/>
                  </a:lnTo>
                  <a:lnTo>
                    <a:pt x="1397" y="485"/>
                  </a:lnTo>
                  <a:lnTo>
                    <a:pt x="1397" y="487"/>
                  </a:lnTo>
                  <a:lnTo>
                    <a:pt x="1397" y="490"/>
                  </a:lnTo>
                  <a:lnTo>
                    <a:pt x="1397" y="492"/>
                  </a:lnTo>
                  <a:lnTo>
                    <a:pt x="1402" y="498"/>
                  </a:lnTo>
                  <a:lnTo>
                    <a:pt x="1402" y="500"/>
                  </a:lnTo>
                  <a:lnTo>
                    <a:pt x="1402" y="500"/>
                  </a:lnTo>
                  <a:lnTo>
                    <a:pt x="1406" y="500"/>
                  </a:lnTo>
                  <a:lnTo>
                    <a:pt x="1406" y="500"/>
                  </a:lnTo>
                  <a:lnTo>
                    <a:pt x="1408" y="500"/>
                  </a:lnTo>
                  <a:lnTo>
                    <a:pt x="1408" y="498"/>
                  </a:lnTo>
                  <a:lnTo>
                    <a:pt x="1408" y="498"/>
                  </a:lnTo>
                  <a:lnTo>
                    <a:pt x="1408" y="498"/>
                  </a:lnTo>
                  <a:lnTo>
                    <a:pt x="1408" y="496"/>
                  </a:lnTo>
                  <a:lnTo>
                    <a:pt x="1410" y="494"/>
                  </a:lnTo>
                  <a:lnTo>
                    <a:pt x="1410" y="494"/>
                  </a:lnTo>
                  <a:lnTo>
                    <a:pt x="1416" y="492"/>
                  </a:lnTo>
                  <a:lnTo>
                    <a:pt x="1418" y="490"/>
                  </a:lnTo>
                  <a:lnTo>
                    <a:pt x="1420" y="490"/>
                  </a:lnTo>
                  <a:lnTo>
                    <a:pt x="1422" y="487"/>
                  </a:lnTo>
                  <a:lnTo>
                    <a:pt x="1424" y="483"/>
                  </a:lnTo>
                  <a:lnTo>
                    <a:pt x="1427" y="481"/>
                  </a:lnTo>
                  <a:lnTo>
                    <a:pt x="1431" y="481"/>
                  </a:lnTo>
                  <a:lnTo>
                    <a:pt x="1431" y="481"/>
                  </a:lnTo>
                  <a:lnTo>
                    <a:pt x="1439" y="481"/>
                  </a:lnTo>
                  <a:lnTo>
                    <a:pt x="1441" y="483"/>
                  </a:lnTo>
                  <a:lnTo>
                    <a:pt x="1441" y="483"/>
                  </a:lnTo>
                  <a:lnTo>
                    <a:pt x="1441" y="483"/>
                  </a:lnTo>
                  <a:lnTo>
                    <a:pt x="1441" y="481"/>
                  </a:lnTo>
                  <a:lnTo>
                    <a:pt x="1441" y="479"/>
                  </a:lnTo>
                  <a:lnTo>
                    <a:pt x="1441" y="477"/>
                  </a:lnTo>
                  <a:lnTo>
                    <a:pt x="1441" y="475"/>
                  </a:lnTo>
                  <a:lnTo>
                    <a:pt x="1443" y="475"/>
                  </a:lnTo>
                  <a:lnTo>
                    <a:pt x="1443" y="475"/>
                  </a:lnTo>
                  <a:lnTo>
                    <a:pt x="1443" y="473"/>
                  </a:lnTo>
                  <a:lnTo>
                    <a:pt x="1445" y="471"/>
                  </a:lnTo>
                  <a:lnTo>
                    <a:pt x="1443" y="469"/>
                  </a:lnTo>
                  <a:lnTo>
                    <a:pt x="1439" y="465"/>
                  </a:lnTo>
                  <a:close/>
                  <a:moveTo>
                    <a:pt x="78" y="355"/>
                  </a:moveTo>
                  <a:lnTo>
                    <a:pt x="78" y="357"/>
                  </a:lnTo>
                  <a:lnTo>
                    <a:pt x="78" y="357"/>
                  </a:lnTo>
                  <a:lnTo>
                    <a:pt x="81" y="359"/>
                  </a:lnTo>
                  <a:lnTo>
                    <a:pt x="81" y="359"/>
                  </a:lnTo>
                  <a:lnTo>
                    <a:pt x="81" y="359"/>
                  </a:lnTo>
                  <a:lnTo>
                    <a:pt x="83" y="359"/>
                  </a:lnTo>
                  <a:lnTo>
                    <a:pt x="83" y="357"/>
                  </a:lnTo>
                  <a:lnTo>
                    <a:pt x="83" y="357"/>
                  </a:lnTo>
                  <a:lnTo>
                    <a:pt x="81" y="355"/>
                  </a:lnTo>
                  <a:lnTo>
                    <a:pt x="81" y="353"/>
                  </a:lnTo>
                  <a:lnTo>
                    <a:pt x="81" y="353"/>
                  </a:lnTo>
                  <a:lnTo>
                    <a:pt x="78" y="351"/>
                  </a:lnTo>
                  <a:lnTo>
                    <a:pt x="78" y="351"/>
                  </a:lnTo>
                  <a:lnTo>
                    <a:pt x="78" y="351"/>
                  </a:lnTo>
                  <a:lnTo>
                    <a:pt x="78" y="353"/>
                  </a:lnTo>
                  <a:lnTo>
                    <a:pt x="78" y="353"/>
                  </a:lnTo>
                  <a:lnTo>
                    <a:pt x="78" y="355"/>
                  </a:lnTo>
                  <a:close/>
                  <a:moveTo>
                    <a:pt x="49" y="363"/>
                  </a:moveTo>
                  <a:lnTo>
                    <a:pt x="52" y="363"/>
                  </a:lnTo>
                  <a:lnTo>
                    <a:pt x="52" y="363"/>
                  </a:lnTo>
                  <a:lnTo>
                    <a:pt x="52" y="363"/>
                  </a:lnTo>
                  <a:lnTo>
                    <a:pt x="52" y="363"/>
                  </a:lnTo>
                  <a:lnTo>
                    <a:pt x="52" y="363"/>
                  </a:lnTo>
                  <a:lnTo>
                    <a:pt x="52" y="361"/>
                  </a:lnTo>
                  <a:lnTo>
                    <a:pt x="54" y="361"/>
                  </a:lnTo>
                  <a:lnTo>
                    <a:pt x="52" y="359"/>
                  </a:lnTo>
                  <a:lnTo>
                    <a:pt x="52" y="361"/>
                  </a:lnTo>
                  <a:lnTo>
                    <a:pt x="52" y="361"/>
                  </a:lnTo>
                  <a:lnTo>
                    <a:pt x="49" y="361"/>
                  </a:lnTo>
                  <a:lnTo>
                    <a:pt x="49" y="361"/>
                  </a:lnTo>
                  <a:lnTo>
                    <a:pt x="49" y="363"/>
                  </a:lnTo>
                  <a:close/>
                  <a:moveTo>
                    <a:pt x="309" y="579"/>
                  </a:moveTo>
                  <a:lnTo>
                    <a:pt x="309" y="579"/>
                  </a:lnTo>
                  <a:lnTo>
                    <a:pt x="309" y="579"/>
                  </a:lnTo>
                  <a:lnTo>
                    <a:pt x="309" y="579"/>
                  </a:lnTo>
                  <a:lnTo>
                    <a:pt x="309" y="579"/>
                  </a:lnTo>
                  <a:lnTo>
                    <a:pt x="309" y="579"/>
                  </a:lnTo>
                  <a:lnTo>
                    <a:pt x="309" y="579"/>
                  </a:lnTo>
                  <a:lnTo>
                    <a:pt x="309" y="579"/>
                  </a:lnTo>
                  <a:lnTo>
                    <a:pt x="309" y="579"/>
                  </a:lnTo>
                  <a:close/>
                  <a:moveTo>
                    <a:pt x="296" y="577"/>
                  </a:moveTo>
                  <a:lnTo>
                    <a:pt x="296" y="577"/>
                  </a:lnTo>
                  <a:lnTo>
                    <a:pt x="296" y="577"/>
                  </a:lnTo>
                  <a:lnTo>
                    <a:pt x="296" y="575"/>
                  </a:lnTo>
                  <a:lnTo>
                    <a:pt x="296" y="575"/>
                  </a:lnTo>
                  <a:lnTo>
                    <a:pt x="296" y="577"/>
                  </a:lnTo>
                  <a:lnTo>
                    <a:pt x="294" y="577"/>
                  </a:lnTo>
                  <a:lnTo>
                    <a:pt x="294" y="579"/>
                  </a:lnTo>
                  <a:lnTo>
                    <a:pt x="294" y="579"/>
                  </a:lnTo>
                  <a:lnTo>
                    <a:pt x="294" y="579"/>
                  </a:lnTo>
                  <a:lnTo>
                    <a:pt x="294" y="581"/>
                  </a:lnTo>
                  <a:lnTo>
                    <a:pt x="294" y="581"/>
                  </a:lnTo>
                  <a:lnTo>
                    <a:pt x="296" y="579"/>
                  </a:lnTo>
                  <a:lnTo>
                    <a:pt x="296" y="579"/>
                  </a:lnTo>
                  <a:lnTo>
                    <a:pt x="296" y="579"/>
                  </a:lnTo>
                  <a:lnTo>
                    <a:pt x="296" y="579"/>
                  </a:lnTo>
                  <a:lnTo>
                    <a:pt x="296" y="579"/>
                  </a:lnTo>
                  <a:lnTo>
                    <a:pt x="298" y="579"/>
                  </a:lnTo>
                  <a:lnTo>
                    <a:pt x="298" y="577"/>
                  </a:lnTo>
                  <a:lnTo>
                    <a:pt x="296" y="577"/>
                  </a:lnTo>
                  <a:close/>
                  <a:moveTo>
                    <a:pt x="317" y="575"/>
                  </a:moveTo>
                  <a:lnTo>
                    <a:pt x="317" y="575"/>
                  </a:lnTo>
                  <a:lnTo>
                    <a:pt x="317" y="575"/>
                  </a:lnTo>
                  <a:lnTo>
                    <a:pt x="315" y="575"/>
                  </a:lnTo>
                  <a:lnTo>
                    <a:pt x="315" y="575"/>
                  </a:lnTo>
                  <a:lnTo>
                    <a:pt x="315" y="575"/>
                  </a:lnTo>
                  <a:lnTo>
                    <a:pt x="317" y="575"/>
                  </a:lnTo>
                  <a:lnTo>
                    <a:pt x="317" y="575"/>
                  </a:lnTo>
                  <a:lnTo>
                    <a:pt x="317" y="575"/>
                  </a:lnTo>
                  <a:lnTo>
                    <a:pt x="319" y="575"/>
                  </a:lnTo>
                  <a:lnTo>
                    <a:pt x="319" y="575"/>
                  </a:lnTo>
                  <a:lnTo>
                    <a:pt x="319" y="575"/>
                  </a:lnTo>
                  <a:lnTo>
                    <a:pt x="319" y="575"/>
                  </a:lnTo>
                  <a:lnTo>
                    <a:pt x="319" y="575"/>
                  </a:lnTo>
                  <a:lnTo>
                    <a:pt x="319" y="572"/>
                  </a:lnTo>
                  <a:lnTo>
                    <a:pt x="321" y="572"/>
                  </a:lnTo>
                  <a:lnTo>
                    <a:pt x="321" y="572"/>
                  </a:lnTo>
                  <a:lnTo>
                    <a:pt x="319" y="572"/>
                  </a:lnTo>
                  <a:lnTo>
                    <a:pt x="317" y="575"/>
                  </a:lnTo>
                  <a:close/>
                  <a:moveTo>
                    <a:pt x="302" y="579"/>
                  </a:moveTo>
                  <a:lnTo>
                    <a:pt x="302" y="579"/>
                  </a:lnTo>
                  <a:lnTo>
                    <a:pt x="302" y="579"/>
                  </a:lnTo>
                  <a:lnTo>
                    <a:pt x="302" y="579"/>
                  </a:lnTo>
                  <a:close/>
                  <a:moveTo>
                    <a:pt x="290" y="577"/>
                  </a:moveTo>
                  <a:lnTo>
                    <a:pt x="288" y="577"/>
                  </a:lnTo>
                  <a:lnTo>
                    <a:pt x="290" y="577"/>
                  </a:lnTo>
                  <a:lnTo>
                    <a:pt x="290" y="577"/>
                  </a:lnTo>
                  <a:lnTo>
                    <a:pt x="290" y="577"/>
                  </a:lnTo>
                  <a:lnTo>
                    <a:pt x="290" y="577"/>
                  </a:lnTo>
                  <a:lnTo>
                    <a:pt x="290" y="577"/>
                  </a:lnTo>
                  <a:lnTo>
                    <a:pt x="290" y="577"/>
                  </a:lnTo>
                  <a:lnTo>
                    <a:pt x="290" y="577"/>
                  </a:lnTo>
                  <a:close/>
                </a:path>
              </a:pathLst>
            </a:custGeom>
            <a:grpFill/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4AB51AEF-8ECF-42A6-A09A-317D5E1EE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506" y="2800631"/>
              <a:ext cx="868655" cy="792518"/>
            </a:xfrm>
            <a:custGeom>
              <a:avLst/>
              <a:gdLst>
                <a:gd name="T0" fmla="*/ 500 w 502"/>
                <a:gd name="T1" fmla="*/ 8 h 458"/>
                <a:gd name="T2" fmla="*/ 491 w 502"/>
                <a:gd name="T3" fmla="*/ 4 h 458"/>
                <a:gd name="T4" fmla="*/ 475 w 502"/>
                <a:gd name="T5" fmla="*/ 14 h 458"/>
                <a:gd name="T6" fmla="*/ 356 w 502"/>
                <a:gd name="T7" fmla="*/ 29 h 458"/>
                <a:gd name="T8" fmla="*/ 265 w 502"/>
                <a:gd name="T9" fmla="*/ 62 h 458"/>
                <a:gd name="T10" fmla="*/ 195 w 502"/>
                <a:gd name="T11" fmla="*/ 39 h 458"/>
                <a:gd name="T12" fmla="*/ 126 w 502"/>
                <a:gd name="T13" fmla="*/ 64 h 458"/>
                <a:gd name="T14" fmla="*/ 101 w 502"/>
                <a:gd name="T15" fmla="*/ 66 h 458"/>
                <a:gd name="T16" fmla="*/ 91 w 502"/>
                <a:gd name="T17" fmla="*/ 52 h 458"/>
                <a:gd name="T18" fmla="*/ 66 w 502"/>
                <a:gd name="T19" fmla="*/ 56 h 458"/>
                <a:gd name="T20" fmla="*/ 62 w 502"/>
                <a:gd name="T21" fmla="*/ 87 h 458"/>
                <a:gd name="T22" fmla="*/ 66 w 502"/>
                <a:gd name="T23" fmla="*/ 93 h 458"/>
                <a:gd name="T24" fmla="*/ 72 w 502"/>
                <a:gd name="T25" fmla="*/ 103 h 458"/>
                <a:gd name="T26" fmla="*/ 56 w 502"/>
                <a:gd name="T27" fmla="*/ 105 h 458"/>
                <a:gd name="T28" fmla="*/ 47 w 502"/>
                <a:gd name="T29" fmla="*/ 108 h 458"/>
                <a:gd name="T30" fmla="*/ 39 w 502"/>
                <a:gd name="T31" fmla="*/ 128 h 458"/>
                <a:gd name="T32" fmla="*/ 20 w 502"/>
                <a:gd name="T33" fmla="*/ 135 h 458"/>
                <a:gd name="T34" fmla="*/ 12 w 502"/>
                <a:gd name="T35" fmla="*/ 137 h 458"/>
                <a:gd name="T36" fmla="*/ 6 w 502"/>
                <a:gd name="T37" fmla="*/ 153 h 458"/>
                <a:gd name="T38" fmla="*/ 0 w 502"/>
                <a:gd name="T39" fmla="*/ 164 h 458"/>
                <a:gd name="T40" fmla="*/ 4 w 502"/>
                <a:gd name="T41" fmla="*/ 170 h 458"/>
                <a:gd name="T42" fmla="*/ 14 w 502"/>
                <a:gd name="T43" fmla="*/ 178 h 458"/>
                <a:gd name="T44" fmla="*/ 12 w 502"/>
                <a:gd name="T45" fmla="*/ 211 h 458"/>
                <a:gd name="T46" fmla="*/ 12 w 502"/>
                <a:gd name="T47" fmla="*/ 220 h 458"/>
                <a:gd name="T48" fmla="*/ 14 w 502"/>
                <a:gd name="T49" fmla="*/ 232 h 458"/>
                <a:gd name="T50" fmla="*/ 20 w 502"/>
                <a:gd name="T51" fmla="*/ 249 h 458"/>
                <a:gd name="T52" fmla="*/ 35 w 502"/>
                <a:gd name="T53" fmla="*/ 251 h 458"/>
                <a:gd name="T54" fmla="*/ 45 w 502"/>
                <a:gd name="T55" fmla="*/ 244 h 458"/>
                <a:gd name="T56" fmla="*/ 52 w 502"/>
                <a:gd name="T57" fmla="*/ 253 h 458"/>
                <a:gd name="T58" fmla="*/ 47 w 502"/>
                <a:gd name="T59" fmla="*/ 263 h 458"/>
                <a:gd name="T60" fmla="*/ 56 w 502"/>
                <a:gd name="T61" fmla="*/ 265 h 458"/>
                <a:gd name="T62" fmla="*/ 60 w 502"/>
                <a:gd name="T63" fmla="*/ 274 h 458"/>
                <a:gd name="T64" fmla="*/ 66 w 502"/>
                <a:gd name="T65" fmla="*/ 280 h 458"/>
                <a:gd name="T66" fmla="*/ 60 w 502"/>
                <a:gd name="T67" fmla="*/ 298 h 458"/>
                <a:gd name="T68" fmla="*/ 47 w 502"/>
                <a:gd name="T69" fmla="*/ 307 h 458"/>
                <a:gd name="T70" fmla="*/ 49 w 502"/>
                <a:gd name="T71" fmla="*/ 321 h 458"/>
                <a:gd name="T72" fmla="*/ 33 w 502"/>
                <a:gd name="T73" fmla="*/ 323 h 458"/>
                <a:gd name="T74" fmla="*/ 20 w 502"/>
                <a:gd name="T75" fmla="*/ 330 h 458"/>
                <a:gd name="T76" fmla="*/ 16 w 502"/>
                <a:gd name="T77" fmla="*/ 338 h 458"/>
                <a:gd name="T78" fmla="*/ 23 w 502"/>
                <a:gd name="T79" fmla="*/ 348 h 458"/>
                <a:gd name="T80" fmla="*/ 12 w 502"/>
                <a:gd name="T81" fmla="*/ 359 h 458"/>
                <a:gd name="T82" fmla="*/ 6 w 502"/>
                <a:gd name="T83" fmla="*/ 367 h 458"/>
                <a:gd name="T84" fmla="*/ 6 w 502"/>
                <a:gd name="T85" fmla="*/ 386 h 458"/>
                <a:gd name="T86" fmla="*/ 8 w 502"/>
                <a:gd name="T87" fmla="*/ 410 h 458"/>
                <a:gd name="T88" fmla="*/ 4 w 502"/>
                <a:gd name="T89" fmla="*/ 421 h 458"/>
                <a:gd name="T90" fmla="*/ 16 w 502"/>
                <a:gd name="T91" fmla="*/ 425 h 458"/>
                <a:gd name="T92" fmla="*/ 23 w 502"/>
                <a:gd name="T93" fmla="*/ 429 h 458"/>
                <a:gd name="T94" fmla="*/ 31 w 502"/>
                <a:gd name="T95" fmla="*/ 442 h 458"/>
                <a:gd name="T96" fmla="*/ 49 w 502"/>
                <a:gd name="T97" fmla="*/ 454 h 458"/>
                <a:gd name="T98" fmla="*/ 83 w 502"/>
                <a:gd name="T99" fmla="*/ 458 h 458"/>
                <a:gd name="T100" fmla="*/ 176 w 502"/>
                <a:gd name="T101" fmla="*/ 398 h 458"/>
                <a:gd name="T102" fmla="*/ 288 w 502"/>
                <a:gd name="T103" fmla="*/ 330 h 458"/>
                <a:gd name="T104" fmla="*/ 375 w 502"/>
                <a:gd name="T105" fmla="*/ 278 h 458"/>
                <a:gd name="T106" fmla="*/ 412 w 502"/>
                <a:gd name="T107" fmla="*/ 199 h 458"/>
                <a:gd name="T108" fmla="*/ 425 w 502"/>
                <a:gd name="T109" fmla="*/ 143 h 458"/>
                <a:gd name="T110" fmla="*/ 419 w 502"/>
                <a:gd name="T111" fmla="*/ 91 h 458"/>
                <a:gd name="T112" fmla="*/ 462 w 502"/>
                <a:gd name="T113" fmla="*/ 66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02" h="458">
                  <a:moveTo>
                    <a:pt x="502" y="23"/>
                  </a:moveTo>
                  <a:lnTo>
                    <a:pt x="502" y="23"/>
                  </a:lnTo>
                  <a:lnTo>
                    <a:pt x="502" y="20"/>
                  </a:lnTo>
                  <a:lnTo>
                    <a:pt x="502" y="20"/>
                  </a:lnTo>
                  <a:lnTo>
                    <a:pt x="502" y="18"/>
                  </a:lnTo>
                  <a:lnTo>
                    <a:pt x="502" y="16"/>
                  </a:lnTo>
                  <a:lnTo>
                    <a:pt x="500" y="16"/>
                  </a:lnTo>
                  <a:lnTo>
                    <a:pt x="500" y="14"/>
                  </a:lnTo>
                  <a:lnTo>
                    <a:pt x="500" y="10"/>
                  </a:lnTo>
                  <a:lnTo>
                    <a:pt x="500" y="8"/>
                  </a:lnTo>
                  <a:lnTo>
                    <a:pt x="500" y="8"/>
                  </a:lnTo>
                  <a:lnTo>
                    <a:pt x="497" y="6"/>
                  </a:lnTo>
                  <a:lnTo>
                    <a:pt x="497" y="6"/>
                  </a:lnTo>
                  <a:lnTo>
                    <a:pt x="495" y="4"/>
                  </a:lnTo>
                  <a:lnTo>
                    <a:pt x="495" y="4"/>
                  </a:lnTo>
                  <a:lnTo>
                    <a:pt x="495" y="4"/>
                  </a:lnTo>
                  <a:lnTo>
                    <a:pt x="495" y="4"/>
                  </a:lnTo>
                  <a:lnTo>
                    <a:pt x="495" y="4"/>
                  </a:lnTo>
                  <a:lnTo>
                    <a:pt x="493" y="4"/>
                  </a:lnTo>
                  <a:lnTo>
                    <a:pt x="491" y="4"/>
                  </a:lnTo>
                  <a:lnTo>
                    <a:pt x="491" y="4"/>
                  </a:lnTo>
                  <a:lnTo>
                    <a:pt x="491" y="4"/>
                  </a:lnTo>
                  <a:lnTo>
                    <a:pt x="491" y="2"/>
                  </a:lnTo>
                  <a:lnTo>
                    <a:pt x="491" y="2"/>
                  </a:lnTo>
                  <a:lnTo>
                    <a:pt x="489" y="0"/>
                  </a:lnTo>
                  <a:lnTo>
                    <a:pt x="489" y="2"/>
                  </a:lnTo>
                  <a:lnTo>
                    <a:pt x="487" y="2"/>
                  </a:lnTo>
                  <a:lnTo>
                    <a:pt x="483" y="6"/>
                  </a:lnTo>
                  <a:lnTo>
                    <a:pt x="479" y="12"/>
                  </a:lnTo>
                  <a:lnTo>
                    <a:pt x="475" y="14"/>
                  </a:lnTo>
                  <a:lnTo>
                    <a:pt x="435" y="23"/>
                  </a:lnTo>
                  <a:lnTo>
                    <a:pt x="415" y="25"/>
                  </a:lnTo>
                  <a:lnTo>
                    <a:pt x="412" y="25"/>
                  </a:lnTo>
                  <a:lnTo>
                    <a:pt x="408" y="23"/>
                  </a:lnTo>
                  <a:lnTo>
                    <a:pt x="390" y="18"/>
                  </a:lnTo>
                  <a:lnTo>
                    <a:pt x="377" y="20"/>
                  </a:lnTo>
                  <a:lnTo>
                    <a:pt x="373" y="23"/>
                  </a:lnTo>
                  <a:lnTo>
                    <a:pt x="363" y="29"/>
                  </a:lnTo>
                  <a:lnTo>
                    <a:pt x="359" y="29"/>
                  </a:lnTo>
                  <a:lnTo>
                    <a:pt x="356" y="29"/>
                  </a:lnTo>
                  <a:lnTo>
                    <a:pt x="356" y="29"/>
                  </a:lnTo>
                  <a:lnTo>
                    <a:pt x="354" y="31"/>
                  </a:lnTo>
                  <a:lnTo>
                    <a:pt x="352" y="31"/>
                  </a:lnTo>
                  <a:lnTo>
                    <a:pt x="338" y="41"/>
                  </a:lnTo>
                  <a:lnTo>
                    <a:pt x="334" y="43"/>
                  </a:lnTo>
                  <a:lnTo>
                    <a:pt x="332" y="43"/>
                  </a:lnTo>
                  <a:lnTo>
                    <a:pt x="329" y="43"/>
                  </a:lnTo>
                  <a:lnTo>
                    <a:pt x="321" y="49"/>
                  </a:lnTo>
                  <a:lnTo>
                    <a:pt x="305" y="56"/>
                  </a:lnTo>
                  <a:lnTo>
                    <a:pt x="265" y="62"/>
                  </a:lnTo>
                  <a:lnTo>
                    <a:pt x="261" y="62"/>
                  </a:lnTo>
                  <a:lnTo>
                    <a:pt x="251" y="58"/>
                  </a:lnTo>
                  <a:lnTo>
                    <a:pt x="247" y="60"/>
                  </a:lnTo>
                  <a:lnTo>
                    <a:pt x="244" y="60"/>
                  </a:lnTo>
                  <a:lnTo>
                    <a:pt x="232" y="60"/>
                  </a:lnTo>
                  <a:lnTo>
                    <a:pt x="226" y="60"/>
                  </a:lnTo>
                  <a:lnTo>
                    <a:pt x="222" y="58"/>
                  </a:lnTo>
                  <a:lnTo>
                    <a:pt x="211" y="45"/>
                  </a:lnTo>
                  <a:lnTo>
                    <a:pt x="209" y="43"/>
                  </a:lnTo>
                  <a:lnTo>
                    <a:pt x="195" y="39"/>
                  </a:lnTo>
                  <a:lnTo>
                    <a:pt x="188" y="39"/>
                  </a:lnTo>
                  <a:lnTo>
                    <a:pt x="186" y="39"/>
                  </a:lnTo>
                  <a:lnTo>
                    <a:pt x="182" y="41"/>
                  </a:lnTo>
                  <a:lnTo>
                    <a:pt x="172" y="47"/>
                  </a:lnTo>
                  <a:lnTo>
                    <a:pt x="170" y="47"/>
                  </a:lnTo>
                  <a:lnTo>
                    <a:pt x="159" y="54"/>
                  </a:lnTo>
                  <a:lnTo>
                    <a:pt x="147" y="56"/>
                  </a:lnTo>
                  <a:lnTo>
                    <a:pt x="141" y="58"/>
                  </a:lnTo>
                  <a:lnTo>
                    <a:pt x="130" y="64"/>
                  </a:lnTo>
                  <a:lnTo>
                    <a:pt x="126" y="64"/>
                  </a:lnTo>
                  <a:lnTo>
                    <a:pt x="116" y="62"/>
                  </a:lnTo>
                  <a:lnTo>
                    <a:pt x="114" y="62"/>
                  </a:lnTo>
                  <a:lnTo>
                    <a:pt x="108" y="64"/>
                  </a:lnTo>
                  <a:lnTo>
                    <a:pt x="108" y="64"/>
                  </a:lnTo>
                  <a:lnTo>
                    <a:pt x="105" y="64"/>
                  </a:lnTo>
                  <a:lnTo>
                    <a:pt x="105" y="64"/>
                  </a:lnTo>
                  <a:lnTo>
                    <a:pt x="103" y="64"/>
                  </a:lnTo>
                  <a:lnTo>
                    <a:pt x="101" y="66"/>
                  </a:lnTo>
                  <a:lnTo>
                    <a:pt x="101" y="66"/>
                  </a:lnTo>
                  <a:lnTo>
                    <a:pt x="101" y="66"/>
                  </a:lnTo>
                  <a:lnTo>
                    <a:pt x="99" y="66"/>
                  </a:lnTo>
                  <a:lnTo>
                    <a:pt x="97" y="64"/>
                  </a:lnTo>
                  <a:lnTo>
                    <a:pt x="97" y="64"/>
                  </a:lnTo>
                  <a:lnTo>
                    <a:pt x="97" y="60"/>
                  </a:lnTo>
                  <a:lnTo>
                    <a:pt x="97" y="58"/>
                  </a:lnTo>
                  <a:lnTo>
                    <a:pt x="97" y="58"/>
                  </a:lnTo>
                  <a:lnTo>
                    <a:pt x="95" y="56"/>
                  </a:lnTo>
                  <a:lnTo>
                    <a:pt x="93" y="54"/>
                  </a:lnTo>
                  <a:lnTo>
                    <a:pt x="93" y="54"/>
                  </a:lnTo>
                  <a:lnTo>
                    <a:pt x="91" y="52"/>
                  </a:lnTo>
                  <a:lnTo>
                    <a:pt x="89" y="52"/>
                  </a:lnTo>
                  <a:lnTo>
                    <a:pt x="85" y="52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70" y="49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6" y="54"/>
                  </a:lnTo>
                  <a:lnTo>
                    <a:pt x="66" y="56"/>
                  </a:lnTo>
                  <a:lnTo>
                    <a:pt x="66" y="58"/>
                  </a:lnTo>
                  <a:lnTo>
                    <a:pt x="66" y="60"/>
                  </a:lnTo>
                  <a:lnTo>
                    <a:pt x="66" y="62"/>
                  </a:lnTo>
                  <a:lnTo>
                    <a:pt x="64" y="66"/>
                  </a:lnTo>
                  <a:lnTo>
                    <a:pt x="64" y="70"/>
                  </a:lnTo>
                  <a:lnTo>
                    <a:pt x="64" y="74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62" y="81"/>
                  </a:lnTo>
                  <a:lnTo>
                    <a:pt x="62" y="87"/>
                  </a:lnTo>
                  <a:lnTo>
                    <a:pt x="64" y="87"/>
                  </a:lnTo>
                  <a:lnTo>
                    <a:pt x="64" y="87"/>
                  </a:lnTo>
                  <a:lnTo>
                    <a:pt x="64" y="87"/>
                  </a:lnTo>
                  <a:lnTo>
                    <a:pt x="66" y="89"/>
                  </a:lnTo>
                  <a:lnTo>
                    <a:pt x="66" y="89"/>
                  </a:lnTo>
                  <a:lnTo>
                    <a:pt x="66" y="89"/>
                  </a:lnTo>
                  <a:lnTo>
                    <a:pt x="66" y="91"/>
                  </a:lnTo>
                  <a:lnTo>
                    <a:pt x="66" y="91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64" y="93"/>
                  </a:lnTo>
                  <a:lnTo>
                    <a:pt x="66" y="93"/>
                  </a:lnTo>
                  <a:lnTo>
                    <a:pt x="68" y="95"/>
                  </a:lnTo>
                  <a:lnTo>
                    <a:pt x="70" y="95"/>
                  </a:lnTo>
                  <a:lnTo>
                    <a:pt x="70" y="95"/>
                  </a:lnTo>
                  <a:lnTo>
                    <a:pt x="70" y="97"/>
                  </a:lnTo>
                  <a:lnTo>
                    <a:pt x="72" y="99"/>
                  </a:lnTo>
                  <a:lnTo>
                    <a:pt x="72" y="99"/>
                  </a:lnTo>
                  <a:lnTo>
                    <a:pt x="72" y="101"/>
                  </a:lnTo>
                  <a:lnTo>
                    <a:pt x="72" y="103"/>
                  </a:lnTo>
                  <a:lnTo>
                    <a:pt x="66" y="103"/>
                  </a:lnTo>
                  <a:lnTo>
                    <a:pt x="64" y="103"/>
                  </a:lnTo>
                  <a:lnTo>
                    <a:pt x="58" y="103"/>
                  </a:lnTo>
                  <a:lnTo>
                    <a:pt x="58" y="103"/>
                  </a:lnTo>
                  <a:lnTo>
                    <a:pt x="56" y="103"/>
                  </a:lnTo>
                  <a:lnTo>
                    <a:pt x="56" y="103"/>
                  </a:lnTo>
                  <a:lnTo>
                    <a:pt x="56" y="105"/>
                  </a:lnTo>
                  <a:lnTo>
                    <a:pt x="56" y="105"/>
                  </a:lnTo>
                  <a:lnTo>
                    <a:pt x="56" y="105"/>
                  </a:lnTo>
                  <a:lnTo>
                    <a:pt x="56" y="105"/>
                  </a:lnTo>
                  <a:lnTo>
                    <a:pt x="54" y="105"/>
                  </a:lnTo>
                  <a:lnTo>
                    <a:pt x="52" y="105"/>
                  </a:lnTo>
                  <a:lnTo>
                    <a:pt x="52" y="105"/>
                  </a:lnTo>
                  <a:lnTo>
                    <a:pt x="49" y="103"/>
                  </a:lnTo>
                  <a:lnTo>
                    <a:pt x="49" y="103"/>
                  </a:lnTo>
                  <a:lnTo>
                    <a:pt x="47" y="103"/>
                  </a:lnTo>
                  <a:lnTo>
                    <a:pt x="49" y="105"/>
                  </a:lnTo>
                  <a:lnTo>
                    <a:pt x="49" y="105"/>
                  </a:lnTo>
                  <a:lnTo>
                    <a:pt x="49" y="105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47" y="122"/>
                  </a:lnTo>
                  <a:lnTo>
                    <a:pt x="47" y="124"/>
                  </a:lnTo>
                  <a:lnTo>
                    <a:pt x="47" y="124"/>
                  </a:lnTo>
                  <a:lnTo>
                    <a:pt x="43" y="124"/>
                  </a:lnTo>
                  <a:lnTo>
                    <a:pt x="41" y="124"/>
                  </a:lnTo>
                  <a:lnTo>
                    <a:pt x="41" y="124"/>
                  </a:lnTo>
                  <a:lnTo>
                    <a:pt x="41" y="128"/>
                  </a:lnTo>
                  <a:lnTo>
                    <a:pt x="41" y="128"/>
                  </a:lnTo>
                  <a:lnTo>
                    <a:pt x="39" y="128"/>
                  </a:lnTo>
                  <a:lnTo>
                    <a:pt x="37" y="128"/>
                  </a:lnTo>
                  <a:lnTo>
                    <a:pt x="35" y="130"/>
                  </a:lnTo>
                  <a:lnTo>
                    <a:pt x="33" y="139"/>
                  </a:lnTo>
                  <a:lnTo>
                    <a:pt x="33" y="141"/>
                  </a:lnTo>
                  <a:lnTo>
                    <a:pt x="31" y="141"/>
                  </a:lnTo>
                  <a:lnTo>
                    <a:pt x="27" y="137"/>
                  </a:lnTo>
                  <a:lnTo>
                    <a:pt x="25" y="137"/>
                  </a:lnTo>
                  <a:lnTo>
                    <a:pt x="23" y="137"/>
                  </a:lnTo>
                  <a:lnTo>
                    <a:pt x="20" y="137"/>
                  </a:lnTo>
                  <a:lnTo>
                    <a:pt x="20" y="135"/>
                  </a:lnTo>
                  <a:lnTo>
                    <a:pt x="20" y="135"/>
                  </a:lnTo>
                  <a:lnTo>
                    <a:pt x="20" y="132"/>
                  </a:lnTo>
                  <a:lnTo>
                    <a:pt x="20" y="132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6" y="132"/>
                  </a:lnTo>
                  <a:lnTo>
                    <a:pt x="14" y="132"/>
                  </a:lnTo>
                  <a:lnTo>
                    <a:pt x="14" y="132"/>
                  </a:lnTo>
                  <a:lnTo>
                    <a:pt x="12" y="135"/>
                  </a:lnTo>
                  <a:lnTo>
                    <a:pt x="12" y="137"/>
                  </a:lnTo>
                  <a:lnTo>
                    <a:pt x="12" y="139"/>
                  </a:lnTo>
                  <a:lnTo>
                    <a:pt x="10" y="139"/>
                  </a:lnTo>
                  <a:lnTo>
                    <a:pt x="6" y="139"/>
                  </a:lnTo>
                  <a:lnTo>
                    <a:pt x="8" y="139"/>
                  </a:lnTo>
                  <a:lnTo>
                    <a:pt x="8" y="141"/>
                  </a:lnTo>
                  <a:lnTo>
                    <a:pt x="8" y="143"/>
                  </a:lnTo>
                  <a:lnTo>
                    <a:pt x="10" y="145"/>
                  </a:lnTo>
                  <a:lnTo>
                    <a:pt x="10" y="147"/>
                  </a:lnTo>
                  <a:lnTo>
                    <a:pt x="8" y="147"/>
                  </a:lnTo>
                  <a:lnTo>
                    <a:pt x="6" y="153"/>
                  </a:lnTo>
                  <a:lnTo>
                    <a:pt x="4" y="153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7"/>
                  </a:lnTo>
                  <a:lnTo>
                    <a:pt x="6" y="157"/>
                  </a:lnTo>
                  <a:lnTo>
                    <a:pt x="4" y="159"/>
                  </a:lnTo>
                  <a:lnTo>
                    <a:pt x="4" y="161"/>
                  </a:lnTo>
                  <a:lnTo>
                    <a:pt x="2" y="161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2" y="164"/>
                  </a:lnTo>
                  <a:lnTo>
                    <a:pt x="2" y="164"/>
                  </a:lnTo>
                  <a:lnTo>
                    <a:pt x="2" y="164"/>
                  </a:lnTo>
                  <a:lnTo>
                    <a:pt x="2" y="164"/>
                  </a:lnTo>
                  <a:lnTo>
                    <a:pt x="2" y="166"/>
                  </a:lnTo>
                  <a:lnTo>
                    <a:pt x="4" y="166"/>
                  </a:lnTo>
                  <a:lnTo>
                    <a:pt x="4" y="166"/>
                  </a:lnTo>
                  <a:lnTo>
                    <a:pt x="4" y="168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6" y="170"/>
                  </a:lnTo>
                  <a:lnTo>
                    <a:pt x="6" y="170"/>
                  </a:lnTo>
                  <a:lnTo>
                    <a:pt x="8" y="170"/>
                  </a:lnTo>
                  <a:lnTo>
                    <a:pt x="8" y="170"/>
                  </a:lnTo>
                  <a:lnTo>
                    <a:pt x="8" y="172"/>
                  </a:lnTo>
                  <a:lnTo>
                    <a:pt x="10" y="172"/>
                  </a:lnTo>
                  <a:lnTo>
                    <a:pt x="10" y="172"/>
                  </a:lnTo>
                  <a:lnTo>
                    <a:pt x="14" y="178"/>
                  </a:lnTo>
                  <a:lnTo>
                    <a:pt x="14" y="178"/>
                  </a:lnTo>
                  <a:lnTo>
                    <a:pt x="14" y="180"/>
                  </a:lnTo>
                  <a:lnTo>
                    <a:pt x="16" y="184"/>
                  </a:lnTo>
                  <a:lnTo>
                    <a:pt x="16" y="186"/>
                  </a:lnTo>
                  <a:lnTo>
                    <a:pt x="14" y="191"/>
                  </a:lnTo>
                  <a:lnTo>
                    <a:pt x="18" y="197"/>
                  </a:lnTo>
                  <a:lnTo>
                    <a:pt x="18" y="199"/>
                  </a:lnTo>
                  <a:lnTo>
                    <a:pt x="16" y="199"/>
                  </a:lnTo>
                  <a:lnTo>
                    <a:pt x="14" y="205"/>
                  </a:lnTo>
                  <a:lnTo>
                    <a:pt x="12" y="207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14" y="213"/>
                  </a:lnTo>
                  <a:lnTo>
                    <a:pt x="14" y="213"/>
                  </a:lnTo>
                  <a:lnTo>
                    <a:pt x="14" y="215"/>
                  </a:lnTo>
                  <a:lnTo>
                    <a:pt x="12" y="215"/>
                  </a:lnTo>
                  <a:lnTo>
                    <a:pt x="12" y="218"/>
                  </a:lnTo>
                  <a:lnTo>
                    <a:pt x="12" y="218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2" y="222"/>
                  </a:lnTo>
                  <a:lnTo>
                    <a:pt x="12" y="222"/>
                  </a:lnTo>
                  <a:lnTo>
                    <a:pt x="12" y="222"/>
                  </a:lnTo>
                  <a:lnTo>
                    <a:pt x="12" y="222"/>
                  </a:lnTo>
                  <a:lnTo>
                    <a:pt x="12" y="224"/>
                  </a:lnTo>
                  <a:lnTo>
                    <a:pt x="12" y="224"/>
                  </a:lnTo>
                  <a:lnTo>
                    <a:pt x="14" y="230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6" y="234"/>
                  </a:lnTo>
                  <a:lnTo>
                    <a:pt x="16" y="236"/>
                  </a:lnTo>
                  <a:lnTo>
                    <a:pt x="16" y="240"/>
                  </a:lnTo>
                  <a:lnTo>
                    <a:pt x="16" y="240"/>
                  </a:lnTo>
                  <a:lnTo>
                    <a:pt x="16" y="242"/>
                  </a:lnTo>
                  <a:lnTo>
                    <a:pt x="16" y="244"/>
                  </a:lnTo>
                  <a:lnTo>
                    <a:pt x="18" y="247"/>
                  </a:lnTo>
                  <a:lnTo>
                    <a:pt x="18" y="249"/>
                  </a:lnTo>
                  <a:lnTo>
                    <a:pt x="20" y="249"/>
                  </a:lnTo>
                  <a:lnTo>
                    <a:pt x="20" y="249"/>
                  </a:lnTo>
                  <a:lnTo>
                    <a:pt x="20" y="249"/>
                  </a:lnTo>
                  <a:lnTo>
                    <a:pt x="23" y="251"/>
                  </a:lnTo>
                  <a:lnTo>
                    <a:pt x="25" y="251"/>
                  </a:lnTo>
                  <a:lnTo>
                    <a:pt x="27" y="251"/>
                  </a:lnTo>
                  <a:lnTo>
                    <a:pt x="29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5" y="251"/>
                  </a:lnTo>
                  <a:lnTo>
                    <a:pt x="35" y="251"/>
                  </a:lnTo>
                  <a:lnTo>
                    <a:pt x="35" y="251"/>
                  </a:lnTo>
                  <a:lnTo>
                    <a:pt x="35" y="251"/>
                  </a:lnTo>
                  <a:lnTo>
                    <a:pt x="37" y="251"/>
                  </a:lnTo>
                  <a:lnTo>
                    <a:pt x="41" y="251"/>
                  </a:lnTo>
                  <a:lnTo>
                    <a:pt x="41" y="251"/>
                  </a:lnTo>
                  <a:lnTo>
                    <a:pt x="43" y="249"/>
                  </a:lnTo>
                  <a:lnTo>
                    <a:pt x="43" y="249"/>
                  </a:lnTo>
                  <a:lnTo>
                    <a:pt x="43" y="247"/>
                  </a:lnTo>
                  <a:lnTo>
                    <a:pt x="43" y="247"/>
                  </a:lnTo>
                  <a:lnTo>
                    <a:pt x="45" y="244"/>
                  </a:lnTo>
                  <a:lnTo>
                    <a:pt x="45" y="247"/>
                  </a:lnTo>
                  <a:lnTo>
                    <a:pt x="47" y="249"/>
                  </a:lnTo>
                  <a:lnTo>
                    <a:pt x="49" y="251"/>
                  </a:lnTo>
                  <a:lnTo>
                    <a:pt x="52" y="251"/>
                  </a:lnTo>
                  <a:lnTo>
                    <a:pt x="52" y="251"/>
                  </a:lnTo>
                  <a:lnTo>
                    <a:pt x="54" y="251"/>
                  </a:lnTo>
                  <a:lnTo>
                    <a:pt x="54" y="253"/>
                  </a:lnTo>
                  <a:lnTo>
                    <a:pt x="54" y="253"/>
                  </a:lnTo>
                  <a:lnTo>
                    <a:pt x="54" y="253"/>
                  </a:lnTo>
                  <a:lnTo>
                    <a:pt x="52" y="253"/>
                  </a:lnTo>
                  <a:lnTo>
                    <a:pt x="49" y="253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49" y="257"/>
                  </a:lnTo>
                  <a:lnTo>
                    <a:pt x="49" y="259"/>
                  </a:lnTo>
                  <a:lnTo>
                    <a:pt x="47" y="259"/>
                  </a:lnTo>
                  <a:lnTo>
                    <a:pt x="45" y="261"/>
                  </a:lnTo>
                  <a:lnTo>
                    <a:pt x="45" y="263"/>
                  </a:lnTo>
                  <a:lnTo>
                    <a:pt x="47" y="263"/>
                  </a:lnTo>
                  <a:lnTo>
                    <a:pt x="47" y="263"/>
                  </a:lnTo>
                  <a:lnTo>
                    <a:pt x="47" y="263"/>
                  </a:lnTo>
                  <a:lnTo>
                    <a:pt x="47" y="263"/>
                  </a:lnTo>
                  <a:lnTo>
                    <a:pt x="49" y="263"/>
                  </a:lnTo>
                  <a:lnTo>
                    <a:pt x="52" y="261"/>
                  </a:lnTo>
                  <a:lnTo>
                    <a:pt x="54" y="263"/>
                  </a:lnTo>
                  <a:lnTo>
                    <a:pt x="54" y="263"/>
                  </a:lnTo>
                  <a:lnTo>
                    <a:pt x="54" y="263"/>
                  </a:lnTo>
                  <a:lnTo>
                    <a:pt x="54" y="263"/>
                  </a:lnTo>
                  <a:lnTo>
                    <a:pt x="56" y="265"/>
                  </a:lnTo>
                  <a:lnTo>
                    <a:pt x="56" y="265"/>
                  </a:lnTo>
                  <a:lnTo>
                    <a:pt x="58" y="267"/>
                  </a:lnTo>
                  <a:lnTo>
                    <a:pt x="58" y="267"/>
                  </a:lnTo>
                  <a:lnTo>
                    <a:pt x="60" y="269"/>
                  </a:lnTo>
                  <a:lnTo>
                    <a:pt x="60" y="267"/>
                  </a:lnTo>
                  <a:lnTo>
                    <a:pt x="60" y="269"/>
                  </a:lnTo>
                  <a:lnTo>
                    <a:pt x="62" y="269"/>
                  </a:lnTo>
                  <a:lnTo>
                    <a:pt x="62" y="271"/>
                  </a:lnTo>
                  <a:lnTo>
                    <a:pt x="60" y="271"/>
                  </a:lnTo>
                  <a:lnTo>
                    <a:pt x="60" y="274"/>
                  </a:lnTo>
                  <a:lnTo>
                    <a:pt x="60" y="274"/>
                  </a:lnTo>
                  <a:lnTo>
                    <a:pt x="60" y="274"/>
                  </a:lnTo>
                  <a:lnTo>
                    <a:pt x="60" y="276"/>
                  </a:lnTo>
                  <a:lnTo>
                    <a:pt x="60" y="276"/>
                  </a:lnTo>
                  <a:lnTo>
                    <a:pt x="60" y="276"/>
                  </a:lnTo>
                  <a:lnTo>
                    <a:pt x="62" y="278"/>
                  </a:lnTo>
                  <a:lnTo>
                    <a:pt x="64" y="280"/>
                  </a:lnTo>
                  <a:lnTo>
                    <a:pt x="64" y="280"/>
                  </a:lnTo>
                  <a:lnTo>
                    <a:pt x="64" y="280"/>
                  </a:lnTo>
                  <a:lnTo>
                    <a:pt x="64" y="280"/>
                  </a:lnTo>
                  <a:lnTo>
                    <a:pt x="66" y="280"/>
                  </a:lnTo>
                  <a:lnTo>
                    <a:pt x="64" y="282"/>
                  </a:lnTo>
                  <a:lnTo>
                    <a:pt x="64" y="282"/>
                  </a:lnTo>
                  <a:lnTo>
                    <a:pt x="64" y="284"/>
                  </a:lnTo>
                  <a:lnTo>
                    <a:pt x="64" y="286"/>
                  </a:lnTo>
                  <a:lnTo>
                    <a:pt x="64" y="286"/>
                  </a:lnTo>
                  <a:lnTo>
                    <a:pt x="66" y="288"/>
                  </a:lnTo>
                  <a:lnTo>
                    <a:pt x="66" y="290"/>
                  </a:lnTo>
                  <a:lnTo>
                    <a:pt x="64" y="292"/>
                  </a:lnTo>
                  <a:lnTo>
                    <a:pt x="62" y="294"/>
                  </a:lnTo>
                  <a:lnTo>
                    <a:pt x="60" y="298"/>
                  </a:lnTo>
                  <a:lnTo>
                    <a:pt x="58" y="300"/>
                  </a:lnTo>
                  <a:lnTo>
                    <a:pt x="58" y="300"/>
                  </a:lnTo>
                  <a:lnTo>
                    <a:pt x="58" y="303"/>
                  </a:lnTo>
                  <a:lnTo>
                    <a:pt x="58" y="303"/>
                  </a:lnTo>
                  <a:lnTo>
                    <a:pt x="56" y="303"/>
                  </a:lnTo>
                  <a:lnTo>
                    <a:pt x="56" y="303"/>
                  </a:lnTo>
                  <a:lnTo>
                    <a:pt x="54" y="303"/>
                  </a:lnTo>
                  <a:lnTo>
                    <a:pt x="52" y="303"/>
                  </a:lnTo>
                  <a:lnTo>
                    <a:pt x="52" y="303"/>
                  </a:lnTo>
                  <a:lnTo>
                    <a:pt x="47" y="307"/>
                  </a:lnTo>
                  <a:lnTo>
                    <a:pt x="45" y="309"/>
                  </a:lnTo>
                  <a:lnTo>
                    <a:pt x="43" y="311"/>
                  </a:lnTo>
                  <a:lnTo>
                    <a:pt x="43" y="313"/>
                  </a:lnTo>
                  <a:lnTo>
                    <a:pt x="41" y="315"/>
                  </a:lnTo>
                  <a:lnTo>
                    <a:pt x="41" y="315"/>
                  </a:lnTo>
                  <a:lnTo>
                    <a:pt x="41" y="317"/>
                  </a:lnTo>
                  <a:lnTo>
                    <a:pt x="43" y="317"/>
                  </a:lnTo>
                  <a:lnTo>
                    <a:pt x="45" y="319"/>
                  </a:lnTo>
                  <a:lnTo>
                    <a:pt x="47" y="319"/>
                  </a:lnTo>
                  <a:lnTo>
                    <a:pt x="49" y="321"/>
                  </a:lnTo>
                  <a:lnTo>
                    <a:pt x="49" y="323"/>
                  </a:lnTo>
                  <a:lnTo>
                    <a:pt x="47" y="323"/>
                  </a:lnTo>
                  <a:lnTo>
                    <a:pt x="47" y="323"/>
                  </a:lnTo>
                  <a:lnTo>
                    <a:pt x="43" y="323"/>
                  </a:lnTo>
                  <a:lnTo>
                    <a:pt x="39" y="321"/>
                  </a:lnTo>
                  <a:lnTo>
                    <a:pt x="39" y="321"/>
                  </a:lnTo>
                  <a:lnTo>
                    <a:pt x="37" y="321"/>
                  </a:lnTo>
                  <a:lnTo>
                    <a:pt x="37" y="321"/>
                  </a:lnTo>
                  <a:lnTo>
                    <a:pt x="35" y="323"/>
                  </a:lnTo>
                  <a:lnTo>
                    <a:pt x="33" y="323"/>
                  </a:lnTo>
                  <a:lnTo>
                    <a:pt x="33" y="323"/>
                  </a:lnTo>
                  <a:lnTo>
                    <a:pt x="33" y="321"/>
                  </a:lnTo>
                  <a:lnTo>
                    <a:pt x="31" y="321"/>
                  </a:lnTo>
                  <a:lnTo>
                    <a:pt x="29" y="323"/>
                  </a:lnTo>
                  <a:lnTo>
                    <a:pt x="27" y="323"/>
                  </a:lnTo>
                  <a:lnTo>
                    <a:pt x="27" y="323"/>
                  </a:lnTo>
                  <a:lnTo>
                    <a:pt x="25" y="323"/>
                  </a:lnTo>
                  <a:lnTo>
                    <a:pt x="25" y="325"/>
                  </a:lnTo>
                  <a:lnTo>
                    <a:pt x="23" y="327"/>
                  </a:lnTo>
                  <a:lnTo>
                    <a:pt x="20" y="330"/>
                  </a:lnTo>
                  <a:lnTo>
                    <a:pt x="20" y="332"/>
                  </a:lnTo>
                  <a:lnTo>
                    <a:pt x="18" y="332"/>
                  </a:lnTo>
                  <a:lnTo>
                    <a:pt x="18" y="334"/>
                  </a:lnTo>
                  <a:lnTo>
                    <a:pt x="16" y="334"/>
                  </a:lnTo>
                  <a:lnTo>
                    <a:pt x="16" y="334"/>
                  </a:lnTo>
                  <a:lnTo>
                    <a:pt x="18" y="336"/>
                  </a:lnTo>
                  <a:lnTo>
                    <a:pt x="16" y="338"/>
                  </a:lnTo>
                  <a:lnTo>
                    <a:pt x="16" y="338"/>
                  </a:lnTo>
                  <a:lnTo>
                    <a:pt x="16" y="338"/>
                  </a:lnTo>
                  <a:lnTo>
                    <a:pt x="16" y="338"/>
                  </a:lnTo>
                  <a:lnTo>
                    <a:pt x="14" y="340"/>
                  </a:lnTo>
                  <a:lnTo>
                    <a:pt x="16" y="340"/>
                  </a:lnTo>
                  <a:lnTo>
                    <a:pt x="18" y="342"/>
                  </a:lnTo>
                  <a:lnTo>
                    <a:pt x="20" y="342"/>
                  </a:lnTo>
                  <a:lnTo>
                    <a:pt x="20" y="342"/>
                  </a:lnTo>
                  <a:lnTo>
                    <a:pt x="23" y="342"/>
                  </a:lnTo>
                  <a:lnTo>
                    <a:pt x="23" y="344"/>
                  </a:lnTo>
                  <a:lnTo>
                    <a:pt x="25" y="344"/>
                  </a:lnTo>
                  <a:lnTo>
                    <a:pt x="25" y="346"/>
                  </a:lnTo>
                  <a:lnTo>
                    <a:pt x="23" y="348"/>
                  </a:lnTo>
                  <a:lnTo>
                    <a:pt x="20" y="348"/>
                  </a:lnTo>
                  <a:lnTo>
                    <a:pt x="20" y="350"/>
                  </a:lnTo>
                  <a:lnTo>
                    <a:pt x="18" y="350"/>
                  </a:lnTo>
                  <a:lnTo>
                    <a:pt x="16" y="350"/>
                  </a:lnTo>
                  <a:lnTo>
                    <a:pt x="16" y="352"/>
                  </a:lnTo>
                  <a:lnTo>
                    <a:pt x="16" y="352"/>
                  </a:lnTo>
                  <a:lnTo>
                    <a:pt x="14" y="356"/>
                  </a:lnTo>
                  <a:lnTo>
                    <a:pt x="12" y="359"/>
                  </a:lnTo>
                  <a:lnTo>
                    <a:pt x="12" y="359"/>
                  </a:lnTo>
                  <a:lnTo>
                    <a:pt x="12" y="359"/>
                  </a:lnTo>
                  <a:lnTo>
                    <a:pt x="12" y="359"/>
                  </a:lnTo>
                  <a:lnTo>
                    <a:pt x="12" y="359"/>
                  </a:lnTo>
                  <a:lnTo>
                    <a:pt x="8" y="361"/>
                  </a:lnTo>
                  <a:lnTo>
                    <a:pt x="8" y="361"/>
                  </a:lnTo>
                  <a:lnTo>
                    <a:pt x="8" y="363"/>
                  </a:lnTo>
                  <a:lnTo>
                    <a:pt x="8" y="363"/>
                  </a:lnTo>
                  <a:lnTo>
                    <a:pt x="8" y="365"/>
                  </a:lnTo>
                  <a:lnTo>
                    <a:pt x="6" y="365"/>
                  </a:lnTo>
                  <a:lnTo>
                    <a:pt x="6" y="367"/>
                  </a:lnTo>
                  <a:lnTo>
                    <a:pt x="6" y="367"/>
                  </a:lnTo>
                  <a:lnTo>
                    <a:pt x="4" y="367"/>
                  </a:lnTo>
                  <a:lnTo>
                    <a:pt x="6" y="369"/>
                  </a:lnTo>
                  <a:lnTo>
                    <a:pt x="4" y="373"/>
                  </a:lnTo>
                  <a:lnTo>
                    <a:pt x="4" y="373"/>
                  </a:lnTo>
                  <a:lnTo>
                    <a:pt x="6" y="375"/>
                  </a:lnTo>
                  <a:lnTo>
                    <a:pt x="6" y="379"/>
                  </a:lnTo>
                  <a:lnTo>
                    <a:pt x="8" y="381"/>
                  </a:lnTo>
                  <a:lnTo>
                    <a:pt x="8" y="383"/>
                  </a:lnTo>
                  <a:lnTo>
                    <a:pt x="8" y="386"/>
                  </a:lnTo>
                  <a:lnTo>
                    <a:pt x="6" y="386"/>
                  </a:lnTo>
                  <a:lnTo>
                    <a:pt x="6" y="388"/>
                  </a:lnTo>
                  <a:lnTo>
                    <a:pt x="10" y="390"/>
                  </a:lnTo>
                  <a:lnTo>
                    <a:pt x="10" y="390"/>
                  </a:lnTo>
                  <a:lnTo>
                    <a:pt x="10" y="398"/>
                  </a:lnTo>
                  <a:lnTo>
                    <a:pt x="10" y="400"/>
                  </a:lnTo>
                  <a:lnTo>
                    <a:pt x="12" y="402"/>
                  </a:lnTo>
                  <a:lnTo>
                    <a:pt x="12" y="404"/>
                  </a:lnTo>
                  <a:lnTo>
                    <a:pt x="12" y="404"/>
                  </a:lnTo>
                  <a:lnTo>
                    <a:pt x="10" y="406"/>
                  </a:lnTo>
                  <a:lnTo>
                    <a:pt x="8" y="410"/>
                  </a:lnTo>
                  <a:lnTo>
                    <a:pt x="10" y="410"/>
                  </a:lnTo>
                  <a:lnTo>
                    <a:pt x="8" y="412"/>
                  </a:lnTo>
                  <a:lnTo>
                    <a:pt x="4" y="417"/>
                  </a:lnTo>
                  <a:lnTo>
                    <a:pt x="4" y="421"/>
                  </a:lnTo>
                  <a:lnTo>
                    <a:pt x="4" y="421"/>
                  </a:lnTo>
                  <a:lnTo>
                    <a:pt x="4" y="421"/>
                  </a:lnTo>
                  <a:lnTo>
                    <a:pt x="4" y="421"/>
                  </a:lnTo>
                  <a:lnTo>
                    <a:pt x="4" y="421"/>
                  </a:lnTo>
                  <a:lnTo>
                    <a:pt x="4" y="421"/>
                  </a:lnTo>
                  <a:lnTo>
                    <a:pt x="4" y="421"/>
                  </a:lnTo>
                  <a:lnTo>
                    <a:pt x="4" y="421"/>
                  </a:lnTo>
                  <a:lnTo>
                    <a:pt x="4" y="421"/>
                  </a:lnTo>
                  <a:lnTo>
                    <a:pt x="4" y="421"/>
                  </a:lnTo>
                  <a:lnTo>
                    <a:pt x="6" y="421"/>
                  </a:lnTo>
                  <a:lnTo>
                    <a:pt x="14" y="423"/>
                  </a:lnTo>
                  <a:lnTo>
                    <a:pt x="14" y="423"/>
                  </a:lnTo>
                  <a:lnTo>
                    <a:pt x="16" y="425"/>
                  </a:lnTo>
                  <a:lnTo>
                    <a:pt x="16" y="425"/>
                  </a:lnTo>
                  <a:lnTo>
                    <a:pt x="16" y="425"/>
                  </a:lnTo>
                  <a:lnTo>
                    <a:pt x="16" y="425"/>
                  </a:lnTo>
                  <a:lnTo>
                    <a:pt x="16" y="425"/>
                  </a:lnTo>
                  <a:lnTo>
                    <a:pt x="16" y="427"/>
                  </a:lnTo>
                  <a:lnTo>
                    <a:pt x="16" y="427"/>
                  </a:lnTo>
                  <a:lnTo>
                    <a:pt x="16" y="427"/>
                  </a:lnTo>
                  <a:lnTo>
                    <a:pt x="16" y="427"/>
                  </a:lnTo>
                  <a:lnTo>
                    <a:pt x="18" y="429"/>
                  </a:lnTo>
                  <a:lnTo>
                    <a:pt x="18" y="429"/>
                  </a:lnTo>
                  <a:lnTo>
                    <a:pt x="20" y="429"/>
                  </a:lnTo>
                  <a:lnTo>
                    <a:pt x="20" y="429"/>
                  </a:lnTo>
                  <a:lnTo>
                    <a:pt x="23" y="429"/>
                  </a:lnTo>
                  <a:lnTo>
                    <a:pt x="23" y="431"/>
                  </a:lnTo>
                  <a:lnTo>
                    <a:pt x="23" y="433"/>
                  </a:lnTo>
                  <a:lnTo>
                    <a:pt x="23" y="433"/>
                  </a:lnTo>
                  <a:lnTo>
                    <a:pt x="27" y="439"/>
                  </a:lnTo>
                  <a:lnTo>
                    <a:pt x="27" y="439"/>
                  </a:lnTo>
                  <a:lnTo>
                    <a:pt x="27" y="442"/>
                  </a:lnTo>
                  <a:lnTo>
                    <a:pt x="27" y="442"/>
                  </a:lnTo>
                  <a:lnTo>
                    <a:pt x="29" y="442"/>
                  </a:lnTo>
                  <a:lnTo>
                    <a:pt x="31" y="439"/>
                  </a:lnTo>
                  <a:lnTo>
                    <a:pt x="31" y="442"/>
                  </a:lnTo>
                  <a:lnTo>
                    <a:pt x="33" y="442"/>
                  </a:lnTo>
                  <a:lnTo>
                    <a:pt x="33" y="442"/>
                  </a:lnTo>
                  <a:lnTo>
                    <a:pt x="33" y="442"/>
                  </a:lnTo>
                  <a:lnTo>
                    <a:pt x="35" y="439"/>
                  </a:lnTo>
                  <a:lnTo>
                    <a:pt x="35" y="439"/>
                  </a:lnTo>
                  <a:lnTo>
                    <a:pt x="35" y="439"/>
                  </a:lnTo>
                  <a:lnTo>
                    <a:pt x="37" y="444"/>
                  </a:lnTo>
                  <a:lnTo>
                    <a:pt x="43" y="446"/>
                  </a:lnTo>
                  <a:lnTo>
                    <a:pt x="49" y="452"/>
                  </a:lnTo>
                  <a:lnTo>
                    <a:pt x="49" y="454"/>
                  </a:lnTo>
                  <a:lnTo>
                    <a:pt x="52" y="454"/>
                  </a:lnTo>
                  <a:lnTo>
                    <a:pt x="56" y="454"/>
                  </a:lnTo>
                  <a:lnTo>
                    <a:pt x="58" y="454"/>
                  </a:lnTo>
                  <a:lnTo>
                    <a:pt x="70" y="456"/>
                  </a:lnTo>
                  <a:lnTo>
                    <a:pt x="72" y="458"/>
                  </a:lnTo>
                  <a:lnTo>
                    <a:pt x="74" y="458"/>
                  </a:lnTo>
                  <a:lnTo>
                    <a:pt x="76" y="458"/>
                  </a:lnTo>
                  <a:lnTo>
                    <a:pt x="81" y="458"/>
                  </a:lnTo>
                  <a:lnTo>
                    <a:pt x="83" y="458"/>
                  </a:lnTo>
                  <a:lnTo>
                    <a:pt x="83" y="458"/>
                  </a:lnTo>
                  <a:lnTo>
                    <a:pt x="95" y="450"/>
                  </a:lnTo>
                  <a:lnTo>
                    <a:pt x="108" y="444"/>
                  </a:lnTo>
                  <a:lnTo>
                    <a:pt x="108" y="444"/>
                  </a:lnTo>
                  <a:lnTo>
                    <a:pt x="108" y="444"/>
                  </a:lnTo>
                  <a:lnTo>
                    <a:pt x="116" y="437"/>
                  </a:lnTo>
                  <a:lnTo>
                    <a:pt x="128" y="429"/>
                  </a:lnTo>
                  <a:lnTo>
                    <a:pt x="141" y="421"/>
                  </a:lnTo>
                  <a:lnTo>
                    <a:pt x="153" y="412"/>
                  </a:lnTo>
                  <a:lnTo>
                    <a:pt x="168" y="404"/>
                  </a:lnTo>
                  <a:lnTo>
                    <a:pt x="176" y="398"/>
                  </a:lnTo>
                  <a:lnTo>
                    <a:pt x="191" y="390"/>
                  </a:lnTo>
                  <a:lnTo>
                    <a:pt x="211" y="375"/>
                  </a:lnTo>
                  <a:lnTo>
                    <a:pt x="230" y="365"/>
                  </a:lnTo>
                  <a:lnTo>
                    <a:pt x="238" y="359"/>
                  </a:lnTo>
                  <a:lnTo>
                    <a:pt x="247" y="354"/>
                  </a:lnTo>
                  <a:lnTo>
                    <a:pt x="255" y="350"/>
                  </a:lnTo>
                  <a:lnTo>
                    <a:pt x="263" y="344"/>
                  </a:lnTo>
                  <a:lnTo>
                    <a:pt x="271" y="340"/>
                  </a:lnTo>
                  <a:lnTo>
                    <a:pt x="280" y="334"/>
                  </a:lnTo>
                  <a:lnTo>
                    <a:pt x="288" y="330"/>
                  </a:lnTo>
                  <a:lnTo>
                    <a:pt x="296" y="323"/>
                  </a:lnTo>
                  <a:lnTo>
                    <a:pt x="305" y="319"/>
                  </a:lnTo>
                  <a:lnTo>
                    <a:pt x="315" y="315"/>
                  </a:lnTo>
                  <a:lnTo>
                    <a:pt x="323" y="309"/>
                  </a:lnTo>
                  <a:lnTo>
                    <a:pt x="332" y="305"/>
                  </a:lnTo>
                  <a:lnTo>
                    <a:pt x="340" y="298"/>
                  </a:lnTo>
                  <a:lnTo>
                    <a:pt x="348" y="294"/>
                  </a:lnTo>
                  <a:lnTo>
                    <a:pt x="356" y="290"/>
                  </a:lnTo>
                  <a:lnTo>
                    <a:pt x="365" y="284"/>
                  </a:lnTo>
                  <a:lnTo>
                    <a:pt x="375" y="278"/>
                  </a:lnTo>
                  <a:lnTo>
                    <a:pt x="394" y="271"/>
                  </a:lnTo>
                  <a:lnTo>
                    <a:pt x="396" y="271"/>
                  </a:lnTo>
                  <a:lnTo>
                    <a:pt x="398" y="269"/>
                  </a:lnTo>
                  <a:lnTo>
                    <a:pt x="400" y="263"/>
                  </a:lnTo>
                  <a:lnTo>
                    <a:pt x="400" y="263"/>
                  </a:lnTo>
                  <a:lnTo>
                    <a:pt x="412" y="238"/>
                  </a:lnTo>
                  <a:lnTo>
                    <a:pt x="415" y="236"/>
                  </a:lnTo>
                  <a:lnTo>
                    <a:pt x="415" y="232"/>
                  </a:lnTo>
                  <a:lnTo>
                    <a:pt x="412" y="218"/>
                  </a:lnTo>
                  <a:lnTo>
                    <a:pt x="412" y="199"/>
                  </a:lnTo>
                  <a:lnTo>
                    <a:pt x="415" y="195"/>
                  </a:lnTo>
                  <a:lnTo>
                    <a:pt x="417" y="182"/>
                  </a:lnTo>
                  <a:lnTo>
                    <a:pt x="417" y="174"/>
                  </a:lnTo>
                  <a:lnTo>
                    <a:pt x="419" y="172"/>
                  </a:lnTo>
                  <a:lnTo>
                    <a:pt x="419" y="172"/>
                  </a:lnTo>
                  <a:lnTo>
                    <a:pt x="419" y="172"/>
                  </a:lnTo>
                  <a:lnTo>
                    <a:pt x="425" y="161"/>
                  </a:lnTo>
                  <a:lnTo>
                    <a:pt x="425" y="159"/>
                  </a:lnTo>
                  <a:lnTo>
                    <a:pt x="425" y="155"/>
                  </a:lnTo>
                  <a:lnTo>
                    <a:pt x="425" y="143"/>
                  </a:lnTo>
                  <a:lnTo>
                    <a:pt x="425" y="141"/>
                  </a:lnTo>
                  <a:lnTo>
                    <a:pt x="425" y="137"/>
                  </a:lnTo>
                  <a:lnTo>
                    <a:pt x="419" y="124"/>
                  </a:lnTo>
                  <a:lnTo>
                    <a:pt x="419" y="124"/>
                  </a:lnTo>
                  <a:lnTo>
                    <a:pt x="419" y="124"/>
                  </a:lnTo>
                  <a:lnTo>
                    <a:pt x="417" y="120"/>
                  </a:lnTo>
                  <a:lnTo>
                    <a:pt x="417" y="118"/>
                  </a:lnTo>
                  <a:lnTo>
                    <a:pt x="417" y="118"/>
                  </a:lnTo>
                  <a:lnTo>
                    <a:pt x="419" y="93"/>
                  </a:lnTo>
                  <a:lnTo>
                    <a:pt x="419" y="91"/>
                  </a:lnTo>
                  <a:lnTo>
                    <a:pt x="427" y="79"/>
                  </a:lnTo>
                  <a:lnTo>
                    <a:pt x="427" y="79"/>
                  </a:lnTo>
                  <a:lnTo>
                    <a:pt x="427" y="79"/>
                  </a:lnTo>
                  <a:lnTo>
                    <a:pt x="427" y="79"/>
                  </a:lnTo>
                  <a:lnTo>
                    <a:pt x="427" y="76"/>
                  </a:lnTo>
                  <a:lnTo>
                    <a:pt x="429" y="74"/>
                  </a:lnTo>
                  <a:lnTo>
                    <a:pt x="435" y="74"/>
                  </a:lnTo>
                  <a:lnTo>
                    <a:pt x="458" y="68"/>
                  </a:lnTo>
                  <a:lnTo>
                    <a:pt x="460" y="68"/>
                  </a:lnTo>
                  <a:lnTo>
                    <a:pt x="462" y="66"/>
                  </a:lnTo>
                  <a:lnTo>
                    <a:pt x="473" y="56"/>
                  </a:lnTo>
                  <a:lnTo>
                    <a:pt x="487" y="39"/>
                  </a:lnTo>
                  <a:lnTo>
                    <a:pt x="495" y="31"/>
                  </a:lnTo>
                  <a:lnTo>
                    <a:pt x="495" y="31"/>
                  </a:lnTo>
                  <a:lnTo>
                    <a:pt x="495" y="31"/>
                  </a:lnTo>
                  <a:lnTo>
                    <a:pt x="500" y="27"/>
                  </a:lnTo>
                  <a:lnTo>
                    <a:pt x="502" y="25"/>
                  </a:lnTo>
                  <a:lnTo>
                    <a:pt x="502" y="23"/>
                  </a:lnTo>
                  <a:close/>
                </a:path>
              </a:pathLst>
            </a:custGeom>
            <a:grpFill/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C3E898A9-1E99-486E-BA59-46AF4C991F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1850" y="3626026"/>
              <a:ext cx="2763431" cy="2249506"/>
            </a:xfrm>
            <a:custGeom>
              <a:avLst/>
              <a:gdLst>
                <a:gd name="T0" fmla="*/ 173 w 1597"/>
                <a:gd name="T1" fmla="*/ 566 h 1300"/>
                <a:gd name="T2" fmla="*/ 156 w 1597"/>
                <a:gd name="T3" fmla="*/ 558 h 1300"/>
                <a:gd name="T4" fmla="*/ 181 w 1597"/>
                <a:gd name="T5" fmla="*/ 562 h 1300"/>
                <a:gd name="T6" fmla="*/ 1135 w 1597"/>
                <a:gd name="T7" fmla="*/ 410 h 1300"/>
                <a:gd name="T8" fmla="*/ 0 w 1597"/>
                <a:gd name="T9" fmla="*/ 357 h 1300"/>
                <a:gd name="T10" fmla="*/ 575 w 1597"/>
                <a:gd name="T11" fmla="*/ 1269 h 1300"/>
                <a:gd name="T12" fmla="*/ 550 w 1597"/>
                <a:gd name="T13" fmla="*/ 1263 h 1300"/>
                <a:gd name="T14" fmla="*/ 560 w 1597"/>
                <a:gd name="T15" fmla="*/ 1267 h 1300"/>
                <a:gd name="T16" fmla="*/ 1597 w 1597"/>
                <a:gd name="T17" fmla="*/ 854 h 1300"/>
                <a:gd name="T18" fmla="*/ 1324 w 1597"/>
                <a:gd name="T19" fmla="*/ 726 h 1300"/>
                <a:gd name="T20" fmla="*/ 1272 w 1597"/>
                <a:gd name="T21" fmla="*/ 655 h 1300"/>
                <a:gd name="T22" fmla="*/ 1268 w 1597"/>
                <a:gd name="T23" fmla="*/ 641 h 1300"/>
                <a:gd name="T24" fmla="*/ 1212 w 1597"/>
                <a:gd name="T25" fmla="*/ 585 h 1300"/>
                <a:gd name="T26" fmla="*/ 1191 w 1597"/>
                <a:gd name="T27" fmla="*/ 556 h 1300"/>
                <a:gd name="T28" fmla="*/ 1172 w 1597"/>
                <a:gd name="T29" fmla="*/ 516 h 1300"/>
                <a:gd name="T30" fmla="*/ 1185 w 1597"/>
                <a:gd name="T31" fmla="*/ 489 h 1300"/>
                <a:gd name="T32" fmla="*/ 1149 w 1597"/>
                <a:gd name="T33" fmla="*/ 446 h 1300"/>
                <a:gd name="T34" fmla="*/ 1127 w 1597"/>
                <a:gd name="T35" fmla="*/ 427 h 1300"/>
                <a:gd name="T36" fmla="*/ 1114 w 1597"/>
                <a:gd name="T37" fmla="*/ 406 h 1300"/>
                <a:gd name="T38" fmla="*/ 1110 w 1597"/>
                <a:gd name="T39" fmla="*/ 394 h 1300"/>
                <a:gd name="T40" fmla="*/ 1087 w 1597"/>
                <a:gd name="T41" fmla="*/ 388 h 1300"/>
                <a:gd name="T42" fmla="*/ 1085 w 1597"/>
                <a:gd name="T43" fmla="*/ 377 h 1300"/>
                <a:gd name="T44" fmla="*/ 1066 w 1597"/>
                <a:gd name="T45" fmla="*/ 346 h 1300"/>
                <a:gd name="T46" fmla="*/ 990 w 1597"/>
                <a:gd name="T47" fmla="*/ 303 h 1300"/>
                <a:gd name="T48" fmla="*/ 780 w 1597"/>
                <a:gd name="T49" fmla="*/ 255 h 1300"/>
                <a:gd name="T50" fmla="*/ 540 w 1597"/>
                <a:gd name="T51" fmla="*/ 70 h 1300"/>
                <a:gd name="T52" fmla="*/ 187 w 1597"/>
                <a:gd name="T53" fmla="*/ 54 h 1300"/>
                <a:gd name="T54" fmla="*/ 152 w 1597"/>
                <a:gd name="T55" fmla="*/ 228 h 1300"/>
                <a:gd name="T56" fmla="*/ 27 w 1597"/>
                <a:gd name="T57" fmla="*/ 280 h 1300"/>
                <a:gd name="T58" fmla="*/ 13 w 1597"/>
                <a:gd name="T59" fmla="*/ 340 h 1300"/>
                <a:gd name="T60" fmla="*/ 13 w 1597"/>
                <a:gd name="T61" fmla="*/ 350 h 1300"/>
                <a:gd name="T62" fmla="*/ 23 w 1597"/>
                <a:gd name="T63" fmla="*/ 346 h 1300"/>
                <a:gd name="T64" fmla="*/ 34 w 1597"/>
                <a:gd name="T65" fmla="*/ 350 h 1300"/>
                <a:gd name="T66" fmla="*/ 54 w 1597"/>
                <a:gd name="T67" fmla="*/ 357 h 1300"/>
                <a:gd name="T68" fmla="*/ 114 w 1597"/>
                <a:gd name="T69" fmla="*/ 446 h 1300"/>
                <a:gd name="T70" fmla="*/ 175 w 1597"/>
                <a:gd name="T71" fmla="*/ 547 h 1300"/>
                <a:gd name="T72" fmla="*/ 206 w 1597"/>
                <a:gd name="T73" fmla="*/ 591 h 1300"/>
                <a:gd name="T74" fmla="*/ 229 w 1597"/>
                <a:gd name="T75" fmla="*/ 666 h 1300"/>
                <a:gd name="T76" fmla="*/ 260 w 1597"/>
                <a:gd name="T77" fmla="*/ 678 h 1300"/>
                <a:gd name="T78" fmla="*/ 309 w 1597"/>
                <a:gd name="T79" fmla="*/ 730 h 1300"/>
                <a:gd name="T80" fmla="*/ 326 w 1597"/>
                <a:gd name="T81" fmla="*/ 757 h 1300"/>
                <a:gd name="T82" fmla="*/ 338 w 1597"/>
                <a:gd name="T83" fmla="*/ 790 h 1300"/>
                <a:gd name="T84" fmla="*/ 345 w 1597"/>
                <a:gd name="T85" fmla="*/ 842 h 1300"/>
                <a:gd name="T86" fmla="*/ 347 w 1597"/>
                <a:gd name="T87" fmla="*/ 875 h 1300"/>
                <a:gd name="T88" fmla="*/ 355 w 1597"/>
                <a:gd name="T89" fmla="*/ 923 h 1300"/>
                <a:gd name="T90" fmla="*/ 376 w 1597"/>
                <a:gd name="T91" fmla="*/ 950 h 1300"/>
                <a:gd name="T92" fmla="*/ 399 w 1597"/>
                <a:gd name="T93" fmla="*/ 987 h 1300"/>
                <a:gd name="T94" fmla="*/ 446 w 1597"/>
                <a:gd name="T95" fmla="*/ 1010 h 1300"/>
                <a:gd name="T96" fmla="*/ 490 w 1597"/>
                <a:gd name="T97" fmla="*/ 1056 h 1300"/>
                <a:gd name="T98" fmla="*/ 502 w 1597"/>
                <a:gd name="T99" fmla="*/ 1095 h 1300"/>
                <a:gd name="T100" fmla="*/ 523 w 1597"/>
                <a:gd name="T101" fmla="*/ 1132 h 1300"/>
                <a:gd name="T102" fmla="*/ 535 w 1597"/>
                <a:gd name="T103" fmla="*/ 1161 h 1300"/>
                <a:gd name="T104" fmla="*/ 575 w 1597"/>
                <a:gd name="T105" fmla="*/ 1203 h 1300"/>
                <a:gd name="T106" fmla="*/ 606 w 1597"/>
                <a:gd name="T107" fmla="*/ 1248 h 1300"/>
                <a:gd name="T108" fmla="*/ 635 w 1597"/>
                <a:gd name="T109" fmla="*/ 1298 h 1300"/>
                <a:gd name="T110" fmla="*/ 654 w 1597"/>
                <a:gd name="T111" fmla="*/ 1248 h 1300"/>
                <a:gd name="T112" fmla="*/ 712 w 1597"/>
                <a:gd name="T113" fmla="*/ 1228 h 1300"/>
                <a:gd name="T114" fmla="*/ 932 w 1597"/>
                <a:gd name="T115" fmla="*/ 1238 h 1300"/>
                <a:gd name="T116" fmla="*/ 1284 w 1597"/>
                <a:gd name="T117" fmla="*/ 1099 h 1300"/>
                <a:gd name="T118" fmla="*/ 1597 w 1597"/>
                <a:gd name="T119" fmla="*/ 854 h 1300"/>
                <a:gd name="T120" fmla="*/ 185 w 1597"/>
                <a:gd name="T121" fmla="*/ 560 h 1300"/>
                <a:gd name="T122" fmla="*/ 191 w 1597"/>
                <a:gd name="T123" fmla="*/ 570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300">
                  <a:moveTo>
                    <a:pt x="175" y="566"/>
                  </a:moveTo>
                  <a:lnTo>
                    <a:pt x="175" y="568"/>
                  </a:lnTo>
                  <a:lnTo>
                    <a:pt x="177" y="568"/>
                  </a:lnTo>
                  <a:lnTo>
                    <a:pt x="177" y="568"/>
                  </a:lnTo>
                  <a:lnTo>
                    <a:pt x="177" y="568"/>
                  </a:lnTo>
                  <a:lnTo>
                    <a:pt x="179" y="568"/>
                  </a:lnTo>
                  <a:lnTo>
                    <a:pt x="179" y="570"/>
                  </a:lnTo>
                  <a:lnTo>
                    <a:pt x="179" y="570"/>
                  </a:lnTo>
                  <a:lnTo>
                    <a:pt x="181" y="570"/>
                  </a:lnTo>
                  <a:lnTo>
                    <a:pt x="181" y="570"/>
                  </a:lnTo>
                  <a:lnTo>
                    <a:pt x="181" y="572"/>
                  </a:lnTo>
                  <a:lnTo>
                    <a:pt x="181" y="570"/>
                  </a:lnTo>
                  <a:lnTo>
                    <a:pt x="181" y="570"/>
                  </a:lnTo>
                  <a:lnTo>
                    <a:pt x="181" y="570"/>
                  </a:lnTo>
                  <a:lnTo>
                    <a:pt x="181" y="570"/>
                  </a:lnTo>
                  <a:lnTo>
                    <a:pt x="179" y="568"/>
                  </a:lnTo>
                  <a:lnTo>
                    <a:pt x="177" y="566"/>
                  </a:lnTo>
                  <a:lnTo>
                    <a:pt x="175" y="566"/>
                  </a:lnTo>
                  <a:lnTo>
                    <a:pt x="175" y="566"/>
                  </a:lnTo>
                  <a:lnTo>
                    <a:pt x="175" y="564"/>
                  </a:lnTo>
                  <a:lnTo>
                    <a:pt x="175" y="564"/>
                  </a:lnTo>
                  <a:lnTo>
                    <a:pt x="170" y="562"/>
                  </a:lnTo>
                  <a:lnTo>
                    <a:pt x="168" y="560"/>
                  </a:lnTo>
                  <a:lnTo>
                    <a:pt x="166" y="562"/>
                  </a:lnTo>
                  <a:lnTo>
                    <a:pt x="166" y="562"/>
                  </a:lnTo>
                  <a:lnTo>
                    <a:pt x="166" y="564"/>
                  </a:lnTo>
                  <a:lnTo>
                    <a:pt x="166" y="562"/>
                  </a:lnTo>
                  <a:lnTo>
                    <a:pt x="168" y="562"/>
                  </a:lnTo>
                  <a:lnTo>
                    <a:pt x="168" y="562"/>
                  </a:lnTo>
                  <a:lnTo>
                    <a:pt x="170" y="562"/>
                  </a:lnTo>
                  <a:lnTo>
                    <a:pt x="170" y="562"/>
                  </a:lnTo>
                  <a:lnTo>
                    <a:pt x="170" y="564"/>
                  </a:lnTo>
                  <a:lnTo>
                    <a:pt x="170" y="564"/>
                  </a:lnTo>
                  <a:lnTo>
                    <a:pt x="170" y="564"/>
                  </a:lnTo>
                  <a:lnTo>
                    <a:pt x="170" y="564"/>
                  </a:lnTo>
                  <a:lnTo>
                    <a:pt x="173" y="564"/>
                  </a:lnTo>
                  <a:lnTo>
                    <a:pt x="173" y="564"/>
                  </a:lnTo>
                  <a:lnTo>
                    <a:pt x="173" y="566"/>
                  </a:lnTo>
                  <a:lnTo>
                    <a:pt x="173" y="566"/>
                  </a:lnTo>
                  <a:lnTo>
                    <a:pt x="175" y="566"/>
                  </a:lnTo>
                  <a:lnTo>
                    <a:pt x="175" y="566"/>
                  </a:lnTo>
                  <a:lnTo>
                    <a:pt x="175" y="566"/>
                  </a:lnTo>
                  <a:close/>
                  <a:moveTo>
                    <a:pt x="166" y="560"/>
                  </a:moveTo>
                  <a:lnTo>
                    <a:pt x="166" y="560"/>
                  </a:lnTo>
                  <a:lnTo>
                    <a:pt x="164" y="560"/>
                  </a:lnTo>
                  <a:lnTo>
                    <a:pt x="164" y="560"/>
                  </a:lnTo>
                  <a:lnTo>
                    <a:pt x="164" y="560"/>
                  </a:lnTo>
                  <a:lnTo>
                    <a:pt x="164" y="560"/>
                  </a:lnTo>
                  <a:lnTo>
                    <a:pt x="164" y="560"/>
                  </a:lnTo>
                  <a:lnTo>
                    <a:pt x="164" y="560"/>
                  </a:lnTo>
                  <a:lnTo>
                    <a:pt x="164" y="560"/>
                  </a:lnTo>
                  <a:lnTo>
                    <a:pt x="162" y="560"/>
                  </a:lnTo>
                  <a:lnTo>
                    <a:pt x="162" y="560"/>
                  </a:lnTo>
                  <a:lnTo>
                    <a:pt x="162" y="560"/>
                  </a:lnTo>
                  <a:lnTo>
                    <a:pt x="162" y="560"/>
                  </a:lnTo>
                  <a:lnTo>
                    <a:pt x="162" y="560"/>
                  </a:lnTo>
                  <a:lnTo>
                    <a:pt x="160" y="558"/>
                  </a:lnTo>
                  <a:lnTo>
                    <a:pt x="158" y="556"/>
                  </a:lnTo>
                  <a:lnTo>
                    <a:pt x="158" y="556"/>
                  </a:lnTo>
                  <a:lnTo>
                    <a:pt x="156" y="556"/>
                  </a:lnTo>
                  <a:lnTo>
                    <a:pt x="156" y="556"/>
                  </a:lnTo>
                  <a:lnTo>
                    <a:pt x="156" y="556"/>
                  </a:lnTo>
                  <a:lnTo>
                    <a:pt x="156" y="556"/>
                  </a:lnTo>
                  <a:lnTo>
                    <a:pt x="156" y="556"/>
                  </a:lnTo>
                  <a:lnTo>
                    <a:pt x="154" y="554"/>
                  </a:lnTo>
                  <a:lnTo>
                    <a:pt x="154" y="554"/>
                  </a:lnTo>
                  <a:lnTo>
                    <a:pt x="156" y="551"/>
                  </a:lnTo>
                  <a:lnTo>
                    <a:pt x="156" y="549"/>
                  </a:lnTo>
                  <a:lnTo>
                    <a:pt x="156" y="549"/>
                  </a:lnTo>
                  <a:lnTo>
                    <a:pt x="156" y="549"/>
                  </a:lnTo>
                  <a:lnTo>
                    <a:pt x="154" y="551"/>
                  </a:lnTo>
                  <a:lnTo>
                    <a:pt x="154" y="554"/>
                  </a:lnTo>
                  <a:lnTo>
                    <a:pt x="152" y="556"/>
                  </a:lnTo>
                  <a:lnTo>
                    <a:pt x="152" y="556"/>
                  </a:lnTo>
                  <a:lnTo>
                    <a:pt x="154" y="558"/>
                  </a:lnTo>
                  <a:lnTo>
                    <a:pt x="156" y="560"/>
                  </a:lnTo>
                  <a:lnTo>
                    <a:pt x="156" y="560"/>
                  </a:lnTo>
                  <a:lnTo>
                    <a:pt x="156" y="558"/>
                  </a:lnTo>
                  <a:lnTo>
                    <a:pt x="158" y="558"/>
                  </a:lnTo>
                  <a:lnTo>
                    <a:pt x="164" y="562"/>
                  </a:lnTo>
                  <a:lnTo>
                    <a:pt x="164" y="562"/>
                  </a:lnTo>
                  <a:lnTo>
                    <a:pt x="166" y="562"/>
                  </a:lnTo>
                  <a:lnTo>
                    <a:pt x="166" y="562"/>
                  </a:lnTo>
                  <a:lnTo>
                    <a:pt x="166" y="562"/>
                  </a:lnTo>
                  <a:lnTo>
                    <a:pt x="166" y="560"/>
                  </a:lnTo>
                  <a:close/>
                  <a:moveTo>
                    <a:pt x="158" y="539"/>
                  </a:moveTo>
                  <a:lnTo>
                    <a:pt x="158" y="537"/>
                  </a:lnTo>
                  <a:lnTo>
                    <a:pt x="160" y="537"/>
                  </a:lnTo>
                  <a:lnTo>
                    <a:pt x="160" y="537"/>
                  </a:lnTo>
                  <a:lnTo>
                    <a:pt x="158" y="539"/>
                  </a:lnTo>
                  <a:lnTo>
                    <a:pt x="156" y="541"/>
                  </a:lnTo>
                  <a:lnTo>
                    <a:pt x="156" y="545"/>
                  </a:lnTo>
                  <a:lnTo>
                    <a:pt x="156" y="547"/>
                  </a:lnTo>
                  <a:lnTo>
                    <a:pt x="156" y="547"/>
                  </a:lnTo>
                  <a:lnTo>
                    <a:pt x="156" y="549"/>
                  </a:lnTo>
                  <a:lnTo>
                    <a:pt x="158" y="549"/>
                  </a:lnTo>
                  <a:lnTo>
                    <a:pt x="160" y="549"/>
                  </a:lnTo>
                  <a:lnTo>
                    <a:pt x="160" y="549"/>
                  </a:lnTo>
                  <a:lnTo>
                    <a:pt x="160" y="549"/>
                  </a:lnTo>
                  <a:lnTo>
                    <a:pt x="162" y="549"/>
                  </a:lnTo>
                  <a:lnTo>
                    <a:pt x="160" y="549"/>
                  </a:lnTo>
                  <a:lnTo>
                    <a:pt x="160" y="549"/>
                  </a:lnTo>
                  <a:lnTo>
                    <a:pt x="160" y="549"/>
                  </a:lnTo>
                  <a:lnTo>
                    <a:pt x="160" y="547"/>
                  </a:lnTo>
                  <a:lnTo>
                    <a:pt x="160" y="547"/>
                  </a:lnTo>
                  <a:lnTo>
                    <a:pt x="160" y="547"/>
                  </a:lnTo>
                  <a:lnTo>
                    <a:pt x="160" y="545"/>
                  </a:lnTo>
                  <a:lnTo>
                    <a:pt x="160" y="545"/>
                  </a:lnTo>
                  <a:lnTo>
                    <a:pt x="160" y="545"/>
                  </a:lnTo>
                  <a:lnTo>
                    <a:pt x="160" y="545"/>
                  </a:lnTo>
                  <a:lnTo>
                    <a:pt x="158" y="543"/>
                  </a:lnTo>
                  <a:lnTo>
                    <a:pt x="158" y="541"/>
                  </a:lnTo>
                  <a:lnTo>
                    <a:pt x="158" y="541"/>
                  </a:lnTo>
                  <a:lnTo>
                    <a:pt x="158" y="539"/>
                  </a:lnTo>
                  <a:close/>
                  <a:moveTo>
                    <a:pt x="179" y="564"/>
                  </a:moveTo>
                  <a:lnTo>
                    <a:pt x="179" y="564"/>
                  </a:lnTo>
                  <a:lnTo>
                    <a:pt x="181" y="562"/>
                  </a:lnTo>
                  <a:lnTo>
                    <a:pt x="181" y="562"/>
                  </a:lnTo>
                  <a:lnTo>
                    <a:pt x="179" y="562"/>
                  </a:lnTo>
                  <a:lnTo>
                    <a:pt x="179" y="562"/>
                  </a:lnTo>
                  <a:lnTo>
                    <a:pt x="179" y="562"/>
                  </a:lnTo>
                  <a:lnTo>
                    <a:pt x="177" y="562"/>
                  </a:lnTo>
                  <a:lnTo>
                    <a:pt x="179" y="564"/>
                  </a:lnTo>
                  <a:lnTo>
                    <a:pt x="179" y="564"/>
                  </a:lnTo>
                  <a:close/>
                  <a:moveTo>
                    <a:pt x="1131" y="415"/>
                  </a:moveTo>
                  <a:lnTo>
                    <a:pt x="1133" y="415"/>
                  </a:lnTo>
                  <a:lnTo>
                    <a:pt x="1133" y="413"/>
                  </a:lnTo>
                  <a:lnTo>
                    <a:pt x="1135" y="413"/>
                  </a:lnTo>
                  <a:lnTo>
                    <a:pt x="1135" y="413"/>
                  </a:lnTo>
                  <a:lnTo>
                    <a:pt x="1135" y="413"/>
                  </a:lnTo>
                  <a:lnTo>
                    <a:pt x="1137" y="413"/>
                  </a:lnTo>
                  <a:lnTo>
                    <a:pt x="1137" y="413"/>
                  </a:lnTo>
                  <a:lnTo>
                    <a:pt x="1137" y="413"/>
                  </a:lnTo>
                  <a:lnTo>
                    <a:pt x="1137" y="413"/>
                  </a:lnTo>
                  <a:lnTo>
                    <a:pt x="1137" y="415"/>
                  </a:lnTo>
                  <a:lnTo>
                    <a:pt x="1137" y="415"/>
                  </a:lnTo>
                  <a:lnTo>
                    <a:pt x="1137" y="415"/>
                  </a:lnTo>
                  <a:lnTo>
                    <a:pt x="1137" y="415"/>
                  </a:lnTo>
                  <a:lnTo>
                    <a:pt x="1137" y="415"/>
                  </a:lnTo>
                  <a:lnTo>
                    <a:pt x="1139" y="415"/>
                  </a:lnTo>
                  <a:lnTo>
                    <a:pt x="1139" y="415"/>
                  </a:lnTo>
                  <a:lnTo>
                    <a:pt x="1139" y="417"/>
                  </a:lnTo>
                  <a:lnTo>
                    <a:pt x="1139" y="415"/>
                  </a:lnTo>
                  <a:lnTo>
                    <a:pt x="1141" y="415"/>
                  </a:lnTo>
                  <a:lnTo>
                    <a:pt x="1141" y="415"/>
                  </a:lnTo>
                  <a:lnTo>
                    <a:pt x="1143" y="415"/>
                  </a:lnTo>
                  <a:lnTo>
                    <a:pt x="1145" y="415"/>
                  </a:lnTo>
                  <a:lnTo>
                    <a:pt x="1145" y="415"/>
                  </a:lnTo>
                  <a:lnTo>
                    <a:pt x="1147" y="415"/>
                  </a:lnTo>
                  <a:lnTo>
                    <a:pt x="1147" y="415"/>
                  </a:lnTo>
                  <a:lnTo>
                    <a:pt x="1141" y="413"/>
                  </a:lnTo>
                  <a:lnTo>
                    <a:pt x="1139" y="410"/>
                  </a:lnTo>
                  <a:lnTo>
                    <a:pt x="1137" y="410"/>
                  </a:lnTo>
                  <a:lnTo>
                    <a:pt x="1137" y="410"/>
                  </a:lnTo>
                  <a:lnTo>
                    <a:pt x="1137" y="410"/>
                  </a:lnTo>
                  <a:lnTo>
                    <a:pt x="1135" y="410"/>
                  </a:lnTo>
                  <a:lnTo>
                    <a:pt x="1131" y="413"/>
                  </a:lnTo>
                  <a:lnTo>
                    <a:pt x="1131" y="415"/>
                  </a:lnTo>
                  <a:lnTo>
                    <a:pt x="1131" y="417"/>
                  </a:lnTo>
                  <a:lnTo>
                    <a:pt x="1131" y="415"/>
                  </a:lnTo>
                  <a:close/>
                  <a:moveTo>
                    <a:pt x="98" y="433"/>
                  </a:moveTo>
                  <a:lnTo>
                    <a:pt x="98" y="433"/>
                  </a:lnTo>
                  <a:lnTo>
                    <a:pt x="98" y="431"/>
                  </a:lnTo>
                  <a:lnTo>
                    <a:pt x="98" y="431"/>
                  </a:lnTo>
                  <a:lnTo>
                    <a:pt x="96" y="429"/>
                  </a:lnTo>
                  <a:lnTo>
                    <a:pt x="96" y="429"/>
                  </a:lnTo>
                  <a:lnTo>
                    <a:pt x="96" y="431"/>
                  </a:lnTo>
                  <a:lnTo>
                    <a:pt x="96" y="431"/>
                  </a:lnTo>
                  <a:lnTo>
                    <a:pt x="96" y="431"/>
                  </a:lnTo>
                  <a:lnTo>
                    <a:pt x="98" y="433"/>
                  </a:lnTo>
                  <a:lnTo>
                    <a:pt x="100" y="435"/>
                  </a:lnTo>
                  <a:lnTo>
                    <a:pt x="98" y="433"/>
                  </a:lnTo>
                  <a:lnTo>
                    <a:pt x="98" y="433"/>
                  </a:lnTo>
                  <a:close/>
                  <a:moveTo>
                    <a:pt x="9" y="361"/>
                  </a:moveTo>
                  <a:lnTo>
                    <a:pt x="9" y="359"/>
                  </a:lnTo>
                  <a:lnTo>
                    <a:pt x="9" y="359"/>
                  </a:lnTo>
                  <a:lnTo>
                    <a:pt x="7" y="359"/>
                  </a:lnTo>
                  <a:lnTo>
                    <a:pt x="7" y="359"/>
                  </a:lnTo>
                  <a:lnTo>
                    <a:pt x="7" y="359"/>
                  </a:lnTo>
                  <a:lnTo>
                    <a:pt x="5" y="359"/>
                  </a:lnTo>
                  <a:lnTo>
                    <a:pt x="2" y="359"/>
                  </a:lnTo>
                  <a:lnTo>
                    <a:pt x="2" y="359"/>
                  </a:lnTo>
                  <a:lnTo>
                    <a:pt x="2" y="359"/>
                  </a:lnTo>
                  <a:lnTo>
                    <a:pt x="2" y="357"/>
                  </a:lnTo>
                  <a:lnTo>
                    <a:pt x="5" y="357"/>
                  </a:lnTo>
                  <a:lnTo>
                    <a:pt x="5" y="357"/>
                  </a:lnTo>
                  <a:lnTo>
                    <a:pt x="5" y="357"/>
                  </a:lnTo>
                  <a:lnTo>
                    <a:pt x="2" y="354"/>
                  </a:lnTo>
                  <a:lnTo>
                    <a:pt x="2" y="354"/>
                  </a:lnTo>
                  <a:lnTo>
                    <a:pt x="2" y="357"/>
                  </a:lnTo>
                  <a:lnTo>
                    <a:pt x="2" y="357"/>
                  </a:lnTo>
                  <a:lnTo>
                    <a:pt x="2" y="357"/>
                  </a:lnTo>
                  <a:lnTo>
                    <a:pt x="2" y="357"/>
                  </a:lnTo>
                  <a:lnTo>
                    <a:pt x="2" y="357"/>
                  </a:lnTo>
                  <a:lnTo>
                    <a:pt x="0" y="357"/>
                  </a:lnTo>
                  <a:lnTo>
                    <a:pt x="2" y="357"/>
                  </a:lnTo>
                  <a:lnTo>
                    <a:pt x="2" y="359"/>
                  </a:lnTo>
                  <a:lnTo>
                    <a:pt x="2" y="361"/>
                  </a:lnTo>
                  <a:lnTo>
                    <a:pt x="2" y="363"/>
                  </a:lnTo>
                  <a:lnTo>
                    <a:pt x="7" y="363"/>
                  </a:lnTo>
                  <a:lnTo>
                    <a:pt x="9" y="363"/>
                  </a:lnTo>
                  <a:lnTo>
                    <a:pt x="11" y="363"/>
                  </a:lnTo>
                  <a:lnTo>
                    <a:pt x="11" y="363"/>
                  </a:lnTo>
                  <a:lnTo>
                    <a:pt x="9" y="361"/>
                  </a:lnTo>
                  <a:lnTo>
                    <a:pt x="9" y="361"/>
                  </a:lnTo>
                  <a:close/>
                  <a:moveTo>
                    <a:pt x="546" y="1255"/>
                  </a:moveTo>
                  <a:lnTo>
                    <a:pt x="544" y="1255"/>
                  </a:lnTo>
                  <a:lnTo>
                    <a:pt x="544" y="1255"/>
                  </a:lnTo>
                  <a:lnTo>
                    <a:pt x="542" y="1257"/>
                  </a:lnTo>
                  <a:lnTo>
                    <a:pt x="542" y="1257"/>
                  </a:lnTo>
                  <a:lnTo>
                    <a:pt x="542" y="1257"/>
                  </a:lnTo>
                  <a:lnTo>
                    <a:pt x="542" y="1259"/>
                  </a:lnTo>
                  <a:lnTo>
                    <a:pt x="542" y="1259"/>
                  </a:lnTo>
                  <a:lnTo>
                    <a:pt x="544" y="1259"/>
                  </a:lnTo>
                  <a:lnTo>
                    <a:pt x="544" y="1259"/>
                  </a:lnTo>
                  <a:lnTo>
                    <a:pt x="546" y="1259"/>
                  </a:lnTo>
                  <a:lnTo>
                    <a:pt x="546" y="1259"/>
                  </a:lnTo>
                  <a:lnTo>
                    <a:pt x="546" y="1259"/>
                  </a:lnTo>
                  <a:lnTo>
                    <a:pt x="546" y="1257"/>
                  </a:lnTo>
                  <a:lnTo>
                    <a:pt x="546" y="1257"/>
                  </a:lnTo>
                  <a:lnTo>
                    <a:pt x="546" y="1255"/>
                  </a:lnTo>
                  <a:lnTo>
                    <a:pt x="546" y="1255"/>
                  </a:lnTo>
                  <a:close/>
                  <a:moveTo>
                    <a:pt x="581" y="1282"/>
                  </a:moveTo>
                  <a:lnTo>
                    <a:pt x="579" y="1280"/>
                  </a:lnTo>
                  <a:lnTo>
                    <a:pt x="581" y="1277"/>
                  </a:lnTo>
                  <a:lnTo>
                    <a:pt x="581" y="1277"/>
                  </a:lnTo>
                  <a:lnTo>
                    <a:pt x="581" y="1275"/>
                  </a:lnTo>
                  <a:lnTo>
                    <a:pt x="579" y="1275"/>
                  </a:lnTo>
                  <a:lnTo>
                    <a:pt x="581" y="1275"/>
                  </a:lnTo>
                  <a:lnTo>
                    <a:pt x="579" y="1273"/>
                  </a:lnTo>
                  <a:lnTo>
                    <a:pt x="577" y="1273"/>
                  </a:lnTo>
                  <a:lnTo>
                    <a:pt x="577" y="1271"/>
                  </a:lnTo>
                  <a:lnTo>
                    <a:pt x="577" y="1273"/>
                  </a:lnTo>
                  <a:lnTo>
                    <a:pt x="575" y="1269"/>
                  </a:lnTo>
                  <a:lnTo>
                    <a:pt x="575" y="1267"/>
                  </a:lnTo>
                  <a:lnTo>
                    <a:pt x="573" y="1267"/>
                  </a:lnTo>
                  <a:lnTo>
                    <a:pt x="573" y="1267"/>
                  </a:lnTo>
                  <a:lnTo>
                    <a:pt x="571" y="1267"/>
                  </a:lnTo>
                  <a:lnTo>
                    <a:pt x="571" y="1267"/>
                  </a:lnTo>
                  <a:lnTo>
                    <a:pt x="571" y="1269"/>
                  </a:lnTo>
                  <a:lnTo>
                    <a:pt x="569" y="1271"/>
                  </a:lnTo>
                  <a:lnTo>
                    <a:pt x="569" y="1271"/>
                  </a:lnTo>
                  <a:lnTo>
                    <a:pt x="571" y="1273"/>
                  </a:lnTo>
                  <a:lnTo>
                    <a:pt x="573" y="1273"/>
                  </a:lnTo>
                  <a:lnTo>
                    <a:pt x="573" y="1273"/>
                  </a:lnTo>
                  <a:lnTo>
                    <a:pt x="571" y="1273"/>
                  </a:lnTo>
                  <a:lnTo>
                    <a:pt x="571" y="1273"/>
                  </a:lnTo>
                  <a:lnTo>
                    <a:pt x="573" y="1273"/>
                  </a:lnTo>
                  <a:lnTo>
                    <a:pt x="573" y="1273"/>
                  </a:lnTo>
                  <a:lnTo>
                    <a:pt x="573" y="1273"/>
                  </a:lnTo>
                  <a:lnTo>
                    <a:pt x="573" y="1275"/>
                  </a:lnTo>
                  <a:lnTo>
                    <a:pt x="571" y="1275"/>
                  </a:lnTo>
                  <a:lnTo>
                    <a:pt x="569" y="1275"/>
                  </a:lnTo>
                  <a:lnTo>
                    <a:pt x="569" y="1273"/>
                  </a:lnTo>
                  <a:lnTo>
                    <a:pt x="569" y="1273"/>
                  </a:lnTo>
                  <a:lnTo>
                    <a:pt x="567" y="1273"/>
                  </a:lnTo>
                  <a:lnTo>
                    <a:pt x="567" y="1273"/>
                  </a:lnTo>
                  <a:lnTo>
                    <a:pt x="565" y="1273"/>
                  </a:lnTo>
                  <a:lnTo>
                    <a:pt x="562" y="1273"/>
                  </a:lnTo>
                  <a:lnTo>
                    <a:pt x="560" y="1273"/>
                  </a:lnTo>
                  <a:lnTo>
                    <a:pt x="560" y="1271"/>
                  </a:lnTo>
                  <a:lnTo>
                    <a:pt x="558" y="1271"/>
                  </a:lnTo>
                  <a:lnTo>
                    <a:pt x="558" y="1271"/>
                  </a:lnTo>
                  <a:lnTo>
                    <a:pt x="558" y="1269"/>
                  </a:lnTo>
                  <a:lnTo>
                    <a:pt x="556" y="1267"/>
                  </a:lnTo>
                  <a:lnTo>
                    <a:pt x="556" y="1267"/>
                  </a:lnTo>
                  <a:lnTo>
                    <a:pt x="556" y="1265"/>
                  </a:lnTo>
                  <a:lnTo>
                    <a:pt x="556" y="1265"/>
                  </a:lnTo>
                  <a:lnTo>
                    <a:pt x="556" y="1265"/>
                  </a:lnTo>
                  <a:lnTo>
                    <a:pt x="552" y="1261"/>
                  </a:lnTo>
                  <a:lnTo>
                    <a:pt x="550" y="1261"/>
                  </a:lnTo>
                  <a:lnTo>
                    <a:pt x="550" y="1263"/>
                  </a:lnTo>
                  <a:lnTo>
                    <a:pt x="550" y="1263"/>
                  </a:lnTo>
                  <a:lnTo>
                    <a:pt x="550" y="1265"/>
                  </a:lnTo>
                  <a:lnTo>
                    <a:pt x="552" y="1265"/>
                  </a:lnTo>
                  <a:lnTo>
                    <a:pt x="552" y="1267"/>
                  </a:lnTo>
                  <a:lnTo>
                    <a:pt x="550" y="1267"/>
                  </a:lnTo>
                  <a:lnTo>
                    <a:pt x="550" y="1267"/>
                  </a:lnTo>
                  <a:lnTo>
                    <a:pt x="550" y="1269"/>
                  </a:lnTo>
                  <a:lnTo>
                    <a:pt x="552" y="1269"/>
                  </a:lnTo>
                  <a:lnTo>
                    <a:pt x="552" y="1269"/>
                  </a:lnTo>
                  <a:lnTo>
                    <a:pt x="552" y="1269"/>
                  </a:lnTo>
                  <a:lnTo>
                    <a:pt x="554" y="1271"/>
                  </a:lnTo>
                  <a:lnTo>
                    <a:pt x="556" y="1273"/>
                  </a:lnTo>
                  <a:lnTo>
                    <a:pt x="558" y="1275"/>
                  </a:lnTo>
                  <a:lnTo>
                    <a:pt x="562" y="1277"/>
                  </a:lnTo>
                  <a:lnTo>
                    <a:pt x="565" y="1280"/>
                  </a:lnTo>
                  <a:lnTo>
                    <a:pt x="567" y="1280"/>
                  </a:lnTo>
                  <a:lnTo>
                    <a:pt x="567" y="1280"/>
                  </a:lnTo>
                  <a:lnTo>
                    <a:pt x="569" y="1277"/>
                  </a:lnTo>
                  <a:lnTo>
                    <a:pt x="571" y="1277"/>
                  </a:lnTo>
                  <a:lnTo>
                    <a:pt x="573" y="1277"/>
                  </a:lnTo>
                  <a:lnTo>
                    <a:pt x="575" y="1277"/>
                  </a:lnTo>
                  <a:lnTo>
                    <a:pt x="575" y="1277"/>
                  </a:lnTo>
                  <a:lnTo>
                    <a:pt x="577" y="1280"/>
                  </a:lnTo>
                  <a:lnTo>
                    <a:pt x="575" y="1282"/>
                  </a:lnTo>
                  <a:lnTo>
                    <a:pt x="575" y="1282"/>
                  </a:lnTo>
                  <a:lnTo>
                    <a:pt x="575" y="1284"/>
                  </a:lnTo>
                  <a:lnTo>
                    <a:pt x="579" y="1286"/>
                  </a:lnTo>
                  <a:lnTo>
                    <a:pt x="581" y="1286"/>
                  </a:lnTo>
                  <a:lnTo>
                    <a:pt x="581" y="1284"/>
                  </a:lnTo>
                  <a:lnTo>
                    <a:pt x="581" y="1284"/>
                  </a:lnTo>
                  <a:lnTo>
                    <a:pt x="581" y="1282"/>
                  </a:lnTo>
                  <a:close/>
                  <a:moveTo>
                    <a:pt x="560" y="1257"/>
                  </a:moveTo>
                  <a:lnTo>
                    <a:pt x="560" y="1259"/>
                  </a:lnTo>
                  <a:lnTo>
                    <a:pt x="560" y="1259"/>
                  </a:lnTo>
                  <a:lnTo>
                    <a:pt x="558" y="1259"/>
                  </a:lnTo>
                  <a:lnTo>
                    <a:pt x="556" y="1259"/>
                  </a:lnTo>
                  <a:lnTo>
                    <a:pt x="556" y="1261"/>
                  </a:lnTo>
                  <a:lnTo>
                    <a:pt x="556" y="1263"/>
                  </a:lnTo>
                  <a:lnTo>
                    <a:pt x="558" y="1265"/>
                  </a:lnTo>
                  <a:lnTo>
                    <a:pt x="560" y="1267"/>
                  </a:lnTo>
                  <a:lnTo>
                    <a:pt x="560" y="1269"/>
                  </a:lnTo>
                  <a:lnTo>
                    <a:pt x="562" y="1269"/>
                  </a:lnTo>
                  <a:lnTo>
                    <a:pt x="562" y="1269"/>
                  </a:lnTo>
                  <a:lnTo>
                    <a:pt x="562" y="1269"/>
                  </a:lnTo>
                  <a:lnTo>
                    <a:pt x="562" y="1269"/>
                  </a:lnTo>
                  <a:lnTo>
                    <a:pt x="562" y="1271"/>
                  </a:lnTo>
                  <a:lnTo>
                    <a:pt x="562" y="1269"/>
                  </a:lnTo>
                  <a:lnTo>
                    <a:pt x="565" y="1269"/>
                  </a:lnTo>
                  <a:lnTo>
                    <a:pt x="565" y="1269"/>
                  </a:lnTo>
                  <a:lnTo>
                    <a:pt x="567" y="1271"/>
                  </a:lnTo>
                  <a:lnTo>
                    <a:pt x="567" y="1271"/>
                  </a:lnTo>
                  <a:lnTo>
                    <a:pt x="567" y="1269"/>
                  </a:lnTo>
                  <a:lnTo>
                    <a:pt x="567" y="1269"/>
                  </a:lnTo>
                  <a:lnTo>
                    <a:pt x="567" y="1267"/>
                  </a:lnTo>
                  <a:lnTo>
                    <a:pt x="565" y="1267"/>
                  </a:lnTo>
                  <a:lnTo>
                    <a:pt x="562" y="1265"/>
                  </a:lnTo>
                  <a:lnTo>
                    <a:pt x="562" y="1265"/>
                  </a:lnTo>
                  <a:lnTo>
                    <a:pt x="565" y="1263"/>
                  </a:lnTo>
                  <a:lnTo>
                    <a:pt x="567" y="1263"/>
                  </a:lnTo>
                  <a:lnTo>
                    <a:pt x="565" y="1261"/>
                  </a:lnTo>
                  <a:lnTo>
                    <a:pt x="565" y="1261"/>
                  </a:lnTo>
                  <a:lnTo>
                    <a:pt x="565" y="1259"/>
                  </a:lnTo>
                  <a:lnTo>
                    <a:pt x="565" y="1257"/>
                  </a:lnTo>
                  <a:lnTo>
                    <a:pt x="562" y="1255"/>
                  </a:lnTo>
                  <a:lnTo>
                    <a:pt x="562" y="1253"/>
                  </a:lnTo>
                  <a:lnTo>
                    <a:pt x="560" y="1253"/>
                  </a:lnTo>
                  <a:lnTo>
                    <a:pt x="558" y="1250"/>
                  </a:lnTo>
                  <a:lnTo>
                    <a:pt x="558" y="1250"/>
                  </a:lnTo>
                  <a:lnTo>
                    <a:pt x="556" y="1250"/>
                  </a:lnTo>
                  <a:lnTo>
                    <a:pt x="556" y="1253"/>
                  </a:lnTo>
                  <a:lnTo>
                    <a:pt x="556" y="1253"/>
                  </a:lnTo>
                  <a:lnTo>
                    <a:pt x="558" y="1253"/>
                  </a:lnTo>
                  <a:lnTo>
                    <a:pt x="558" y="1253"/>
                  </a:lnTo>
                  <a:lnTo>
                    <a:pt x="560" y="1253"/>
                  </a:lnTo>
                  <a:lnTo>
                    <a:pt x="562" y="1253"/>
                  </a:lnTo>
                  <a:lnTo>
                    <a:pt x="562" y="1255"/>
                  </a:lnTo>
                  <a:lnTo>
                    <a:pt x="562" y="1257"/>
                  </a:lnTo>
                  <a:lnTo>
                    <a:pt x="560" y="1257"/>
                  </a:lnTo>
                  <a:close/>
                  <a:moveTo>
                    <a:pt x="1597" y="854"/>
                  </a:moveTo>
                  <a:lnTo>
                    <a:pt x="1595" y="852"/>
                  </a:lnTo>
                  <a:lnTo>
                    <a:pt x="1591" y="846"/>
                  </a:lnTo>
                  <a:lnTo>
                    <a:pt x="1587" y="836"/>
                  </a:lnTo>
                  <a:lnTo>
                    <a:pt x="1581" y="825"/>
                  </a:lnTo>
                  <a:lnTo>
                    <a:pt x="1575" y="815"/>
                  </a:lnTo>
                  <a:lnTo>
                    <a:pt x="1568" y="805"/>
                  </a:lnTo>
                  <a:lnTo>
                    <a:pt x="1562" y="796"/>
                  </a:lnTo>
                  <a:lnTo>
                    <a:pt x="1558" y="802"/>
                  </a:lnTo>
                  <a:lnTo>
                    <a:pt x="1556" y="802"/>
                  </a:lnTo>
                  <a:lnTo>
                    <a:pt x="1545" y="802"/>
                  </a:lnTo>
                  <a:lnTo>
                    <a:pt x="1535" y="800"/>
                  </a:lnTo>
                  <a:lnTo>
                    <a:pt x="1525" y="798"/>
                  </a:lnTo>
                  <a:lnTo>
                    <a:pt x="1514" y="798"/>
                  </a:lnTo>
                  <a:lnTo>
                    <a:pt x="1504" y="796"/>
                  </a:lnTo>
                  <a:lnTo>
                    <a:pt x="1494" y="794"/>
                  </a:lnTo>
                  <a:lnTo>
                    <a:pt x="1483" y="794"/>
                  </a:lnTo>
                  <a:lnTo>
                    <a:pt x="1473" y="792"/>
                  </a:lnTo>
                  <a:lnTo>
                    <a:pt x="1463" y="790"/>
                  </a:lnTo>
                  <a:lnTo>
                    <a:pt x="1452" y="790"/>
                  </a:lnTo>
                  <a:lnTo>
                    <a:pt x="1442" y="788"/>
                  </a:lnTo>
                  <a:lnTo>
                    <a:pt x="1431" y="786"/>
                  </a:lnTo>
                  <a:lnTo>
                    <a:pt x="1421" y="786"/>
                  </a:lnTo>
                  <a:lnTo>
                    <a:pt x="1411" y="784"/>
                  </a:lnTo>
                  <a:lnTo>
                    <a:pt x="1400" y="782"/>
                  </a:lnTo>
                  <a:lnTo>
                    <a:pt x="1390" y="782"/>
                  </a:lnTo>
                  <a:lnTo>
                    <a:pt x="1377" y="780"/>
                  </a:lnTo>
                  <a:lnTo>
                    <a:pt x="1367" y="778"/>
                  </a:lnTo>
                  <a:lnTo>
                    <a:pt x="1365" y="778"/>
                  </a:lnTo>
                  <a:lnTo>
                    <a:pt x="1363" y="776"/>
                  </a:lnTo>
                  <a:lnTo>
                    <a:pt x="1359" y="771"/>
                  </a:lnTo>
                  <a:lnTo>
                    <a:pt x="1355" y="765"/>
                  </a:lnTo>
                  <a:lnTo>
                    <a:pt x="1351" y="761"/>
                  </a:lnTo>
                  <a:lnTo>
                    <a:pt x="1346" y="755"/>
                  </a:lnTo>
                  <a:lnTo>
                    <a:pt x="1342" y="751"/>
                  </a:lnTo>
                  <a:lnTo>
                    <a:pt x="1340" y="746"/>
                  </a:lnTo>
                  <a:lnTo>
                    <a:pt x="1336" y="740"/>
                  </a:lnTo>
                  <a:lnTo>
                    <a:pt x="1332" y="736"/>
                  </a:lnTo>
                  <a:lnTo>
                    <a:pt x="1328" y="730"/>
                  </a:lnTo>
                  <a:lnTo>
                    <a:pt x="1324" y="726"/>
                  </a:lnTo>
                  <a:lnTo>
                    <a:pt x="1319" y="720"/>
                  </a:lnTo>
                  <a:lnTo>
                    <a:pt x="1315" y="715"/>
                  </a:lnTo>
                  <a:lnTo>
                    <a:pt x="1311" y="709"/>
                  </a:lnTo>
                  <a:lnTo>
                    <a:pt x="1307" y="705"/>
                  </a:lnTo>
                  <a:lnTo>
                    <a:pt x="1305" y="701"/>
                  </a:lnTo>
                  <a:lnTo>
                    <a:pt x="1301" y="695"/>
                  </a:lnTo>
                  <a:lnTo>
                    <a:pt x="1297" y="690"/>
                  </a:lnTo>
                  <a:lnTo>
                    <a:pt x="1292" y="684"/>
                  </a:lnTo>
                  <a:lnTo>
                    <a:pt x="1290" y="682"/>
                  </a:lnTo>
                  <a:lnTo>
                    <a:pt x="1290" y="680"/>
                  </a:lnTo>
                  <a:lnTo>
                    <a:pt x="1290" y="674"/>
                  </a:lnTo>
                  <a:lnTo>
                    <a:pt x="1290" y="672"/>
                  </a:lnTo>
                  <a:lnTo>
                    <a:pt x="1290" y="670"/>
                  </a:lnTo>
                  <a:lnTo>
                    <a:pt x="1286" y="668"/>
                  </a:lnTo>
                  <a:lnTo>
                    <a:pt x="1284" y="666"/>
                  </a:lnTo>
                  <a:lnTo>
                    <a:pt x="1284" y="666"/>
                  </a:lnTo>
                  <a:lnTo>
                    <a:pt x="1278" y="663"/>
                  </a:lnTo>
                  <a:lnTo>
                    <a:pt x="1278" y="663"/>
                  </a:lnTo>
                  <a:lnTo>
                    <a:pt x="1276" y="666"/>
                  </a:lnTo>
                  <a:lnTo>
                    <a:pt x="1276" y="666"/>
                  </a:lnTo>
                  <a:lnTo>
                    <a:pt x="1274" y="666"/>
                  </a:lnTo>
                  <a:lnTo>
                    <a:pt x="1274" y="666"/>
                  </a:lnTo>
                  <a:lnTo>
                    <a:pt x="1268" y="666"/>
                  </a:lnTo>
                  <a:lnTo>
                    <a:pt x="1268" y="666"/>
                  </a:lnTo>
                  <a:lnTo>
                    <a:pt x="1268" y="663"/>
                  </a:lnTo>
                  <a:lnTo>
                    <a:pt x="1268" y="663"/>
                  </a:lnTo>
                  <a:lnTo>
                    <a:pt x="1268" y="661"/>
                  </a:lnTo>
                  <a:lnTo>
                    <a:pt x="1268" y="661"/>
                  </a:lnTo>
                  <a:lnTo>
                    <a:pt x="1270" y="661"/>
                  </a:lnTo>
                  <a:lnTo>
                    <a:pt x="1270" y="661"/>
                  </a:lnTo>
                  <a:lnTo>
                    <a:pt x="1270" y="661"/>
                  </a:lnTo>
                  <a:lnTo>
                    <a:pt x="1270" y="661"/>
                  </a:lnTo>
                  <a:lnTo>
                    <a:pt x="1270" y="661"/>
                  </a:lnTo>
                  <a:lnTo>
                    <a:pt x="1270" y="659"/>
                  </a:lnTo>
                  <a:lnTo>
                    <a:pt x="1270" y="657"/>
                  </a:lnTo>
                  <a:lnTo>
                    <a:pt x="1270" y="657"/>
                  </a:lnTo>
                  <a:lnTo>
                    <a:pt x="1270" y="657"/>
                  </a:lnTo>
                  <a:lnTo>
                    <a:pt x="1272" y="655"/>
                  </a:lnTo>
                  <a:lnTo>
                    <a:pt x="1272" y="655"/>
                  </a:lnTo>
                  <a:lnTo>
                    <a:pt x="1272" y="653"/>
                  </a:lnTo>
                  <a:lnTo>
                    <a:pt x="1276" y="651"/>
                  </a:lnTo>
                  <a:lnTo>
                    <a:pt x="1278" y="649"/>
                  </a:lnTo>
                  <a:lnTo>
                    <a:pt x="1278" y="649"/>
                  </a:lnTo>
                  <a:lnTo>
                    <a:pt x="1278" y="649"/>
                  </a:lnTo>
                  <a:lnTo>
                    <a:pt x="1280" y="647"/>
                  </a:lnTo>
                  <a:lnTo>
                    <a:pt x="1280" y="647"/>
                  </a:lnTo>
                  <a:lnTo>
                    <a:pt x="1280" y="645"/>
                  </a:lnTo>
                  <a:lnTo>
                    <a:pt x="1282" y="645"/>
                  </a:lnTo>
                  <a:lnTo>
                    <a:pt x="1284" y="643"/>
                  </a:lnTo>
                  <a:lnTo>
                    <a:pt x="1284" y="643"/>
                  </a:lnTo>
                  <a:lnTo>
                    <a:pt x="1284" y="643"/>
                  </a:lnTo>
                  <a:lnTo>
                    <a:pt x="1284" y="643"/>
                  </a:lnTo>
                  <a:lnTo>
                    <a:pt x="1282" y="643"/>
                  </a:lnTo>
                  <a:lnTo>
                    <a:pt x="1282" y="643"/>
                  </a:lnTo>
                  <a:lnTo>
                    <a:pt x="1280" y="641"/>
                  </a:lnTo>
                  <a:lnTo>
                    <a:pt x="1280" y="639"/>
                  </a:lnTo>
                  <a:lnTo>
                    <a:pt x="1280" y="639"/>
                  </a:lnTo>
                  <a:lnTo>
                    <a:pt x="1278" y="639"/>
                  </a:lnTo>
                  <a:lnTo>
                    <a:pt x="1278" y="639"/>
                  </a:lnTo>
                  <a:lnTo>
                    <a:pt x="1276" y="641"/>
                  </a:lnTo>
                  <a:lnTo>
                    <a:pt x="1276" y="641"/>
                  </a:lnTo>
                  <a:lnTo>
                    <a:pt x="1276" y="643"/>
                  </a:lnTo>
                  <a:lnTo>
                    <a:pt x="1274" y="643"/>
                  </a:lnTo>
                  <a:lnTo>
                    <a:pt x="1272" y="647"/>
                  </a:lnTo>
                  <a:lnTo>
                    <a:pt x="1272" y="647"/>
                  </a:lnTo>
                  <a:lnTo>
                    <a:pt x="1270" y="649"/>
                  </a:lnTo>
                  <a:lnTo>
                    <a:pt x="1270" y="647"/>
                  </a:lnTo>
                  <a:lnTo>
                    <a:pt x="1270" y="645"/>
                  </a:lnTo>
                  <a:lnTo>
                    <a:pt x="1270" y="645"/>
                  </a:lnTo>
                  <a:lnTo>
                    <a:pt x="1270" y="645"/>
                  </a:lnTo>
                  <a:lnTo>
                    <a:pt x="1270" y="643"/>
                  </a:lnTo>
                  <a:lnTo>
                    <a:pt x="1270" y="643"/>
                  </a:lnTo>
                  <a:lnTo>
                    <a:pt x="1270" y="643"/>
                  </a:lnTo>
                  <a:lnTo>
                    <a:pt x="1270" y="643"/>
                  </a:lnTo>
                  <a:lnTo>
                    <a:pt x="1270" y="641"/>
                  </a:lnTo>
                  <a:lnTo>
                    <a:pt x="1270" y="641"/>
                  </a:lnTo>
                  <a:lnTo>
                    <a:pt x="1270" y="641"/>
                  </a:lnTo>
                  <a:lnTo>
                    <a:pt x="1268" y="641"/>
                  </a:lnTo>
                  <a:lnTo>
                    <a:pt x="1268" y="641"/>
                  </a:lnTo>
                  <a:lnTo>
                    <a:pt x="1268" y="639"/>
                  </a:lnTo>
                  <a:lnTo>
                    <a:pt x="1263" y="641"/>
                  </a:lnTo>
                  <a:lnTo>
                    <a:pt x="1263" y="639"/>
                  </a:lnTo>
                  <a:lnTo>
                    <a:pt x="1257" y="643"/>
                  </a:lnTo>
                  <a:lnTo>
                    <a:pt x="1255" y="645"/>
                  </a:lnTo>
                  <a:lnTo>
                    <a:pt x="1249" y="645"/>
                  </a:lnTo>
                  <a:lnTo>
                    <a:pt x="1245" y="645"/>
                  </a:lnTo>
                  <a:lnTo>
                    <a:pt x="1241" y="643"/>
                  </a:lnTo>
                  <a:lnTo>
                    <a:pt x="1239" y="639"/>
                  </a:lnTo>
                  <a:lnTo>
                    <a:pt x="1232" y="628"/>
                  </a:lnTo>
                  <a:lnTo>
                    <a:pt x="1230" y="630"/>
                  </a:lnTo>
                  <a:lnTo>
                    <a:pt x="1230" y="630"/>
                  </a:lnTo>
                  <a:lnTo>
                    <a:pt x="1228" y="630"/>
                  </a:lnTo>
                  <a:lnTo>
                    <a:pt x="1228" y="628"/>
                  </a:lnTo>
                  <a:lnTo>
                    <a:pt x="1228" y="626"/>
                  </a:lnTo>
                  <a:lnTo>
                    <a:pt x="1228" y="626"/>
                  </a:lnTo>
                  <a:lnTo>
                    <a:pt x="1226" y="622"/>
                  </a:lnTo>
                  <a:lnTo>
                    <a:pt x="1226" y="618"/>
                  </a:lnTo>
                  <a:lnTo>
                    <a:pt x="1224" y="616"/>
                  </a:lnTo>
                  <a:lnTo>
                    <a:pt x="1222" y="616"/>
                  </a:lnTo>
                  <a:lnTo>
                    <a:pt x="1222" y="610"/>
                  </a:lnTo>
                  <a:lnTo>
                    <a:pt x="1220" y="610"/>
                  </a:lnTo>
                  <a:lnTo>
                    <a:pt x="1220" y="607"/>
                  </a:lnTo>
                  <a:lnTo>
                    <a:pt x="1218" y="605"/>
                  </a:lnTo>
                  <a:lnTo>
                    <a:pt x="1216" y="603"/>
                  </a:lnTo>
                  <a:lnTo>
                    <a:pt x="1216" y="605"/>
                  </a:lnTo>
                  <a:lnTo>
                    <a:pt x="1214" y="603"/>
                  </a:lnTo>
                  <a:lnTo>
                    <a:pt x="1214" y="601"/>
                  </a:lnTo>
                  <a:lnTo>
                    <a:pt x="1214" y="599"/>
                  </a:lnTo>
                  <a:lnTo>
                    <a:pt x="1214" y="595"/>
                  </a:lnTo>
                  <a:lnTo>
                    <a:pt x="1214" y="593"/>
                  </a:lnTo>
                  <a:lnTo>
                    <a:pt x="1212" y="591"/>
                  </a:lnTo>
                  <a:lnTo>
                    <a:pt x="1212" y="591"/>
                  </a:lnTo>
                  <a:lnTo>
                    <a:pt x="1212" y="589"/>
                  </a:lnTo>
                  <a:lnTo>
                    <a:pt x="1212" y="589"/>
                  </a:lnTo>
                  <a:lnTo>
                    <a:pt x="1212" y="589"/>
                  </a:lnTo>
                  <a:lnTo>
                    <a:pt x="1212" y="587"/>
                  </a:lnTo>
                  <a:lnTo>
                    <a:pt x="1212" y="585"/>
                  </a:lnTo>
                  <a:lnTo>
                    <a:pt x="1212" y="585"/>
                  </a:lnTo>
                  <a:lnTo>
                    <a:pt x="1212" y="583"/>
                  </a:lnTo>
                  <a:lnTo>
                    <a:pt x="1210" y="581"/>
                  </a:lnTo>
                  <a:lnTo>
                    <a:pt x="1210" y="578"/>
                  </a:lnTo>
                  <a:lnTo>
                    <a:pt x="1207" y="576"/>
                  </a:lnTo>
                  <a:lnTo>
                    <a:pt x="1210" y="576"/>
                  </a:lnTo>
                  <a:lnTo>
                    <a:pt x="1207" y="572"/>
                  </a:lnTo>
                  <a:lnTo>
                    <a:pt x="1207" y="570"/>
                  </a:lnTo>
                  <a:lnTo>
                    <a:pt x="1203" y="570"/>
                  </a:lnTo>
                  <a:lnTo>
                    <a:pt x="1203" y="570"/>
                  </a:lnTo>
                  <a:lnTo>
                    <a:pt x="1201" y="568"/>
                  </a:lnTo>
                  <a:lnTo>
                    <a:pt x="1201" y="568"/>
                  </a:lnTo>
                  <a:lnTo>
                    <a:pt x="1201" y="568"/>
                  </a:lnTo>
                  <a:lnTo>
                    <a:pt x="1201" y="568"/>
                  </a:lnTo>
                  <a:lnTo>
                    <a:pt x="1201" y="566"/>
                  </a:lnTo>
                  <a:lnTo>
                    <a:pt x="1201" y="566"/>
                  </a:lnTo>
                  <a:lnTo>
                    <a:pt x="1199" y="566"/>
                  </a:lnTo>
                  <a:lnTo>
                    <a:pt x="1199" y="566"/>
                  </a:lnTo>
                  <a:lnTo>
                    <a:pt x="1199" y="568"/>
                  </a:lnTo>
                  <a:lnTo>
                    <a:pt x="1199" y="568"/>
                  </a:lnTo>
                  <a:lnTo>
                    <a:pt x="1199" y="570"/>
                  </a:lnTo>
                  <a:lnTo>
                    <a:pt x="1197" y="568"/>
                  </a:lnTo>
                  <a:lnTo>
                    <a:pt x="1189" y="558"/>
                  </a:lnTo>
                  <a:lnTo>
                    <a:pt x="1187" y="551"/>
                  </a:lnTo>
                  <a:lnTo>
                    <a:pt x="1187" y="551"/>
                  </a:lnTo>
                  <a:lnTo>
                    <a:pt x="1187" y="551"/>
                  </a:lnTo>
                  <a:lnTo>
                    <a:pt x="1185" y="551"/>
                  </a:lnTo>
                  <a:lnTo>
                    <a:pt x="1185" y="551"/>
                  </a:lnTo>
                  <a:lnTo>
                    <a:pt x="1183" y="549"/>
                  </a:lnTo>
                  <a:lnTo>
                    <a:pt x="1183" y="549"/>
                  </a:lnTo>
                  <a:lnTo>
                    <a:pt x="1183" y="547"/>
                  </a:lnTo>
                  <a:lnTo>
                    <a:pt x="1183" y="547"/>
                  </a:lnTo>
                  <a:lnTo>
                    <a:pt x="1185" y="547"/>
                  </a:lnTo>
                  <a:lnTo>
                    <a:pt x="1187" y="549"/>
                  </a:lnTo>
                  <a:lnTo>
                    <a:pt x="1187" y="549"/>
                  </a:lnTo>
                  <a:lnTo>
                    <a:pt x="1189" y="551"/>
                  </a:lnTo>
                  <a:lnTo>
                    <a:pt x="1189" y="551"/>
                  </a:lnTo>
                  <a:lnTo>
                    <a:pt x="1189" y="551"/>
                  </a:lnTo>
                  <a:lnTo>
                    <a:pt x="1191" y="556"/>
                  </a:lnTo>
                  <a:lnTo>
                    <a:pt x="1191" y="556"/>
                  </a:lnTo>
                  <a:lnTo>
                    <a:pt x="1191" y="551"/>
                  </a:lnTo>
                  <a:lnTo>
                    <a:pt x="1189" y="549"/>
                  </a:lnTo>
                  <a:lnTo>
                    <a:pt x="1185" y="543"/>
                  </a:lnTo>
                  <a:lnTo>
                    <a:pt x="1183" y="541"/>
                  </a:lnTo>
                  <a:lnTo>
                    <a:pt x="1180" y="537"/>
                  </a:lnTo>
                  <a:lnTo>
                    <a:pt x="1180" y="533"/>
                  </a:lnTo>
                  <a:lnTo>
                    <a:pt x="1180" y="531"/>
                  </a:lnTo>
                  <a:lnTo>
                    <a:pt x="1180" y="531"/>
                  </a:lnTo>
                  <a:lnTo>
                    <a:pt x="1180" y="529"/>
                  </a:lnTo>
                  <a:lnTo>
                    <a:pt x="1180" y="527"/>
                  </a:lnTo>
                  <a:lnTo>
                    <a:pt x="1178" y="527"/>
                  </a:lnTo>
                  <a:lnTo>
                    <a:pt x="1176" y="525"/>
                  </a:lnTo>
                  <a:lnTo>
                    <a:pt x="1176" y="525"/>
                  </a:lnTo>
                  <a:lnTo>
                    <a:pt x="1176" y="525"/>
                  </a:lnTo>
                  <a:lnTo>
                    <a:pt x="1176" y="525"/>
                  </a:lnTo>
                  <a:lnTo>
                    <a:pt x="1176" y="525"/>
                  </a:lnTo>
                  <a:lnTo>
                    <a:pt x="1176" y="525"/>
                  </a:lnTo>
                  <a:lnTo>
                    <a:pt x="1176" y="525"/>
                  </a:lnTo>
                  <a:lnTo>
                    <a:pt x="1176" y="525"/>
                  </a:lnTo>
                  <a:lnTo>
                    <a:pt x="1176" y="525"/>
                  </a:lnTo>
                  <a:lnTo>
                    <a:pt x="1174" y="522"/>
                  </a:lnTo>
                  <a:lnTo>
                    <a:pt x="1174" y="522"/>
                  </a:lnTo>
                  <a:lnTo>
                    <a:pt x="1174" y="522"/>
                  </a:lnTo>
                  <a:lnTo>
                    <a:pt x="1174" y="522"/>
                  </a:lnTo>
                  <a:lnTo>
                    <a:pt x="1172" y="525"/>
                  </a:lnTo>
                  <a:lnTo>
                    <a:pt x="1172" y="525"/>
                  </a:lnTo>
                  <a:lnTo>
                    <a:pt x="1170" y="525"/>
                  </a:lnTo>
                  <a:lnTo>
                    <a:pt x="1172" y="525"/>
                  </a:lnTo>
                  <a:lnTo>
                    <a:pt x="1172" y="522"/>
                  </a:lnTo>
                  <a:lnTo>
                    <a:pt x="1170" y="520"/>
                  </a:lnTo>
                  <a:lnTo>
                    <a:pt x="1170" y="520"/>
                  </a:lnTo>
                  <a:lnTo>
                    <a:pt x="1170" y="518"/>
                  </a:lnTo>
                  <a:lnTo>
                    <a:pt x="1172" y="518"/>
                  </a:lnTo>
                  <a:lnTo>
                    <a:pt x="1172" y="518"/>
                  </a:lnTo>
                  <a:lnTo>
                    <a:pt x="1172" y="518"/>
                  </a:lnTo>
                  <a:lnTo>
                    <a:pt x="1172" y="518"/>
                  </a:lnTo>
                  <a:lnTo>
                    <a:pt x="1172" y="516"/>
                  </a:lnTo>
                  <a:lnTo>
                    <a:pt x="1172" y="516"/>
                  </a:lnTo>
                  <a:lnTo>
                    <a:pt x="1170" y="516"/>
                  </a:lnTo>
                  <a:lnTo>
                    <a:pt x="1170" y="514"/>
                  </a:lnTo>
                  <a:lnTo>
                    <a:pt x="1170" y="514"/>
                  </a:lnTo>
                  <a:lnTo>
                    <a:pt x="1170" y="512"/>
                  </a:lnTo>
                  <a:lnTo>
                    <a:pt x="1172" y="512"/>
                  </a:lnTo>
                  <a:lnTo>
                    <a:pt x="1172" y="508"/>
                  </a:lnTo>
                  <a:lnTo>
                    <a:pt x="1174" y="508"/>
                  </a:lnTo>
                  <a:lnTo>
                    <a:pt x="1174" y="508"/>
                  </a:lnTo>
                  <a:lnTo>
                    <a:pt x="1176" y="510"/>
                  </a:lnTo>
                  <a:lnTo>
                    <a:pt x="1176" y="510"/>
                  </a:lnTo>
                  <a:lnTo>
                    <a:pt x="1176" y="512"/>
                  </a:lnTo>
                  <a:lnTo>
                    <a:pt x="1176" y="512"/>
                  </a:lnTo>
                  <a:lnTo>
                    <a:pt x="1176" y="514"/>
                  </a:lnTo>
                  <a:lnTo>
                    <a:pt x="1176" y="514"/>
                  </a:lnTo>
                  <a:lnTo>
                    <a:pt x="1178" y="514"/>
                  </a:lnTo>
                  <a:lnTo>
                    <a:pt x="1178" y="514"/>
                  </a:lnTo>
                  <a:lnTo>
                    <a:pt x="1178" y="516"/>
                  </a:lnTo>
                  <a:lnTo>
                    <a:pt x="1178" y="516"/>
                  </a:lnTo>
                  <a:lnTo>
                    <a:pt x="1180" y="516"/>
                  </a:lnTo>
                  <a:lnTo>
                    <a:pt x="1180" y="518"/>
                  </a:lnTo>
                  <a:lnTo>
                    <a:pt x="1180" y="518"/>
                  </a:lnTo>
                  <a:lnTo>
                    <a:pt x="1180" y="520"/>
                  </a:lnTo>
                  <a:lnTo>
                    <a:pt x="1180" y="520"/>
                  </a:lnTo>
                  <a:lnTo>
                    <a:pt x="1183" y="522"/>
                  </a:lnTo>
                  <a:lnTo>
                    <a:pt x="1183" y="520"/>
                  </a:lnTo>
                  <a:lnTo>
                    <a:pt x="1183" y="516"/>
                  </a:lnTo>
                  <a:lnTo>
                    <a:pt x="1185" y="514"/>
                  </a:lnTo>
                  <a:lnTo>
                    <a:pt x="1183" y="512"/>
                  </a:lnTo>
                  <a:lnTo>
                    <a:pt x="1185" y="510"/>
                  </a:lnTo>
                  <a:lnTo>
                    <a:pt x="1185" y="510"/>
                  </a:lnTo>
                  <a:lnTo>
                    <a:pt x="1185" y="510"/>
                  </a:lnTo>
                  <a:lnTo>
                    <a:pt x="1185" y="512"/>
                  </a:lnTo>
                  <a:lnTo>
                    <a:pt x="1187" y="510"/>
                  </a:lnTo>
                  <a:lnTo>
                    <a:pt x="1187" y="510"/>
                  </a:lnTo>
                  <a:lnTo>
                    <a:pt x="1189" y="508"/>
                  </a:lnTo>
                  <a:lnTo>
                    <a:pt x="1189" y="498"/>
                  </a:lnTo>
                  <a:lnTo>
                    <a:pt x="1187" y="493"/>
                  </a:lnTo>
                  <a:lnTo>
                    <a:pt x="1187" y="491"/>
                  </a:lnTo>
                  <a:lnTo>
                    <a:pt x="1185" y="489"/>
                  </a:lnTo>
                  <a:lnTo>
                    <a:pt x="1176" y="487"/>
                  </a:lnTo>
                  <a:lnTo>
                    <a:pt x="1176" y="487"/>
                  </a:lnTo>
                  <a:lnTo>
                    <a:pt x="1174" y="485"/>
                  </a:lnTo>
                  <a:lnTo>
                    <a:pt x="1174" y="483"/>
                  </a:lnTo>
                  <a:lnTo>
                    <a:pt x="1172" y="477"/>
                  </a:lnTo>
                  <a:lnTo>
                    <a:pt x="1172" y="477"/>
                  </a:lnTo>
                  <a:lnTo>
                    <a:pt x="1172" y="471"/>
                  </a:lnTo>
                  <a:lnTo>
                    <a:pt x="1172" y="471"/>
                  </a:lnTo>
                  <a:lnTo>
                    <a:pt x="1170" y="469"/>
                  </a:lnTo>
                  <a:lnTo>
                    <a:pt x="1170" y="469"/>
                  </a:lnTo>
                  <a:lnTo>
                    <a:pt x="1170" y="469"/>
                  </a:lnTo>
                  <a:lnTo>
                    <a:pt x="1170" y="466"/>
                  </a:lnTo>
                  <a:lnTo>
                    <a:pt x="1170" y="466"/>
                  </a:lnTo>
                  <a:lnTo>
                    <a:pt x="1170" y="464"/>
                  </a:lnTo>
                  <a:lnTo>
                    <a:pt x="1172" y="462"/>
                  </a:lnTo>
                  <a:lnTo>
                    <a:pt x="1172" y="462"/>
                  </a:lnTo>
                  <a:lnTo>
                    <a:pt x="1172" y="466"/>
                  </a:lnTo>
                  <a:lnTo>
                    <a:pt x="1174" y="466"/>
                  </a:lnTo>
                  <a:lnTo>
                    <a:pt x="1174" y="466"/>
                  </a:lnTo>
                  <a:lnTo>
                    <a:pt x="1178" y="466"/>
                  </a:lnTo>
                  <a:lnTo>
                    <a:pt x="1180" y="469"/>
                  </a:lnTo>
                  <a:lnTo>
                    <a:pt x="1185" y="471"/>
                  </a:lnTo>
                  <a:lnTo>
                    <a:pt x="1183" y="469"/>
                  </a:lnTo>
                  <a:lnTo>
                    <a:pt x="1183" y="469"/>
                  </a:lnTo>
                  <a:lnTo>
                    <a:pt x="1176" y="464"/>
                  </a:lnTo>
                  <a:lnTo>
                    <a:pt x="1176" y="462"/>
                  </a:lnTo>
                  <a:lnTo>
                    <a:pt x="1172" y="456"/>
                  </a:lnTo>
                  <a:lnTo>
                    <a:pt x="1170" y="454"/>
                  </a:lnTo>
                  <a:lnTo>
                    <a:pt x="1168" y="454"/>
                  </a:lnTo>
                  <a:lnTo>
                    <a:pt x="1166" y="452"/>
                  </a:lnTo>
                  <a:lnTo>
                    <a:pt x="1164" y="452"/>
                  </a:lnTo>
                  <a:lnTo>
                    <a:pt x="1162" y="452"/>
                  </a:lnTo>
                  <a:lnTo>
                    <a:pt x="1160" y="450"/>
                  </a:lnTo>
                  <a:lnTo>
                    <a:pt x="1154" y="448"/>
                  </a:lnTo>
                  <a:lnTo>
                    <a:pt x="1154" y="448"/>
                  </a:lnTo>
                  <a:lnTo>
                    <a:pt x="1151" y="446"/>
                  </a:lnTo>
                  <a:lnTo>
                    <a:pt x="1151" y="446"/>
                  </a:lnTo>
                  <a:lnTo>
                    <a:pt x="1149" y="446"/>
                  </a:lnTo>
                  <a:lnTo>
                    <a:pt x="1149" y="446"/>
                  </a:lnTo>
                  <a:lnTo>
                    <a:pt x="1147" y="442"/>
                  </a:lnTo>
                  <a:lnTo>
                    <a:pt x="1143" y="435"/>
                  </a:lnTo>
                  <a:lnTo>
                    <a:pt x="1141" y="433"/>
                  </a:lnTo>
                  <a:lnTo>
                    <a:pt x="1139" y="433"/>
                  </a:lnTo>
                  <a:lnTo>
                    <a:pt x="1139" y="433"/>
                  </a:lnTo>
                  <a:lnTo>
                    <a:pt x="1139" y="431"/>
                  </a:lnTo>
                  <a:lnTo>
                    <a:pt x="1139" y="429"/>
                  </a:lnTo>
                  <a:lnTo>
                    <a:pt x="1139" y="429"/>
                  </a:lnTo>
                  <a:lnTo>
                    <a:pt x="1139" y="427"/>
                  </a:lnTo>
                  <a:lnTo>
                    <a:pt x="1139" y="425"/>
                  </a:lnTo>
                  <a:lnTo>
                    <a:pt x="1137" y="427"/>
                  </a:lnTo>
                  <a:lnTo>
                    <a:pt x="1137" y="427"/>
                  </a:lnTo>
                  <a:lnTo>
                    <a:pt x="1137" y="427"/>
                  </a:lnTo>
                  <a:lnTo>
                    <a:pt x="1135" y="425"/>
                  </a:lnTo>
                  <a:lnTo>
                    <a:pt x="1135" y="425"/>
                  </a:lnTo>
                  <a:lnTo>
                    <a:pt x="1135" y="425"/>
                  </a:lnTo>
                  <a:lnTo>
                    <a:pt x="1133" y="427"/>
                  </a:lnTo>
                  <a:lnTo>
                    <a:pt x="1133" y="427"/>
                  </a:lnTo>
                  <a:lnTo>
                    <a:pt x="1135" y="429"/>
                  </a:lnTo>
                  <a:lnTo>
                    <a:pt x="1135" y="429"/>
                  </a:lnTo>
                  <a:lnTo>
                    <a:pt x="1133" y="429"/>
                  </a:lnTo>
                  <a:lnTo>
                    <a:pt x="1131" y="429"/>
                  </a:lnTo>
                  <a:lnTo>
                    <a:pt x="1129" y="429"/>
                  </a:lnTo>
                  <a:lnTo>
                    <a:pt x="1129" y="429"/>
                  </a:lnTo>
                  <a:lnTo>
                    <a:pt x="1129" y="427"/>
                  </a:lnTo>
                  <a:lnTo>
                    <a:pt x="1129" y="427"/>
                  </a:lnTo>
                  <a:lnTo>
                    <a:pt x="1129" y="427"/>
                  </a:lnTo>
                  <a:lnTo>
                    <a:pt x="1129" y="427"/>
                  </a:lnTo>
                  <a:lnTo>
                    <a:pt x="1129" y="427"/>
                  </a:lnTo>
                  <a:lnTo>
                    <a:pt x="1129" y="429"/>
                  </a:lnTo>
                  <a:lnTo>
                    <a:pt x="1127" y="429"/>
                  </a:lnTo>
                  <a:lnTo>
                    <a:pt x="1127" y="429"/>
                  </a:lnTo>
                  <a:lnTo>
                    <a:pt x="1127" y="429"/>
                  </a:lnTo>
                  <a:lnTo>
                    <a:pt x="1124" y="429"/>
                  </a:lnTo>
                  <a:lnTo>
                    <a:pt x="1124" y="427"/>
                  </a:lnTo>
                  <a:lnTo>
                    <a:pt x="1124" y="427"/>
                  </a:lnTo>
                  <a:lnTo>
                    <a:pt x="1124" y="427"/>
                  </a:lnTo>
                  <a:lnTo>
                    <a:pt x="1127" y="427"/>
                  </a:lnTo>
                  <a:lnTo>
                    <a:pt x="1127" y="427"/>
                  </a:lnTo>
                  <a:lnTo>
                    <a:pt x="1127" y="425"/>
                  </a:lnTo>
                  <a:lnTo>
                    <a:pt x="1127" y="425"/>
                  </a:lnTo>
                  <a:lnTo>
                    <a:pt x="1127" y="425"/>
                  </a:lnTo>
                  <a:lnTo>
                    <a:pt x="1127" y="423"/>
                  </a:lnTo>
                  <a:lnTo>
                    <a:pt x="1127" y="423"/>
                  </a:lnTo>
                  <a:lnTo>
                    <a:pt x="1124" y="423"/>
                  </a:lnTo>
                  <a:lnTo>
                    <a:pt x="1124" y="423"/>
                  </a:lnTo>
                  <a:lnTo>
                    <a:pt x="1122" y="423"/>
                  </a:lnTo>
                  <a:lnTo>
                    <a:pt x="1124" y="425"/>
                  </a:lnTo>
                  <a:lnTo>
                    <a:pt x="1122" y="425"/>
                  </a:lnTo>
                  <a:lnTo>
                    <a:pt x="1122" y="425"/>
                  </a:lnTo>
                  <a:lnTo>
                    <a:pt x="1122" y="425"/>
                  </a:lnTo>
                  <a:lnTo>
                    <a:pt x="1122" y="423"/>
                  </a:lnTo>
                  <a:lnTo>
                    <a:pt x="1120" y="423"/>
                  </a:lnTo>
                  <a:lnTo>
                    <a:pt x="1120" y="423"/>
                  </a:lnTo>
                  <a:lnTo>
                    <a:pt x="1120" y="419"/>
                  </a:lnTo>
                  <a:lnTo>
                    <a:pt x="1120" y="417"/>
                  </a:lnTo>
                  <a:lnTo>
                    <a:pt x="1120" y="415"/>
                  </a:lnTo>
                  <a:lnTo>
                    <a:pt x="1118" y="415"/>
                  </a:lnTo>
                  <a:lnTo>
                    <a:pt x="1120" y="413"/>
                  </a:lnTo>
                  <a:lnTo>
                    <a:pt x="1118" y="410"/>
                  </a:lnTo>
                  <a:lnTo>
                    <a:pt x="1116" y="410"/>
                  </a:lnTo>
                  <a:lnTo>
                    <a:pt x="1116" y="410"/>
                  </a:lnTo>
                  <a:lnTo>
                    <a:pt x="1116" y="413"/>
                  </a:lnTo>
                  <a:lnTo>
                    <a:pt x="1114" y="413"/>
                  </a:lnTo>
                  <a:lnTo>
                    <a:pt x="1114" y="413"/>
                  </a:lnTo>
                  <a:lnTo>
                    <a:pt x="1112" y="413"/>
                  </a:lnTo>
                  <a:lnTo>
                    <a:pt x="1114" y="413"/>
                  </a:lnTo>
                  <a:lnTo>
                    <a:pt x="1114" y="410"/>
                  </a:lnTo>
                  <a:lnTo>
                    <a:pt x="1114" y="408"/>
                  </a:lnTo>
                  <a:lnTo>
                    <a:pt x="1114" y="408"/>
                  </a:lnTo>
                  <a:lnTo>
                    <a:pt x="1114" y="408"/>
                  </a:lnTo>
                  <a:lnTo>
                    <a:pt x="1116" y="408"/>
                  </a:lnTo>
                  <a:lnTo>
                    <a:pt x="1116" y="406"/>
                  </a:lnTo>
                  <a:lnTo>
                    <a:pt x="1116" y="406"/>
                  </a:lnTo>
                  <a:lnTo>
                    <a:pt x="1114" y="406"/>
                  </a:lnTo>
                  <a:lnTo>
                    <a:pt x="1114" y="404"/>
                  </a:lnTo>
                  <a:lnTo>
                    <a:pt x="1114" y="406"/>
                  </a:lnTo>
                  <a:lnTo>
                    <a:pt x="1114" y="406"/>
                  </a:lnTo>
                  <a:lnTo>
                    <a:pt x="1114" y="406"/>
                  </a:lnTo>
                  <a:lnTo>
                    <a:pt x="1114" y="406"/>
                  </a:lnTo>
                  <a:lnTo>
                    <a:pt x="1112" y="408"/>
                  </a:lnTo>
                  <a:lnTo>
                    <a:pt x="1112" y="408"/>
                  </a:lnTo>
                  <a:lnTo>
                    <a:pt x="1112" y="408"/>
                  </a:lnTo>
                  <a:lnTo>
                    <a:pt x="1110" y="406"/>
                  </a:lnTo>
                  <a:lnTo>
                    <a:pt x="1110" y="406"/>
                  </a:lnTo>
                  <a:lnTo>
                    <a:pt x="1110" y="406"/>
                  </a:lnTo>
                  <a:lnTo>
                    <a:pt x="1110" y="406"/>
                  </a:lnTo>
                  <a:lnTo>
                    <a:pt x="1108" y="404"/>
                  </a:lnTo>
                  <a:lnTo>
                    <a:pt x="1108" y="404"/>
                  </a:lnTo>
                  <a:lnTo>
                    <a:pt x="1106" y="404"/>
                  </a:lnTo>
                  <a:lnTo>
                    <a:pt x="1106" y="404"/>
                  </a:lnTo>
                  <a:lnTo>
                    <a:pt x="1108" y="402"/>
                  </a:lnTo>
                  <a:lnTo>
                    <a:pt x="1110" y="402"/>
                  </a:lnTo>
                  <a:lnTo>
                    <a:pt x="1110" y="404"/>
                  </a:lnTo>
                  <a:lnTo>
                    <a:pt x="1110" y="404"/>
                  </a:lnTo>
                  <a:lnTo>
                    <a:pt x="1112" y="402"/>
                  </a:lnTo>
                  <a:lnTo>
                    <a:pt x="1116" y="402"/>
                  </a:lnTo>
                  <a:lnTo>
                    <a:pt x="1118" y="400"/>
                  </a:lnTo>
                  <a:lnTo>
                    <a:pt x="1118" y="400"/>
                  </a:lnTo>
                  <a:lnTo>
                    <a:pt x="1118" y="402"/>
                  </a:lnTo>
                  <a:lnTo>
                    <a:pt x="1118" y="402"/>
                  </a:lnTo>
                  <a:lnTo>
                    <a:pt x="1118" y="404"/>
                  </a:lnTo>
                  <a:lnTo>
                    <a:pt x="1120" y="404"/>
                  </a:lnTo>
                  <a:lnTo>
                    <a:pt x="1120" y="402"/>
                  </a:lnTo>
                  <a:lnTo>
                    <a:pt x="1120" y="400"/>
                  </a:lnTo>
                  <a:lnTo>
                    <a:pt x="1118" y="400"/>
                  </a:lnTo>
                  <a:lnTo>
                    <a:pt x="1118" y="400"/>
                  </a:lnTo>
                  <a:lnTo>
                    <a:pt x="1118" y="400"/>
                  </a:lnTo>
                  <a:lnTo>
                    <a:pt x="1118" y="400"/>
                  </a:lnTo>
                  <a:lnTo>
                    <a:pt x="1116" y="398"/>
                  </a:lnTo>
                  <a:lnTo>
                    <a:pt x="1116" y="396"/>
                  </a:lnTo>
                  <a:lnTo>
                    <a:pt x="1114" y="396"/>
                  </a:lnTo>
                  <a:lnTo>
                    <a:pt x="1112" y="394"/>
                  </a:lnTo>
                  <a:lnTo>
                    <a:pt x="1112" y="394"/>
                  </a:lnTo>
                  <a:lnTo>
                    <a:pt x="1110" y="394"/>
                  </a:lnTo>
                  <a:lnTo>
                    <a:pt x="1110" y="394"/>
                  </a:lnTo>
                  <a:lnTo>
                    <a:pt x="1110" y="394"/>
                  </a:lnTo>
                  <a:lnTo>
                    <a:pt x="1108" y="396"/>
                  </a:lnTo>
                  <a:lnTo>
                    <a:pt x="1108" y="396"/>
                  </a:lnTo>
                  <a:lnTo>
                    <a:pt x="1104" y="396"/>
                  </a:lnTo>
                  <a:lnTo>
                    <a:pt x="1104" y="394"/>
                  </a:lnTo>
                  <a:lnTo>
                    <a:pt x="1102" y="394"/>
                  </a:lnTo>
                  <a:lnTo>
                    <a:pt x="1102" y="396"/>
                  </a:lnTo>
                  <a:lnTo>
                    <a:pt x="1102" y="396"/>
                  </a:lnTo>
                  <a:lnTo>
                    <a:pt x="1100" y="396"/>
                  </a:lnTo>
                  <a:lnTo>
                    <a:pt x="1100" y="396"/>
                  </a:lnTo>
                  <a:lnTo>
                    <a:pt x="1102" y="394"/>
                  </a:lnTo>
                  <a:lnTo>
                    <a:pt x="1100" y="394"/>
                  </a:lnTo>
                  <a:lnTo>
                    <a:pt x="1098" y="392"/>
                  </a:lnTo>
                  <a:lnTo>
                    <a:pt x="1095" y="390"/>
                  </a:lnTo>
                  <a:lnTo>
                    <a:pt x="1093" y="390"/>
                  </a:lnTo>
                  <a:lnTo>
                    <a:pt x="1091" y="390"/>
                  </a:lnTo>
                  <a:lnTo>
                    <a:pt x="1091" y="390"/>
                  </a:lnTo>
                  <a:lnTo>
                    <a:pt x="1089" y="390"/>
                  </a:lnTo>
                  <a:lnTo>
                    <a:pt x="1089" y="390"/>
                  </a:lnTo>
                  <a:lnTo>
                    <a:pt x="1089" y="392"/>
                  </a:lnTo>
                  <a:lnTo>
                    <a:pt x="1089" y="392"/>
                  </a:lnTo>
                  <a:lnTo>
                    <a:pt x="1089" y="392"/>
                  </a:lnTo>
                  <a:lnTo>
                    <a:pt x="1089" y="394"/>
                  </a:lnTo>
                  <a:lnTo>
                    <a:pt x="1089" y="394"/>
                  </a:lnTo>
                  <a:lnTo>
                    <a:pt x="1087" y="392"/>
                  </a:lnTo>
                  <a:lnTo>
                    <a:pt x="1089" y="390"/>
                  </a:lnTo>
                  <a:lnTo>
                    <a:pt x="1089" y="390"/>
                  </a:lnTo>
                  <a:lnTo>
                    <a:pt x="1089" y="388"/>
                  </a:lnTo>
                  <a:lnTo>
                    <a:pt x="1087" y="388"/>
                  </a:lnTo>
                  <a:lnTo>
                    <a:pt x="1087" y="390"/>
                  </a:lnTo>
                  <a:lnTo>
                    <a:pt x="1087" y="390"/>
                  </a:lnTo>
                  <a:lnTo>
                    <a:pt x="1085" y="390"/>
                  </a:lnTo>
                  <a:lnTo>
                    <a:pt x="1083" y="390"/>
                  </a:lnTo>
                  <a:lnTo>
                    <a:pt x="1083" y="388"/>
                  </a:lnTo>
                  <a:lnTo>
                    <a:pt x="1085" y="388"/>
                  </a:lnTo>
                  <a:lnTo>
                    <a:pt x="1087" y="390"/>
                  </a:lnTo>
                  <a:lnTo>
                    <a:pt x="1087" y="390"/>
                  </a:lnTo>
                  <a:lnTo>
                    <a:pt x="1085" y="388"/>
                  </a:lnTo>
                  <a:lnTo>
                    <a:pt x="1087" y="388"/>
                  </a:lnTo>
                  <a:lnTo>
                    <a:pt x="1087" y="388"/>
                  </a:lnTo>
                  <a:lnTo>
                    <a:pt x="1087" y="386"/>
                  </a:lnTo>
                  <a:lnTo>
                    <a:pt x="1087" y="386"/>
                  </a:lnTo>
                  <a:lnTo>
                    <a:pt x="1087" y="386"/>
                  </a:lnTo>
                  <a:lnTo>
                    <a:pt x="1087" y="386"/>
                  </a:lnTo>
                  <a:lnTo>
                    <a:pt x="1087" y="383"/>
                  </a:lnTo>
                  <a:lnTo>
                    <a:pt x="1087" y="383"/>
                  </a:lnTo>
                  <a:lnTo>
                    <a:pt x="1087" y="386"/>
                  </a:lnTo>
                  <a:lnTo>
                    <a:pt x="1085" y="386"/>
                  </a:lnTo>
                  <a:lnTo>
                    <a:pt x="1085" y="386"/>
                  </a:lnTo>
                  <a:lnTo>
                    <a:pt x="1085" y="383"/>
                  </a:lnTo>
                  <a:lnTo>
                    <a:pt x="1085" y="381"/>
                  </a:lnTo>
                  <a:lnTo>
                    <a:pt x="1083" y="381"/>
                  </a:lnTo>
                  <a:lnTo>
                    <a:pt x="1083" y="381"/>
                  </a:lnTo>
                  <a:lnTo>
                    <a:pt x="1083" y="383"/>
                  </a:lnTo>
                  <a:lnTo>
                    <a:pt x="1083" y="383"/>
                  </a:lnTo>
                  <a:lnTo>
                    <a:pt x="1081" y="381"/>
                  </a:lnTo>
                  <a:lnTo>
                    <a:pt x="1081" y="379"/>
                  </a:lnTo>
                  <a:lnTo>
                    <a:pt x="1081" y="379"/>
                  </a:lnTo>
                  <a:lnTo>
                    <a:pt x="1081" y="379"/>
                  </a:lnTo>
                  <a:lnTo>
                    <a:pt x="1081" y="381"/>
                  </a:lnTo>
                  <a:lnTo>
                    <a:pt x="1079" y="381"/>
                  </a:lnTo>
                  <a:lnTo>
                    <a:pt x="1079" y="379"/>
                  </a:lnTo>
                  <a:lnTo>
                    <a:pt x="1079" y="379"/>
                  </a:lnTo>
                  <a:lnTo>
                    <a:pt x="1079" y="379"/>
                  </a:lnTo>
                  <a:lnTo>
                    <a:pt x="1079" y="377"/>
                  </a:lnTo>
                  <a:lnTo>
                    <a:pt x="1081" y="373"/>
                  </a:lnTo>
                  <a:lnTo>
                    <a:pt x="1081" y="371"/>
                  </a:lnTo>
                  <a:lnTo>
                    <a:pt x="1083" y="371"/>
                  </a:lnTo>
                  <a:lnTo>
                    <a:pt x="1083" y="373"/>
                  </a:lnTo>
                  <a:lnTo>
                    <a:pt x="1083" y="373"/>
                  </a:lnTo>
                  <a:lnTo>
                    <a:pt x="1081" y="377"/>
                  </a:lnTo>
                  <a:lnTo>
                    <a:pt x="1083" y="377"/>
                  </a:lnTo>
                  <a:lnTo>
                    <a:pt x="1083" y="373"/>
                  </a:lnTo>
                  <a:lnTo>
                    <a:pt x="1085" y="371"/>
                  </a:lnTo>
                  <a:lnTo>
                    <a:pt x="1085" y="373"/>
                  </a:lnTo>
                  <a:lnTo>
                    <a:pt x="1085" y="373"/>
                  </a:lnTo>
                  <a:lnTo>
                    <a:pt x="1085" y="375"/>
                  </a:lnTo>
                  <a:lnTo>
                    <a:pt x="1085" y="375"/>
                  </a:lnTo>
                  <a:lnTo>
                    <a:pt x="1085" y="377"/>
                  </a:lnTo>
                  <a:lnTo>
                    <a:pt x="1085" y="379"/>
                  </a:lnTo>
                  <a:lnTo>
                    <a:pt x="1083" y="379"/>
                  </a:lnTo>
                  <a:lnTo>
                    <a:pt x="1085" y="379"/>
                  </a:lnTo>
                  <a:lnTo>
                    <a:pt x="1085" y="377"/>
                  </a:lnTo>
                  <a:lnTo>
                    <a:pt x="1087" y="375"/>
                  </a:lnTo>
                  <a:lnTo>
                    <a:pt x="1087" y="375"/>
                  </a:lnTo>
                  <a:lnTo>
                    <a:pt x="1087" y="375"/>
                  </a:lnTo>
                  <a:lnTo>
                    <a:pt x="1087" y="373"/>
                  </a:lnTo>
                  <a:lnTo>
                    <a:pt x="1087" y="373"/>
                  </a:lnTo>
                  <a:lnTo>
                    <a:pt x="1087" y="371"/>
                  </a:lnTo>
                  <a:lnTo>
                    <a:pt x="1087" y="371"/>
                  </a:lnTo>
                  <a:lnTo>
                    <a:pt x="1083" y="367"/>
                  </a:lnTo>
                  <a:lnTo>
                    <a:pt x="1083" y="365"/>
                  </a:lnTo>
                  <a:lnTo>
                    <a:pt x="1083" y="365"/>
                  </a:lnTo>
                  <a:lnTo>
                    <a:pt x="1081" y="365"/>
                  </a:lnTo>
                  <a:lnTo>
                    <a:pt x="1079" y="363"/>
                  </a:lnTo>
                  <a:lnTo>
                    <a:pt x="1077" y="361"/>
                  </a:lnTo>
                  <a:lnTo>
                    <a:pt x="1077" y="361"/>
                  </a:lnTo>
                  <a:lnTo>
                    <a:pt x="1077" y="359"/>
                  </a:lnTo>
                  <a:lnTo>
                    <a:pt x="1077" y="359"/>
                  </a:lnTo>
                  <a:lnTo>
                    <a:pt x="1079" y="357"/>
                  </a:lnTo>
                  <a:lnTo>
                    <a:pt x="1079" y="359"/>
                  </a:lnTo>
                  <a:lnTo>
                    <a:pt x="1079" y="359"/>
                  </a:lnTo>
                  <a:lnTo>
                    <a:pt x="1079" y="357"/>
                  </a:lnTo>
                  <a:lnTo>
                    <a:pt x="1081" y="357"/>
                  </a:lnTo>
                  <a:lnTo>
                    <a:pt x="1081" y="357"/>
                  </a:lnTo>
                  <a:lnTo>
                    <a:pt x="1081" y="357"/>
                  </a:lnTo>
                  <a:lnTo>
                    <a:pt x="1081" y="357"/>
                  </a:lnTo>
                  <a:lnTo>
                    <a:pt x="1079" y="357"/>
                  </a:lnTo>
                  <a:lnTo>
                    <a:pt x="1077" y="354"/>
                  </a:lnTo>
                  <a:lnTo>
                    <a:pt x="1077" y="354"/>
                  </a:lnTo>
                  <a:lnTo>
                    <a:pt x="1075" y="354"/>
                  </a:lnTo>
                  <a:lnTo>
                    <a:pt x="1073" y="354"/>
                  </a:lnTo>
                  <a:lnTo>
                    <a:pt x="1071" y="352"/>
                  </a:lnTo>
                  <a:lnTo>
                    <a:pt x="1071" y="352"/>
                  </a:lnTo>
                  <a:lnTo>
                    <a:pt x="1071" y="352"/>
                  </a:lnTo>
                  <a:lnTo>
                    <a:pt x="1071" y="350"/>
                  </a:lnTo>
                  <a:lnTo>
                    <a:pt x="1071" y="350"/>
                  </a:lnTo>
                  <a:lnTo>
                    <a:pt x="1066" y="346"/>
                  </a:lnTo>
                  <a:lnTo>
                    <a:pt x="1066" y="346"/>
                  </a:lnTo>
                  <a:lnTo>
                    <a:pt x="1066" y="344"/>
                  </a:lnTo>
                  <a:lnTo>
                    <a:pt x="1066" y="342"/>
                  </a:lnTo>
                  <a:lnTo>
                    <a:pt x="1066" y="340"/>
                  </a:lnTo>
                  <a:lnTo>
                    <a:pt x="1068" y="340"/>
                  </a:lnTo>
                  <a:lnTo>
                    <a:pt x="1066" y="338"/>
                  </a:lnTo>
                  <a:lnTo>
                    <a:pt x="1060" y="332"/>
                  </a:lnTo>
                  <a:lnTo>
                    <a:pt x="1060" y="330"/>
                  </a:lnTo>
                  <a:lnTo>
                    <a:pt x="1060" y="327"/>
                  </a:lnTo>
                  <a:lnTo>
                    <a:pt x="1060" y="325"/>
                  </a:lnTo>
                  <a:lnTo>
                    <a:pt x="1060" y="323"/>
                  </a:lnTo>
                  <a:lnTo>
                    <a:pt x="1060" y="323"/>
                  </a:lnTo>
                  <a:lnTo>
                    <a:pt x="1060" y="321"/>
                  </a:lnTo>
                  <a:lnTo>
                    <a:pt x="1060" y="321"/>
                  </a:lnTo>
                  <a:lnTo>
                    <a:pt x="1060" y="323"/>
                  </a:lnTo>
                  <a:lnTo>
                    <a:pt x="1058" y="323"/>
                  </a:lnTo>
                  <a:lnTo>
                    <a:pt x="1058" y="323"/>
                  </a:lnTo>
                  <a:lnTo>
                    <a:pt x="1056" y="323"/>
                  </a:lnTo>
                  <a:lnTo>
                    <a:pt x="1056" y="323"/>
                  </a:lnTo>
                  <a:lnTo>
                    <a:pt x="1056" y="323"/>
                  </a:lnTo>
                  <a:lnTo>
                    <a:pt x="1056" y="323"/>
                  </a:lnTo>
                  <a:lnTo>
                    <a:pt x="1058" y="323"/>
                  </a:lnTo>
                  <a:lnTo>
                    <a:pt x="1058" y="321"/>
                  </a:lnTo>
                  <a:lnTo>
                    <a:pt x="1058" y="319"/>
                  </a:lnTo>
                  <a:lnTo>
                    <a:pt x="1058" y="315"/>
                  </a:lnTo>
                  <a:lnTo>
                    <a:pt x="1058" y="313"/>
                  </a:lnTo>
                  <a:lnTo>
                    <a:pt x="1056" y="313"/>
                  </a:lnTo>
                  <a:lnTo>
                    <a:pt x="1056" y="313"/>
                  </a:lnTo>
                  <a:lnTo>
                    <a:pt x="1054" y="311"/>
                  </a:lnTo>
                  <a:lnTo>
                    <a:pt x="1039" y="311"/>
                  </a:lnTo>
                  <a:lnTo>
                    <a:pt x="1027" y="311"/>
                  </a:lnTo>
                  <a:lnTo>
                    <a:pt x="1012" y="311"/>
                  </a:lnTo>
                  <a:lnTo>
                    <a:pt x="1000" y="311"/>
                  </a:lnTo>
                  <a:lnTo>
                    <a:pt x="996" y="311"/>
                  </a:lnTo>
                  <a:lnTo>
                    <a:pt x="996" y="309"/>
                  </a:lnTo>
                  <a:lnTo>
                    <a:pt x="994" y="307"/>
                  </a:lnTo>
                  <a:lnTo>
                    <a:pt x="992" y="307"/>
                  </a:lnTo>
                  <a:lnTo>
                    <a:pt x="990" y="305"/>
                  </a:lnTo>
                  <a:lnTo>
                    <a:pt x="990" y="303"/>
                  </a:lnTo>
                  <a:lnTo>
                    <a:pt x="988" y="301"/>
                  </a:lnTo>
                  <a:lnTo>
                    <a:pt x="988" y="298"/>
                  </a:lnTo>
                  <a:lnTo>
                    <a:pt x="988" y="292"/>
                  </a:lnTo>
                  <a:lnTo>
                    <a:pt x="988" y="290"/>
                  </a:lnTo>
                  <a:lnTo>
                    <a:pt x="983" y="280"/>
                  </a:lnTo>
                  <a:lnTo>
                    <a:pt x="977" y="271"/>
                  </a:lnTo>
                  <a:lnTo>
                    <a:pt x="977" y="271"/>
                  </a:lnTo>
                  <a:lnTo>
                    <a:pt x="977" y="271"/>
                  </a:lnTo>
                  <a:lnTo>
                    <a:pt x="977" y="271"/>
                  </a:lnTo>
                  <a:lnTo>
                    <a:pt x="973" y="271"/>
                  </a:lnTo>
                  <a:lnTo>
                    <a:pt x="967" y="269"/>
                  </a:lnTo>
                  <a:lnTo>
                    <a:pt x="959" y="269"/>
                  </a:lnTo>
                  <a:lnTo>
                    <a:pt x="950" y="267"/>
                  </a:lnTo>
                  <a:lnTo>
                    <a:pt x="944" y="267"/>
                  </a:lnTo>
                  <a:lnTo>
                    <a:pt x="936" y="265"/>
                  </a:lnTo>
                  <a:lnTo>
                    <a:pt x="927" y="265"/>
                  </a:lnTo>
                  <a:lnTo>
                    <a:pt x="919" y="263"/>
                  </a:lnTo>
                  <a:lnTo>
                    <a:pt x="911" y="263"/>
                  </a:lnTo>
                  <a:lnTo>
                    <a:pt x="907" y="263"/>
                  </a:lnTo>
                  <a:lnTo>
                    <a:pt x="903" y="265"/>
                  </a:lnTo>
                  <a:lnTo>
                    <a:pt x="900" y="265"/>
                  </a:lnTo>
                  <a:lnTo>
                    <a:pt x="896" y="265"/>
                  </a:lnTo>
                  <a:lnTo>
                    <a:pt x="888" y="265"/>
                  </a:lnTo>
                  <a:lnTo>
                    <a:pt x="884" y="265"/>
                  </a:lnTo>
                  <a:lnTo>
                    <a:pt x="878" y="263"/>
                  </a:lnTo>
                  <a:lnTo>
                    <a:pt x="871" y="263"/>
                  </a:lnTo>
                  <a:lnTo>
                    <a:pt x="865" y="263"/>
                  </a:lnTo>
                  <a:lnTo>
                    <a:pt x="859" y="263"/>
                  </a:lnTo>
                  <a:lnTo>
                    <a:pt x="851" y="261"/>
                  </a:lnTo>
                  <a:lnTo>
                    <a:pt x="842" y="261"/>
                  </a:lnTo>
                  <a:lnTo>
                    <a:pt x="834" y="261"/>
                  </a:lnTo>
                  <a:lnTo>
                    <a:pt x="828" y="259"/>
                  </a:lnTo>
                  <a:lnTo>
                    <a:pt x="820" y="259"/>
                  </a:lnTo>
                  <a:lnTo>
                    <a:pt x="811" y="259"/>
                  </a:lnTo>
                  <a:lnTo>
                    <a:pt x="803" y="257"/>
                  </a:lnTo>
                  <a:lnTo>
                    <a:pt x="799" y="257"/>
                  </a:lnTo>
                  <a:lnTo>
                    <a:pt x="793" y="257"/>
                  </a:lnTo>
                  <a:lnTo>
                    <a:pt x="786" y="255"/>
                  </a:lnTo>
                  <a:lnTo>
                    <a:pt x="780" y="255"/>
                  </a:lnTo>
                  <a:lnTo>
                    <a:pt x="772" y="255"/>
                  </a:lnTo>
                  <a:lnTo>
                    <a:pt x="772" y="255"/>
                  </a:lnTo>
                  <a:lnTo>
                    <a:pt x="772" y="255"/>
                  </a:lnTo>
                  <a:lnTo>
                    <a:pt x="772" y="255"/>
                  </a:lnTo>
                  <a:lnTo>
                    <a:pt x="772" y="253"/>
                  </a:lnTo>
                  <a:lnTo>
                    <a:pt x="766" y="249"/>
                  </a:lnTo>
                  <a:lnTo>
                    <a:pt x="757" y="242"/>
                  </a:lnTo>
                  <a:lnTo>
                    <a:pt x="751" y="238"/>
                  </a:lnTo>
                  <a:lnTo>
                    <a:pt x="743" y="232"/>
                  </a:lnTo>
                  <a:lnTo>
                    <a:pt x="737" y="226"/>
                  </a:lnTo>
                  <a:lnTo>
                    <a:pt x="728" y="220"/>
                  </a:lnTo>
                  <a:lnTo>
                    <a:pt x="720" y="211"/>
                  </a:lnTo>
                  <a:lnTo>
                    <a:pt x="710" y="205"/>
                  </a:lnTo>
                  <a:lnTo>
                    <a:pt x="701" y="199"/>
                  </a:lnTo>
                  <a:lnTo>
                    <a:pt x="693" y="191"/>
                  </a:lnTo>
                  <a:lnTo>
                    <a:pt x="685" y="184"/>
                  </a:lnTo>
                  <a:lnTo>
                    <a:pt x="677" y="176"/>
                  </a:lnTo>
                  <a:lnTo>
                    <a:pt x="668" y="170"/>
                  </a:lnTo>
                  <a:lnTo>
                    <a:pt x="660" y="164"/>
                  </a:lnTo>
                  <a:lnTo>
                    <a:pt x="654" y="159"/>
                  </a:lnTo>
                  <a:lnTo>
                    <a:pt x="647" y="153"/>
                  </a:lnTo>
                  <a:lnTo>
                    <a:pt x="641" y="149"/>
                  </a:lnTo>
                  <a:lnTo>
                    <a:pt x="633" y="143"/>
                  </a:lnTo>
                  <a:lnTo>
                    <a:pt x="633" y="143"/>
                  </a:lnTo>
                  <a:lnTo>
                    <a:pt x="633" y="141"/>
                  </a:lnTo>
                  <a:lnTo>
                    <a:pt x="625" y="137"/>
                  </a:lnTo>
                  <a:lnTo>
                    <a:pt x="618" y="130"/>
                  </a:lnTo>
                  <a:lnTo>
                    <a:pt x="612" y="124"/>
                  </a:lnTo>
                  <a:lnTo>
                    <a:pt x="604" y="118"/>
                  </a:lnTo>
                  <a:lnTo>
                    <a:pt x="598" y="112"/>
                  </a:lnTo>
                  <a:lnTo>
                    <a:pt x="591" y="106"/>
                  </a:lnTo>
                  <a:lnTo>
                    <a:pt x="585" y="101"/>
                  </a:lnTo>
                  <a:lnTo>
                    <a:pt x="579" y="95"/>
                  </a:lnTo>
                  <a:lnTo>
                    <a:pt x="573" y="91"/>
                  </a:lnTo>
                  <a:lnTo>
                    <a:pt x="567" y="87"/>
                  </a:lnTo>
                  <a:lnTo>
                    <a:pt x="560" y="83"/>
                  </a:lnTo>
                  <a:lnTo>
                    <a:pt x="554" y="79"/>
                  </a:lnTo>
                  <a:lnTo>
                    <a:pt x="548" y="74"/>
                  </a:lnTo>
                  <a:lnTo>
                    <a:pt x="540" y="70"/>
                  </a:lnTo>
                  <a:lnTo>
                    <a:pt x="533" y="66"/>
                  </a:lnTo>
                  <a:lnTo>
                    <a:pt x="527" y="64"/>
                  </a:lnTo>
                  <a:lnTo>
                    <a:pt x="521" y="60"/>
                  </a:lnTo>
                  <a:lnTo>
                    <a:pt x="515" y="56"/>
                  </a:lnTo>
                  <a:lnTo>
                    <a:pt x="506" y="52"/>
                  </a:lnTo>
                  <a:lnTo>
                    <a:pt x="500" y="47"/>
                  </a:lnTo>
                  <a:lnTo>
                    <a:pt x="494" y="43"/>
                  </a:lnTo>
                  <a:lnTo>
                    <a:pt x="488" y="39"/>
                  </a:lnTo>
                  <a:lnTo>
                    <a:pt x="482" y="35"/>
                  </a:lnTo>
                  <a:lnTo>
                    <a:pt x="473" y="31"/>
                  </a:lnTo>
                  <a:lnTo>
                    <a:pt x="467" y="27"/>
                  </a:lnTo>
                  <a:lnTo>
                    <a:pt x="461" y="25"/>
                  </a:lnTo>
                  <a:lnTo>
                    <a:pt x="453" y="18"/>
                  </a:lnTo>
                  <a:lnTo>
                    <a:pt x="448" y="16"/>
                  </a:lnTo>
                  <a:lnTo>
                    <a:pt x="444" y="14"/>
                  </a:lnTo>
                  <a:lnTo>
                    <a:pt x="419" y="10"/>
                  </a:lnTo>
                  <a:lnTo>
                    <a:pt x="419" y="10"/>
                  </a:lnTo>
                  <a:lnTo>
                    <a:pt x="419" y="10"/>
                  </a:lnTo>
                  <a:lnTo>
                    <a:pt x="413" y="8"/>
                  </a:lnTo>
                  <a:lnTo>
                    <a:pt x="399" y="6"/>
                  </a:lnTo>
                  <a:lnTo>
                    <a:pt x="384" y="4"/>
                  </a:lnTo>
                  <a:lnTo>
                    <a:pt x="367" y="2"/>
                  </a:lnTo>
                  <a:lnTo>
                    <a:pt x="353" y="0"/>
                  </a:lnTo>
                  <a:lnTo>
                    <a:pt x="353" y="0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41" y="8"/>
                  </a:lnTo>
                  <a:lnTo>
                    <a:pt x="338" y="10"/>
                  </a:lnTo>
                  <a:lnTo>
                    <a:pt x="338" y="10"/>
                  </a:lnTo>
                  <a:lnTo>
                    <a:pt x="338" y="10"/>
                  </a:lnTo>
                  <a:lnTo>
                    <a:pt x="330" y="12"/>
                  </a:lnTo>
                  <a:lnTo>
                    <a:pt x="314" y="18"/>
                  </a:lnTo>
                  <a:lnTo>
                    <a:pt x="297" y="23"/>
                  </a:lnTo>
                  <a:lnTo>
                    <a:pt x="278" y="27"/>
                  </a:lnTo>
                  <a:lnTo>
                    <a:pt x="262" y="33"/>
                  </a:lnTo>
                  <a:lnTo>
                    <a:pt x="243" y="37"/>
                  </a:lnTo>
                  <a:lnTo>
                    <a:pt x="224" y="43"/>
                  </a:lnTo>
                  <a:lnTo>
                    <a:pt x="206" y="50"/>
                  </a:lnTo>
                  <a:lnTo>
                    <a:pt x="187" y="54"/>
                  </a:lnTo>
                  <a:lnTo>
                    <a:pt x="197" y="66"/>
                  </a:lnTo>
                  <a:lnTo>
                    <a:pt x="208" y="77"/>
                  </a:lnTo>
                  <a:lnTo>
                    <a:pt x="216" y="87"/>
                  </a:lnTo>
                  <a:lnTo>
                    <a:pt x="226" y="97"/>
                  </a:lnTo>
                  <a:lnTo>
                    <a:pt x="226" y="97"/>
                  </a:lnTo>
                  <a:lnTo>
                    <a:pt x="226" y="97"/>
                  </a:lnTo>
                  <a:lnTo>
                    <a:pt x="229" y="97"/>
                  </a:lnTo>
                  <a:lnTo>
                    <a:pt x="229" y="97"/>
                  </a:lnTo>
                  <a:lnTo>
                    <a:pt x="237" y="108"/>
                  </a:lnTo>
                  <a:lnTo>
                    <a:pt x="245" y="118"/>
                  </a:lnTo>
                  <a:lnTo>
                    <a:pt x="253" y="128"/>
                  </a:lnTo>
                  <a:lnTo>
                    <a:pt x="262" y="137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3"/>
                  </a:lnTo>
                  <a:lnTo>
                    <a:pt x="258" y="145"/>
                  </a:lnTo>
                  <a:lnTo>
                    <a:pt x="249" y="149"/>
                  </a:lnTo>
                  <a:lnTo>
                    <a:pt x="241" y="155"/>
                  </a:lnTo>
                  <a:lnTo>
                    <a:pt x="239" y="155"/>
                  </a:lnTo>
                  <a:lnTo>
                    <a:pt x="239" y="157"/>
                  </a:lnTo>
                  <a:lnTo>
                    <a:pt x="237" y="164"/>
                  </a:lnTo>
                  <a:lnTo>
                    <a:pt x="233" y="170"/>
                  </a:lnTo>
                  <a:lnTo>
                    <a:pt x="231" y="176"/>
                  </a:lnTo>
                  <a:lnTo>
                    <a:pt x="229" y="184"/>
                  </a:lnTo>
                  <a:lnTo>
                    <a:pt x="226" y="184"/>
                  </a:lnTo>
                  <a:lnTo>
                    <a:pt x="218" y="186"/>
                  </a:lnTo>
                  <a:lnTo>
                    <a:pt x="208" y="189"/>
                  </a:lnTo>
                  <a:lnTo>
                    <a:pt x="195" y="191"/>
                  </a:lnTo>
                  <a:lnTo>
                    <a:pt x="185" y="195"/>
                  </a:lnTo>
                  <a:lnTo>
                    <a:pt x="179" y="195"/>
                  </a:lnTo>
                  <a:lnTo>
                    <a:pt x="173" y="197"/>
                  </a:lnTo>
                  <a:lnTo>
                    <a:pt x="170" y="197"/>
                  </a:lnTo>
                  <a:lnTo>
                    <a:pt x="168" y="199"/>
                  </a:lnTo>
                  <a:lnTo>
                    <a:pt x="164" y="207"/>
                  </a:lnTo>
                  <a:lnTo>
                    <a:pt x="160" y="213"/>
                  </a:lnTo>
                  <a:lnTo>
                    <a:pt x="156" y="220"/>
                  </a:lnTo>
                  <a:lnTo>
                    <a:pt x="152" y="228"/>
                  </a:lnTo>
                  <a:lnTo>
                    <a:pt x="146" y="234"/>
                  </a:lnTo>
                  <a:lnTo>
                    <a:pt x="137" y="240"/>
                  </a:lnTo>
                  <a:lnTo>
                    <a:pt x="129" y="247"/>
                  </a:lnTo>
                  <a:lnTo>
                    <a:pt x="121" y="255"/>
                  </a:lnTo>
                  <a:lnTo>
                    <a:pt x="119" y="255"/>
                  </a:lnTo>
                  <a:lnTo>
                    <a:pt x="117" y="255"/>
                  </a:lnTo>
                  <a:lnTo>
                    <a:pt x="108" y="253"/>
                  </a:lnTo>
                  <a:lnTo>
                    <a:pt x="100" y="253"/>
                  </a:lnTo>
                  <a:lnTo>
                    <a:pt x="87" y="249"/>
                  </a:lnTo>
                  <a:lnTo>
                    <a:pt x="75" y="249"/>
                  </a:lnTo>
                  <a:lnTo>
                    <a:pt x="65" y="247"/>
                  </a:lnTo>
                  <a:lnTo>
                    <a:pt x="52" y="245"/>
                  </a:lnTo>
                  <a:lnTo>
                    <a:pt x="44" y="242"/>
                  </a:lnTo>
                  <a:lnTo>
                    <a:pt x="36" y="240"/>
                  </a:lnTo>
                  <a:lnTo>
                    <a:pt x="36" y="242"/>
                  </a:lnTo>
                  <a:lnTo>
                    <a:pt x="36" y="245"/>
                  </a:lnTo>
                  <a:lnTo>
                    <a:pt x="36" y="245"/>
                  </a:lnTo>
                  <a:lnTo>
                    <a:pt x="36" y="245"/>
                  </a:lnTo>
                  <a:lnTo>
                    <a:pt x="36" y="245"/>
                  </a:lnTo>
                  <a:lnTo>
                    <a:pt x="36" y="245"/>
                  </a:lnTo>
                  <a:lnTo>
                    <a:pt x="36" y="245"/>
                  </a:lnTo>
                  <a:lnTo>
                    <a:pt x="36" y="245"/>
                  </a:lnTo>
                  <a:lnTo>
                    <a:pt x="36" y="247"/>
                  </a:lnTo>
                  <a:lnTo>
                    <a:pt x="36" y="249"/>
                  </a:lnTo>
                  <a:lnTo>
                    <a:pt x="36" y="249"/>
                  </a:lnTo>
                  <a:lnTo>
                    <a:pt x="34" y="251"/>
                  </a:lnTo>
                  <a:lnTo>
                    <a:pt x="34" y="251"/>
                  </a:lnTo>
                  <a:lnTo>
                    <a:pt x="34" y="253"/>
                  </a:lnTo>
                  <a:lnTo>
                    <a:pt x="34" y="253"/>
                  </a:lnTo>
                  <a:lnTo>
                    <a:pt x="32" y="255"/>
                  </a:lnTo>
                  <a:lnTo>
                    <a:pt x="32" y="257"/>
                  </a:lnTo>
                  <a:lnTo>
                    <a:pt x="29" y="263"/>
                  </a:lnTo>
                  <a:lnTo>
                    <a:pt x="29" y="265"/>
                  </a:lnTo>
                  <a:lnTo>
                    <a:pt x="29" y="267"/>
                  </a:lnTo>
                  <a:lnTo>
                    <a:pt x="29" y="269"/>
                  </a:lnTo>
                  <a:lnTo>
                    <a:pt x="29" y="271"/>
                  </a:lnTo>
                  <a:lnTo>
                    <a:pt x="29" y="274"/>
                  </a:lnTo>
                  <a:lnTo>
                    <a:pt x="27" y="278"/>
                  </a:lnTo>
                  <a:lnTo>
                    <a:pt x="27" y="280"/>
                  </a:lnTo>
                  <a:lnTo>
                    <a:pt x="27" y="280"/>
                  </a:lnTo>
                  <a:lnTo>
                    <a:pt x="27" y="280"/>
                  </a:lnTo>
                  <a:lnTo>
                    <a:pt x="27" y="282"/>
                  </a:lnTo>
                  <a:lnTo>
                    <a:pt x="27" y="284"/>
                  </a:lnTo>
                  <a:lnTo>
                    <a:pt x="27" y="284"/>
                  </a:lnTo>
                  <a:lnTo>
                    <a:pt x="27" y="286"/>
                  </a:lnTo>
                  <a:lnTo>
                    <a:pt x="27" y="286"/>
                  </a:lnTo>
                  <a:lnTo>
                    <a:pt x="25" y="288"/>
                  </a:lnTo>
                  <a:lnTo>
                    <a:pt x="27" y="288"/>
                  </a:lnTo>
                  <a:lnTo>
                    <a:pt x="27" y="290"/>
                  </a:lnTo>
                  <a:lnTo>
                    <a:pt x="25" y="292"/>
                  </a:lnTo>
                  <a:lnTo>
                    <a:pt x="25" y="294"/>
                  </a:lnTo>
                  <a:lnTo>
                    <a:pt x="23" y="298"/>
                  </a:lnTo>
                  <a:lnTo>
                    <a:pt x="25" y="311"/>
                  </a:lnTo>
                  <a:lnTo>
                    <a:pt x="25" y="313"/>
                  </a:lnTo>
                  <a:lnTo>
                    <a:pt x="23" y="315"/>
                  </a:lnTo>
                  <a:lnTo>
                    <a:pt x="23" y="315"/>
                  </a:lnTo>
                  <a:lnTo>
                    <a:pt x="23" y="317"/>
                  </a:lnTo>
                  <a:lnTo>
                    <a:pt x="21" y="319"/>
                  </a:lnTo>
                  <a:lnTo>
                    <a:pt x="21" y="321"/>
                  </a:lnTo>
                  <a:lnTo>
                    <a:pt x="19" y="325"/>
                  </a:lnTo>
                  <a:lnTo>
                    <a:pt x="19" y="330"/>
                  </a:lnTo>
                  <a:lnTo>
                    <a:pt x="17" y="332"/>
                  </a:lnTo>
                  <a:lnTo>
                    <a:pt x="15" y="334"/>
                  </a:lnTo>
                  <a:lnTo>
                    <a:pt x="15" y="334"/>
                  </a:lnTo>
                  <a:lnTo>
                    <a:pt x="15" y="334"/>
                  </a:lnTo>
                  <a:lnTo>
                    <a:pt x="17" y="334"/>
                  </a:lnTo>
                  <a:lnTo>
                    <a:pt x="17" y="334"/>
                  </a:lnTo>
                  <a:lnTo>
                    <a:pt x="17" y="334"/>
                  </a:lnTo>
                  <a:lnTo>
                    <a:pt x="17" y="334"/>
                  </a:lnTo>
                  <a:lnTo>
                    <a:pt x="15" y="334"/>
                  </a:lnTo>
                  <a:lnTo>
                    <a:pt x="15" y="334"/>
                  </a:lnTo>
                  <a:lnTo>
                    <a:pt x="15" y="338"/>
                  </a:lnTo>
                  <a:lnTo>
                    <a:pt x="15" y="338"/>
                  </a:lnTo>
                  <a:lnTo>
                    <a:pt x="15" y="338"/>
                  </a:lnTo>
                  <a:lnTo>
                    <a:pt x="15" y="340"/>
                  </a:lnTo>
                  <a:lnTo>
                    <a:pt x="13" y="340"/>
                  </a:lnTo>
                  <a:lnTo>
                    <a:pt x="13" y="340"/>
                  </a:lnTo>
                  <a:lnTo>
                    <a:pt x="13" y="340"/>
                  </a:lnTo>
                  <a:lnTo>
                    <a:pt x="13" y="342"/>
                  </a:lnTo>
                  <a:lnTo>
                    <a:pt x="15" y="342"/>
                  </a:lnTo>
                  <a:lnTo>
                    <a:pt x="15" y="342"/>
                  </a:lnTo>
                  <a:lnTo>
                    <a:pt x="13" y="342"/>
                  </a:lnTo>
                  <a:lnTo>
                    <a:pt x="13" y="342"/>
                  </a:lnTo>
                  <a:lnTo>
                    <a:pt x="13" y="342"/>
                  </a:lnTo>
                  <a:lnTo>
                    <a:pt x="13" y="342"/>
                  </a:lnTo>
                  <a:lnTo>
                    <a:pt x="13" y="342"/>
                  </a:lnTo>
                  <a:lnTo>
                    <a:pt x="13" y="342"/>
                  </a:lnTo>
                  <a:lnTo>
                    <a:pt x="13" y="342"/>
                  </a:lnTo>
                  <a:lnTo>
                    <a:pt x="13" y="342"/>
                  </a:lnTo>
                  <a:lnTo>
                    <a:pt x="11" y="342"/>
                  </a:lnTo>
                  <a:lnTo>
                    <a:pt x="11" y="342"/>
                  </a:lnTo>
                  <a:lnTo>
                    <a:pt x="11" y="342"/>
                  </a:lnTo>
                  <a:lnTo>
                    <a:pt x="11" y="342"/>
                  </a:lnTo>
                  <a:lnTo>
                    <a:pt x="11" y="344"/>
                  </a:lnTo>
                  <a:lnTo>
                    <a:pt x="11" y="344"/>
                  </a:lnTo>
                  <a:lnTo>
                    <a:pt x="11" y="344"/>
                  </a:lnTo>
                  <a:lnTo>
                    <a:pt x="11" y="344"/>
                  </a:lnTo>
                  <a:lnTo>
                    <a:pt x="9" y="344"/>
                  </a:lnTo>
                  <a:lnTo>
                    <a:pt x="9" y="346"/>
                  </a:lnTo>
                  <a:lnTo>
                    <a:pt x="7" y="346"/>
                  </a:lnTo>
                  <a:lnTo>
                    <a:pt x="9" y="348"/>
                  </a:lnTo>
                  <a:lnTo>
                    <a:pt x="7" y="348"/>
                  </a:lnTo>
                  <a:lnTo>
                    <a:pt x="9" y="348"/>
                  </a:lnTo>
                  <a:lnTo>
                    <a:pt x="11" y="348"/>
                  </a:lnTo>
                  <a:lnTo>
                    <a:pt x="11" y="350"/>
                  </a:lnTo>
                  <a:lnTo>
                    <a:pt x="11" y="352"/>
                  </a:lnTo>
                  <a:lnTo>
                    <a:pt x="11" y="352"/>
                  </a:lnTo>
                  <a:lnTo>
                    <a:pt x="11" y="352"/>
                  </a:lnTo>
                  <a:lnTo>
                    <a:pt x="11" y="354"/>
                  </a:lnTo>
                  <a:lnTo>
                    <a:pt x="11" y="354"/>
                  </a:lnTo>
                  <a:lnTo>
                    <a:pt x="11" y="354"/>
                  </a:lnTo>
                  <a:lnTo>
                    <a:pt x="11" y="354"/>
                  </a:lnTo>
                  <a:lnTo>
                    <a:pt x="13" y="354"/>
                  </a:lnTo>
                  <a:lnTo>
                    <a:pt x="13" y="352"/>
                  </a:lnTo>
                  <a:lnTo>
                    <a:pt x="13" y="352"/>
                  </a:lnTo>
                  <a:lnTo>
                    <a:pt x="13" y="350"/>
                  </a:lnTo>
                  <a:lnTo>
                    <a:pt x="13" y="350"/>
                  </a:lnTo>
                  <a:lnTo>
                    <a:pt x="15" y="350"/>
                  </a:lnTo>
                  <a:lnTo>
                    <a:pt x="15" y="350"/>
                  </a:lnTo>
                  <a:lnTo>
                    <a:pt x="15" y="350"/>
                  </a:lnTo>
                  <a:lnTo>
                    <a:pt x="15" y="350"/>
                  </a:lnTo>
                  <a:lnTo>
                    <a:pt x="15" y="350"/>
                  </a:lnTo>
                  <a:lnTo>
                    <a:pt x="13" y="348"/>
                  </a:lnTo>
                  <a:lnTo>
                    <a:pt x="13" y="348"/>
                  </a:lnTo>
                  <a:lnTo>
                    <a:pt x="13" y="348"/>
                  </a:lnTo>
                  <a:lnTo>
                    <a:pt x="15" y="348"/>
                  </a:lnTo>
                  <a:lnTo>
                    <a:pt x="15" y="346"/>
                  </a:lnTo>
                  <a:lnTo>
                    <a:pt x="15" y="346"/>
                  </a:lnTo>
                  <a:lnTo>
                    <a:pt x="15" y="346"/>
                  </a:lnTo>
                  <a:lnTo>
                    <a:pt x="15" y="344"/>
                  </a:lnTo>
                  <a:lnTo>
                    <a:pt x="17" y="346"/>
                  </a:lnTo>
                  <a:lnTo>
                    <a:pt x="17" y="346"/>
                  </a:lnTo>
                  <a:lnTo>
                    <a:pt x="17" y="344"/>
                  </a:lnTo>
                  <a:lnTo>
                    <a:pt x="17" y="344"/>
                  </a:lnTo>
                  <a:lnTo>
                    <a:pt x="17" y="344"/>
                  </a:lnTo>
                  <a:lnTo>
                    <a:pt x="19" y="346"/>
                  </a:lnTo>
                  <a:lnTo>
                    <a:pt x="19" y="346"/>
                  </a:lnTo>
                  <a:lnTo>
                    <a:pt x="19" y="346"/>
                  </a:lnTo>
                  <a:lnTo>
                    <a:pt x="19" y="346"/>
                  </a:lnTo>
                  <a:lnTo>
                    <a:pt x="19" y="348"/>
                  </a:lnTo>
                  <a:lnTo>
                    <a:pt x="21" y="346"/>
                  </a:lnTo>
                  <a:lnTo>
                    <a:pt x="21" y="346"/>
                  </a:lnTo>
                  <a:lnTo>
                    <a:pt x="21" y="348"/>
                  </a:lnTo>
                  <a:lnTo>
                    <a:pt x="21" y="348"/>
                  </a:lnTo>
                  <a:lnTo>
                    <a:pt x="21" y="348"/>
                  </a:lnTo>
                  <a:lnTo>
                    <a:pt x="21" y="348"/>
                  </a:lnTo>
                  <a:lnTo>
                    <a:pt x="23" y="348"/>
                  </a:lnTo>
                  <a:lnTo>
                    <a:pt x="23" y="348"/>
                  </a:lnTo>
                  <a:lnTo>
                    <a:pt x="23" y="348"/>
                  </a:lnTo>
                  <a:lnTo>
                    <a:pt x="23" y="348"/>
                  </a:lnTo>
                  <a:lnTo>
                    <a:pt x="23" y="348"/>
                  </a:lnTo>
                  <a:lnTo>
                    <a:pt x="23" y="348"/>
                  </a:lnTo>
                  <a:lnTo>
                    <a:pt x="23" y="348"/>
                  </a:lnTo>
                  <a:lnTo>
                    <a:pt x="23" y="348"/>
                  </a:lnTo>
                  <a:lnTo>
                    <a:pt x="23" y="348"/>
                  </a:lnTo>
                  <a:lnTo>
                    <a:pt x="23" y="346"/>
                  </a:lnTo>
                  <a:lnTo>
                    <a:pt x="25" y="346"/>
                  </a:lnTo>
                  <a:lnTo>
                    <a:pt x="25" y="346"/>
                  </a:lnTo>
                  <a:lnTo>
                    <a:pt x="25" y="348"/>
                  </a:lnTo>
                  <a:lnTo>
                    <a:pt x="25" y="348"/>
                  </a:lnTo>
                  <a:lnTo>
                    <a:pt x="25" y="348"/>
                  </a:lnTo>
                  <a:lnTo>
                    <a:pt x="25" y="348"/>
                  </a:lnTo>
                  <a:lnTo>
                    <a:pt x="25" y="348"/>
                  </a:lnTo>
                  <a:lnTo>
                    <a:pt x="25" y="350"/>
                  </a:lnTo>
                  <a:lnTo>
                    <a:pt x="23" y="350"/>
                  </a:lnTo>
                  <a:lnTo>
                    <a:pt x="25" y="350"/>
                  </a:lnTo>
                  <a:lnTo>
                    <a:pt x="25" y="350"/>
                  </a:lnTo>
                  <a:lnTo>
                    <a:pt x="25" y="350"/>
                  </a:lnTo>
                  <a:lnTo>
                    <a:pt x="25" y="350"/>
                  </a:lnTo>
                  <a:lnTo>
                    <a:pt x="25" y="348"/>
                  </a:lnTo>
                  <a:lnTo>
                    <a:pt x="25" y="348"/>
                  </a:lnTo>
                  <a:lnTo>
                    <a:pt x="27" y="348"/>
                  </a:lnTo>
                  <a:lnTo>
                    <a:pt x="27" y="348"/>
                  </a:lnTo>
                  <a:lnTo>
                    <a:pt x="27" y="348"/>
                  </a:lnTo>
                  <a:lnTo>
                    <a:pt x="27" y="346"/>
                  </a:lnTo>
                  <a:lnTo>
                    <a:pt x="27" y="346"/>
                  </a:lnTo>
                  <a:lnTo>
                    <a:pt x="27" y="346"/>
                  </a:lnTo>
                  <a:lnTo>
                    <a:pt x="29" y="346"/>
                  </a:lnTo>
                  <a:lnTo>
                    <a:pt x="29" y="346"/>
                  </a:lnTo>
                  <a:lnTo>
                    <a:pt x="29" y="348"/>
                  </a:lnTo>
                  <a:lnTo>
                    <a:pt x="27" y="348"/>
                  </a:lnTo>
                  <a:lnTo>
                    <a:pt x="27" y="348"/>
                  </a:lnTo>
                  <a:lnTo>
                    <a:pt x="27" y="348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9" y="350"/>
                  </a:lnTo>
                  <a:lnTo>
                    <a:pt x="32" y="348"/>
                  </a:lnTo>
                  <a:lnTo>
                    <a:pt x="32" y="350"/>
                  </a:lnTo>
                  <a:lnTo>
                    <a:pt x="34" y="350"/>
                  </a:lnTo>
                  <a:lnTo>
                    <a:pt x="34" y="350"/>
                  </a:lnTo>
                  <a:lnTo>
                    <a:pt x="34" y="350"/>
                  </a:lnTo>
                  <a:lnTo>
                    <a:pt x="34" y="350"/>
                  </a:lnTo>
                  <a:lnTo>
                    <a:pt x="34" y="348"/>
                  </a:lnTo>
                  <a:lnTo>
                    <a:pt x="36" y="348"/>
                  </a:lnTo>
                  <a:lnTo>
                    <a:pt x="36" y="348"/>
                  </a:lnTo>
                  <a:lnTo>
                    <a:pt x="38" y="348"/>
                  </a:lnTo>
                  <a:lnTo>
                    <a:pt x="38" y="348"/>
                  </a:lnTo>
                  <a:lnTo>
                    <a:pt x="40" y="346"/>
                  </a:lnTo>
                  <a:lnTo>
                    <a:pt x="40" y="346"/>
                  </a:lnTo>
                  <a:lnTo>
                    <a:pt x="42" y="348"/>
                  </a:lnTo>
                  <a:lnTo>
                    <a:pt x="42" y="348"/>
                  </a:lnTo>
                  <a:lnTo>
                    <a:pt x="42" y="348"/>
                  </a:lnTo>
                  <a:lnTo>
                    <a:pt x="42" y="348"/>
                  </a:lnTo>
                  <a:lnTo>
                    <a:pt x="42" y="346"/>
                  </a:lnTo>
                  <a:lnTo>
                    <a:pt x="42" y="346"/>
                  </a:lnTo>
                  <a:lnTo>
                    <a:pt x="44" y="346"/>
                  </a:lnTo>
                  <a:lnTo>
                    <a:pt x="44" y="346"/>
                  </a:lnTo>
                  <a:lnTo>
                    <a:pt x="48" y="348"/>
                  </a:lnTo>
                  <a:lnTo>
                    <a:pt x="48" y="350"/>
                  </a:lnTo>
                  <a:lnTo>
                    <a:pt x="48" y="350"/>
                  </a:lnTo>
                  <a:lnTo>
                    <a:pt x="50" y="350"/>
                  </a:lnTo>
                  <a:lnTo>
                    <a:pt x="50" y="350"/>
                  </a:lnTo>
                  <a:lnTo>
                    <a:pt x="52" y="350"/>
                  </a:lnTo>
                  <a:lnTo>
                    <a:pt x="52" y="350"/>
                  </a:lnTo>
                  <a:lnTo>
                    <a:pt x="52" y="352"/>
                  </a:lnTo>
                  <a:lnTo>
                    <a:pt x="52" y="352"/>
                  </a:lnTo>
                  <a:lnTo>
                    <a:pt x="52" y="350"/>
                  </a:lnTo>
                  <a:lnTo>
                    <a:pt x="52" y="350"/>
                  </a:lnTo>
                  <a:lnTo>
                    <a:pt x="54" y="350"/>
                  </a:lnTo>
                  <a:lnTo>
                    <a:pt x="56" y="352"/>
                  </a:lnTo>
                  <a:lnTo>
                    <a:pt x="56" y="352"/>
                  </a:lnTo>
                  <a:lnTo>
                    <a:pt x="56" y="352"/>
                  </a:lnTo>
                  <a:lnTo>
                    <a:pt x="56" y="354"/>
                  </a:lnTo>
                  <a:lnTo>
                    <a:pt x="56" y="352"/>
                  </a:lnTo>
                  <a:lnTo>
                    <a:pt x="54" y="354"/>
                  </a:lnTo>
                  <a:lnTo>
                    <a:pt x="52" y="354"/>
                  </a:lnTo>
                  <a:lnTo>
                    <a:pt x="52" y="357"/>
                  </a:lnTo>
                  <a:lnTo>
                    <a:pt x="52" y="357"/>
                  </a:lnTo>
                  <a:lnTo>
                    <a:pt x="54" y="357"/>
                  </a:lnTo>
                  <a:lnTo>
                    <a:pt x="54" y="357"/>
                  </a:lnTo>
                  <a:lnTo>
                    <a:pt x="56" y="359"/>
                  </a:lnTo>
                  <a:lnTo>
                    <a:pt x="58" y="361"/>
                  </a:lnTo>
                  <a:lnTo>
                    <a:pt x="58" y="361"/>
                  </a:lnTo>
                  <a:lnTo>
                    <a:pt x="61" y="363"/>
                  </a:lnTo>
                  <a:lnTo>
                    <a:pt x="65" y="367"/>
                  </a:lnTo>
                  <a:lnTo>
                    <a:pt x="65" y="369"/>
                  </a:lnTo>
                  <a:lnTo>
                    <a:pt x="65" y="371"/>
                  </a:lnTo>
                  <a:lnTo>
                    <a:pt x="67" y="373"/>
                  </a:lnTo>
                  <a:lnTo>
                    <a:pt x="67" y="373"/>
                  </a:lnTo>
                  <a:lnTo>
                    <a:pt x="67" y="373"/>
                  </a:lnTo>
                  <a:lnTo>
                    <a:pt x="67" y="375"/>
                  </a:lnTo>
                  <a:lnTo>
                    <a:pt x="69" y="375"/>
                  </a:lnTo>
                  <a:lnTo>
                    <a:pt x="69" y="375"/>
                  </a:lnTo>
                  <a:lnTo>
                    <a:pt x="71" y="377"/>
                  </a:lnTo>
                  <a:lnTo>
                    <a:pt x="73" y="383"/>
                  </a:lnTo>
                  <a:lnTo>
                    <a:pt x="75" y="386"/>
                  </a:lnTo>
                  <a:lnTo>
                    <a:pt x="77" y="388"/>
                  </a:lnTo>
                  <a:lnTo>
                    <a:pt x="77" y="390"/>
                  </a:lnTo>
                  <a:lnTo>
                    <a:pt x="77" y="390"/>
                  </a:lnTo>
                  <a:lnTo>
                    <a:pt x="77" y="394"/>
                  </a:lnTo>
                  <a:lnTo>
                    <a:pt x="79" y="396"/>
                  </a:lnTo>
                  <a:lnTo>
                    <a:pt x="79" y="398"/>
                  </a:lnTo>
                  <a:lnTo>
                    <a:pt x="81" y="402"/>
                  </a:lnTo>
                  <a:lnTo>
                    <a:pt x="83" y="404"/>
                  </a:lnTo>
                  <a:lnTo>
                    <a:pt x="85" y="408"/>
                  </a:lnTo>
                  <a:lnTo>
                    <a:pt x="87" y="410"/>
                  </a:lnTo>
                  <a:lnTo>
                    <a:pt x="90" y="410"/>
                  </a:lnTo>
                  <a:lnTo>
                    <a:pt x="92" y="415"/>
                  </a:lnTo>
                  <a:lnTo>
                    <a:pt x="100" y="421"/>
                  </a:lnTo>
                  <a:lnTo>
                    <a:pt x="100" y="425"/>
                  </a:lnTo>
                  <a:lnTo>
                    <a:pt x="102" y="425"/>
                  </a:lnTo>
                  <a:lnTo>
                    <a:pt x="100" y="425"/>
                  </a:lnTo>
                  <a:lnTo>
                    <a:pt x="100" y="427"/>
                  </a:lnTo>
                  <a:lnTo>
                    <a:pt x="100" y="427"/>
                  </a:lnTo>
                  <a:lnTo>
                    <a:pt x="100" y="429"/>
                  </a:lnTo>
                  <a:lnTo>
                    <a:pt x="100" y="429"/>
                  </a:lnTo>
                  <a:lnTo>
                    <a:pt x="102" y="433"/>
                  </a:lnTo>
                  <a:lnTo>
                    <a:pt x="108" y="442"/>
                  </a:lnTo>
                  <a:lnTo>
                    <a:pt x="114" y="446"/>
                  </a:lnTo>
                  <a:lnTo>
                    <a:pt x="114" y="448"/>
                  </a:lnTo>
                  <a:lnTo>
                    <a:pt x="117" y="450"/>
                  </a:lnTo>
                  <a:lnTo>
                    <a:pt x="119" y="450"/>
                  </a:lnTo>
                  <a:lnTo>
                    <a:pt x="119" y="454"/>
                  </a:lnTo>
                  <a:lnTo>
                    <a:pt x="121" y="458"/>
                  </a:lnTo>
                  <a:lnTo>
                    <a:pt x="123" y="462"/>
                  </a:lnTo>
                  <a:lnTo>
                    <a:pt x="125" y="464"/>
                  </a:lnTo>
                  <a:lnTo>
                    <a:pt x="129" y="469"/>
                  </a:lnTo>
                  <a:lnTo>
                    <a:pt x="133" y="473"/>
                  </a:lnTo>
                  <a:lnTo>
                    <a:pt x="139" y="483"/>
                  </a:lnTo>
                  <a:lnTo>
                    <a:pt x="143" y="498"/>
                  </a:lnTo>
                  <a:lnTo>
                    <a:pt x="148" y="502"/>
                  </a:lnTo>
                  <a:lnTo>
                    <a:pt x="150" y="504"/>
                  </a:lnTo>
                  <a:lnTo>
                    <a:pt x="154" y="516"/>
                  </a:lnTo>
                  <a:lnTo>
                    <a:pt x="156" y="518"/>
                  </a:lnTo>
                  <a:lnTo>
                    <a:pt x="158" y="518"/>
                  </a:lnTo>
                  <a:lnTo>
                    <a:pt x="160" y="518"/>
                  </a:lnTo>
                  <a:lnTo>
                    <a:pt x="164" y="520"/>
                  </a:lnTo>
                  <a:lnTo>
                    <a:pt x="166" y="520"/>
                  </a:lnTo>
                  <a:lnTo>
                    <a:pt x="168" y="522"/>
                  </a:lnTo>
                  <a:lnTo>
                    <a:pt x="168" y="525"/>
                  </a:lnTo>
                  <a:lnTo>
                    <a:pt x="168" y="527"/>
                  </a:lnTo>
                  <a:lnTo>
                    <a:pt x="168" y="531"/>
                  </a:lnTo>
                  <a:lnTo>
                    <a:pt x="168" y="531"/>
                  </a:lnTo>
                  <a:lnTo>
                    <a:pt x="166" y="533"/>
                  </a:lnTo>
                  <a:lnTo>
                    <a:pt x="164" y="535"/>
                  </a:lnTo>
                  <a:lnTo>
                    <a:pt x="164" y="537"/>
                  </a:lnTo>
                  <a:lnTo>
                    <a:pt x="166" y="539"/>
                  </a:lnTo>
                  <a:lnTo>
                    <a:pt x="166" y="539"/>
                  </a:lnTo>
                  <a:lnTo>
                    <a:pt x="168" y="539"/>
                  </a:lnTo>
                  <a:lnTo>
                    <a:pt x="168" y="541"/>
                  </a:lnTo>
                  <a:lnTo>
                    <a:pt x="168" y="541"/>
                  </a:lnTo>
                  <a:lnTo>
                    <a:pt x="168" y="543"/>
                  </a:lnTo>
                  <a:lnTo>
                    <a:pt x="168" y="543"/>
                  </a:lnTo>
                  <a:lnTo>
                    <a:pt x="170" y="545"/>
                  </a:lnTo>
                  <a:lnTo>
                    <a:pt x="170" y="545"/>
                  </a:lnTo>
                  <a:lnTo>
                    <a:pt x="173" y="547"/>
                  </a:lnTo>
                  <a:lnTo>
                    <a:pt x="175" y="547"/>
                  </a:lnTo>
                  <a:lnTo>
                    <a:pt x="175" y="547"/>
                  </a:lnTo>
                  <a:lnTo>
                    <a:pt x="177" y="547"/>
                  </a:lnTo>
                  <a:lnTo>
                    <a:pt x="175" y="547"/>
                  </a:lnTo>
                  <a:lnTo>
                    <a:pt x="175" y="545"/>
                  </a:lnTo>
                  <a:lnTo>
                    <a:pt x="175" y="545"/>
                  </a:lnTo>
                  <a:lnTo>
                    <a:pt x="177" y="545"/>
                  </a:lnTo>
                  <a:lnTo>
                    <a:pt x="179" y="547"/>
                  </a:lnTo>
                  <a:lnTo>
                    <a:pt x="181" y="551"/>
                  </a:lnTo>
                  <a:lnTo>
                    <a:pt x="183" y="554"/>
                  </a:lnTo>
                  <a:lnTo>
                    <a:pt x="185" y="554"/>
                  </a:lnTo>
                  <a:lnTo>
                    <a:pt x="185" y="554"/>
                  </a:lnTo>
                  <a:lnTo>
                    <a:pt x="187" y="556"/>
                  </a:lnTo>
                  <a:lnTo>
                    <a:pt x="187" y="558"/>
                  </a:lnTo>
                  <a:lnTo>
                    <a:pt x="189" y="560"/>
                  </a:lnTo>
                  <a:lnTo>
                    <a:pt x="189" y="560"/>
                  </a:lnTo>
                  <a:lnTo>
                    <a:pt x="189" y="560"/>
                  </a:lnTo>
                  <a:lnTo>
                    <a:pt x="189" y="562"/>
                  </a:lnTo>
                  <a:lnTo>
                    <a:pt x="189" y="562"/>
                  </a:lnTo>
                  <a:lnTo>
                    <a:pt x="189" y="562"/>
                  </a:lnTo>
                  <a:lnTo>
                    <a:pt x="191" y="562"/>
                  </a:lnTo>
                  <a:lnTo>
                    <a:pt x="191" y="566"/>
                  </a:lnTo>
                  <a:lnTo>
                    <a:pt x="191" y="568"/>
                  </a:lnTo>
                  <a:lnTo>
                    <a:pt x="195" y="570"/>
                  </a:lnTo>
                  <a:lnTo>
                    <a:pt x="197" y="572"/>
                  </a:lnTo>
                  <a:lnTo>
                    <a:pt x="195" y="574"/>
                  </a:lnTo>
                  <a:lnTo>
                    <a:pt x="195" y="574"/>
                  </a:lnTo>
                  <a:lnTo>
                    <a:pt x="197" y="576"/>
                  </a:lnTo>
                  <a:lnTo>
                    <a:pt x="197" y="576"/>
                  </a:lnTo>
                  <a:lnTo>
                    <a:pt x="197" y="576"/>
                  </a:lnTo>
                  <a:lnTo>
                    <a:pt x="197" y="578"/>
                  </a:lnTo>
                  <a:lnTo>
                    <a:pt x="197" y="581"/>
                  </a:lnTo>
                  <a:lnTo>
                    <a:pt x="199" y="581"/>
                  </a:lnTo>
                  <a:lnTo>
                    <a:pt x="199" y="583"/>
                  </a:lnTo>
                  <a:lnTo>
                    <a:pt x="202" y="585"/>
                  </a:lnTo>
                  <a:lnTo>
                    <a:pt x="204" y="587"/>
                  </a:lnTo>
                  <a:lnTo>
                    <a:pt x="204" y="587"/>
                  </a:lnTo>
                  <a:lnTo>
                    <a:pt x="204" y="589"/>
                  </a:lnTo>
                  <a:lnTo>
                    <a:pt x="206" y="589"/>
                  </a:lnTo>
                  <a:lnTo>
                    <a:pt x="206" y="589"/>
                  </a:lnTo>
                  <a:lnTo>
                    <a:pt x="206" y="591"/>
                  </a:lnTo>
                  <a:lnTo>
                    <a:pt x="208" y="593"/>
                  </a:lnTo>
                  <a:lnTo>
                    <a:pt x="210" y="593"/>
                  </a:lnTo>
                  <a:lnTo>
                    <a:pt x="210" y="595"/>
                  </a:lnTo>
                  <a:lnTo>
                    <a:pt x="210" y="597"/>
                  </a:lnTo>
                  <a:lnTo>
                    <a:pt x="210" y="599"/>
                  </a:lnTo>
                  <a:lnTo>
                    <a:pt x="210" y="603"/>
                  </a:lnTo>
                  <a:lnTo>
                    <a:pt x="210" y="605"/>
                  </a:lnTo>
                  <a:lnTo>
                    <a:pt x="212" y="610"/>
                  </a:lnTo>
                  <a:lnTo>
                    <a:pt x="212" y="612"/>
                  </a:lnTo>
                  <a:lnTo>
                    <a:pt x="210" y="614"/>
                  </a:lnTo>
                  <a:lnTo>
                    <a:pt x="210" y="618"/>
                  </a:lnTo>
                  <a:lnTo>
                    <a:pt x="210" y="620"/>
                  </a:lnTo>
                  <a:lnTo>
                    <a:pt x="208" y="620"/>
                  </a:lnTo>
                  <a:lnTo>
                    <a:pt x="206" y="620"/>
                  </a:lnTo>
                  <a:lnTo>
                    <a:pt x="204" y="620"/>
                  </a:lnTo>
                  <a:lnTo>
                    <a:pt x="202" y="620"/>
                  </a:lnTo>
                  <a:lnTo>
                    <a:pt x="204" y="624"/>
                  </a:lnTo>
                  <a:lnTo>
                    <a:pt x="204" y="624"/>
                  </a:lnTo>
                  <a:lnTo>
                    <a:pt x="206" y="626"/>
                  </a:lnTo>
                  <a:lnTo>
                    <a:pt x="206" y="626"/>
                  </a:lnTo>
                  <a:lnTo>
                    <a:pt x="208" y="624"/>
                  </a:lnTo>
                  <a:lnTo>
                    <a:pt x="208" y="624"/>
                  </a:lnTo>
                  <a:lnTo>
                    <a:pt x="208" y="626"/>
                  </a:lnTo>
                  <a:lnTo>
                    <a:pt x="208" y="626"/>
                  </a:lnTo>
                  <a:lnTo>
                    <a:pt x="208" y="626"/>
                  </a:lnTo>
                  <a:lnTo>
                    <a:pt x="208" y="628"/>
                  </a:lnTo>
                  <a:lnTo>
                    <a:pt x="208" y="630"/>
                  </a:lnTo>
                  <a:lnTo>
                    <a:pt x="210" y="632"/>
                  </a:lnTo>
                  <a:lnTo>
                    <a:pt x="214" y="637"/>
                  </a:lnTo>
                  <a:lnTo>
                    <a:pt x="226" y="657"/>
                  </a:lnTo>
                  <a:lnTo>
                    <a:pt x="226" y="657"/>
                  </a:lnTo>
                  <a:lnTo>
                    <a:pt x="226" y="657"/>
                  </a:lnTo>
                  <a:lnTo>
                    <a:pt x="224" y="657"/>
                  </a:lnTo>
                  <a:lnTo>
                    <a:pt x="224" y="659"/>
                  </a:lnTo>
                  <a:lnTo>
                    <a:pt x="224" y="659"/>
                  </a:lnTo>
                  <a:lnTo>
                    <a:pt x="224" y="659"/>
                  </a:lnTo>
                  <a:lnTo>
                    <a:pt x="226" y="661"/>
                  </a:lnTo>
                  <a:lnTo>
                    <a:pt x="229" y="666"/>
                  </a:lnTo>
                  <a:lnTo>
                    <a:pt x="229" y="666"/>
                  </a:lnTo>
                  <a:lnTo>
                    <a:pt x="231" y="668"/>
                  </a:lnTo>
                  <a:lnTo>
                    <a:pt x="231" y="668"/>
                  </a:lnTo>
                  <a:lnTo>
                    <a:pt x="233" y="668"/>
                  </a:lnTo>
                  <a:lnTo>
                    <a:pt x="237" y="670"/>
                  </a:lnTo>
                  <a:lnTo>
                    <a:pt x="239" y="670"/>
                  </a:lnTo>
                  <a:lnTo>
                    <a:pt x="237" y="668"/>
                  </a:lnTo>
                  <a:lnTo>
                    <a:pt x="239" y="668"/>
                  </a:lnTo>
                  <a:lnTo>
                    <a:pt x="239" y="668"/>
                  </a:lnTo>
                  <a:lnTo>
                    <a:pt x="241" y="666"/>
                  </a:lnTo>
                  <a:lnTo>
                    <a:pt x="241" y="666"/>
                  </a:lnTo>
                  <a:lnTo>
                    <a:pt x="243" y="666"/>
                  </a:lnTo>
                  <a:lnTo>
                    <a:pt x="245" y="668"/>
                  </a:lnTo>
                  <a:lnTo>
                    <a:pt x="245" y="670"/>
                  </a:lnTo>
                  <a:lnTo>
                    <a:pt x="247" y="670"/>
                  </a:lnTo>
                  <a:lnTo>
                    <a:pt x="247" y="670"/>
                  </a:lnTo>
                  <a:lnTo>
                    <a:pt x="249" y="672"/>
                  </a:lnTo>
                  <a:lnTo>
                    <a:pt x="251" y="674"/>
                  </a:lnTo>
                  <a:lnTo>
                    <a:pt x="253" y="676"/>
                  </a:lnTo>
                  <a:lnTo>
                    <a:pt x="255" y="676"/>
                  </a:lnTo>
                  <a:lnTo>
                    <a:pt x="258" y="676"/>
                  </a:lnTo>
                  <a:lnTo>
                    <a:pt x="258" y="676"/>
                  </a:lnTo>
                  <a:lnTo>
                    <a:pt x="258" y="676"/>
                  </a:lnTo>
                  <a:lnTo>
                    <a:pt x="258" y="674"/>
                  </a:lnTo>
                  <a:lnTo>
                    <a:pt x="258" y="674"/>
                  </a:lnTo>
                  <a:lnTo>
                    <a:pt x="258" y="674"/>
                  </a:lnTo>
                  <a:lnTo>
                    <a:pt x="260" y="672"/>
                  </a:lnTo>
                  <a:lnTo>
                    <a:pt x="260" y="672"/>
                  </a:lnTo>
                  <a:lnTo>
                    <a:pt x="260" y="672"/>
                  </a:lnTo>
                  <a:lnTo>
                    <a:pt x="262" y="672"/>
                  </a:lnTo>
                  <a:lnTo>
                    <a:pt x="262" y="674"/>
                  </a:lnTo>
                  <a:lnTo>
                    <a:pt x="262" y="674"/>
                  </a:lnTo>
                  <a:lnTo>
                    <a:pt x="260" y="674"/>
                  </a:lnTo>
                  <a:lnTo>
                    <a:pt x="260" y="676"/>
                  </a:lnTo>
                  <a:lnTo>
                    <a:pt x="260" y="676"/>
                  </a:lnTo>
                  <a:lnTo>
                    <a:pt x="262" y="676"/>
                  </a:lnTo>
                  <a:lnTo>
                    <a:pt x="262" y="676"/>
                  </a:lnTo>
                  <a:lnTo>
                    <a:pt x="262" y="676"/>
                  </a:lnTo>
                  <a:lnTo>
                    <a:pt x="260" y="676"/>
                  </a:lnTo>
                  <a:lnTo>
                    <a:pt x="260" y="678"/>
                  </a:lnTo>
                  <a:lnTo>
                    <a:pt x="264" y="680"/>
                  </a:lnTo>
                  <a:lnTo>
                    <a:pt x="266" y="682"/>
                  </a:lnTo>
                  <a:lnTo>
                    <a:pt x="268" y="684"/>
                  </a:lnTo>
                  <a:lnTo>
                    <a:pt x="270" y="684"/>
                  </a:lnTo>
                  <a:lnTo>
                    <a:pt x="270" y="684"/>
                  </a:lnTo>
                  <a:lnTo>
                    <a:pt x="270" y="684"/>
                  </a:lnTo>
                  <a:lnTo>
                    <a:pt x="270" y="684"/>
                  </a:lnTo>
                  <a:lnTo>
                    <a:pt x="272" y="684"/>
                  </a:lnTo>
                  <a:lnTo>
                    <a:pt x="276" y="686"/>
                  </a:lnTo>
                  <a:lnTo>
                    <a:pt x="276" y="688"/>
                  </a:lnTo>
                  <a:lnTo>
                    <a:pt x="276" y="688"/>
                  </a:lnTo>
                  <a:lnTo>
                    <a:pt x="280" y="690"/>
                  </a:lnTo>
                  <a:lnTo>
                    <a:pt x="280" y="693"/>
                  </a:lnTo>
                  <a:lnTo>
                    <a:pt x="282" y="693"/>
                  </a:lnTo>
                  <a:lnTo>
                    <a:pt x="282" y="695"/>
                  </a:lnTo>
                  <a:lnTo>
                    <a:pt x="285" y="695"/>
                  </a:lnTo>
                  <a:lnTo>
                    <a:pt x="287" y="695"/>
                  </a:lnTo>
                  <a:lnTo>
                    <a:pt x="287" y="697"/>
                  </a:lnTo>
                  <a:lnTo>
                    <a:pt x="289" y="699"/>
                  </a:lnTo>
                  <a:lnTo>
                    <a:pt x="289" y="699"/>
                  </a:lnTo>
                  <a:lnTo>
                    <a:pt x="289" y="699"/>
                  </a:lnTo>
                  <a:lnTo>
                    <a:pt x="291" y="699"/>
                  </a:lnTo>
                  <a:lnTo>
                    <a:pt x="293" y="701"/>
                  </a:lnTo>
                  <a:lnTo>
                    <a:pt x="293" y="701"/>
                  </a:lnTo>
                  <a:lnTo>
                    <a:pt x="293" y="703"/>
                  </a:lnTo>
                  <a:lnTo>
                    <a:pt x="295" y="703"/>
                  </a:lnTo>
                  <a:lnTo>
                    <a:pt x="295" y="703"/>
                  </a:lnTo>
                  <a:lnTo>
                    <a:pt x="295" y="705"/>
                  </a:lnTo>
                  <a:lnTo>
                    <a:pt x="295" y="707"/>
                  </a:lnTo>
                  <a:lnTo>
                    <a:pt x="297" y="707"/>
                  </a:lnTo>
                  <a:lnTo>
                    <a:pt x="299" y="707"/>
                  </a:lnTo>
                  <a:lnTo>
                    <a:pt x="299" y="707"/>
                  </a:lnTo>
                  <a:lnTo>
                    <a:pt x="301" y="709"/>
                  </a:lnTo>
                  <a:lnTo>
                    <a:pt x="301" y="711"/>
                  </a:lnTo>
                  <a:lnTo>
                    <a:pt x="301" y="713"/>
                  </a:lnTo>
                  <a:lnTo>
                    <a:pt x="301" y="713"/>
                  </a:lnTo>
                  <a:lnTo>
                    <a:pt x="305" y="720"/>
                  </a:lnTo>
                  <a:lnTo>
                    <a:pt x="307" y="726"/>
                  </a:lnTo>
                  <a:lnTo>
                    <a:pt x="309" y="730"/>
                  </a:lnTo>
                  <a:lnTo>
                    <a:pt x="311" y="730"/>
                  </a:lnTo>
                  <a:lnTo>
                    <a:pt x="311" y="730"/>
                  </a:lnTo>
                  <a:lnTo>
                    <a:pt x="309" y="728"/>
                  </a:lnTo>
                  <a:lnTo>
                    <a:pt x="309" y="728"/>
                  </a:lnTo>
                  <a:lnTo>
                    <a:pt x="307" y="726"/>
                  </a:lnTo>
                  <a:lnTo>
                    <a:pt x="309" y="726"/>
                  </a:lnTo>
                  <a:lnTo>
                    <a:pt x="309" y="728"/>
                  </a:lnTo>
                  <a:lnTo>
                    <a:pt x="311" y="726"/>
                  </a:lnTo>
                  <a:lnTo>
                    <a:pt x="311" y="728"/>
                  </a:lnTo>
                  <a:lnTo>
                    <a:pt x="311" y="728"/>
                  </a:lnTo>
                  <a:lnTo>
                    <a:pt x="311" y="730"/>
                  </a:lnTo>
                  <a:lnTo>
                    <a:pt x="314" y="732"/>
                  </a:lnTo>
                  <a:lnTo>
                    <a:pt x="314" y="732"/>
                  </a:lnTo>
                  <a:lnTo>
                    <a:pt x="316" y="734"/>
                  </a:lnTo>
                  <a:lnTo>
                    <a:pt x="316" y="736"/>
                  </a:lnTo>
                  <a:lnTo>
                    <a:pt x="316" y="738"/>
                  </a:lnTo>
                  <a:lnTo>
                    <a:pt x="316" y="738"/>
                  </a:lnTo>
                  <a:lnTo>
                    <a:pt x="316" y="738"/>
                  </a:lnTo>
                  <a:lnTo>
                    <a:pt x="316" y="738"/>
                  </a:lnTo>
                  <a:lnTo>
                    <a:pt x="318" y="740"/>
                  </a:lnTo>
                  <a:lnTo>
                    <a:pt x="318" y="742"/>
                  </a:lnTo>
                  <a:lnTo>
                    <a:pt x="318" y="744"/>
                  </a:lnTo>
                  <a:lnTo>
                    <a:pt x="320" y="744"/>
                  </a:lnTo>
                  <a:lnTo>
                    <a:pt x="320" y="746"/>
                  </a:lnTo>
                  <a:lnTo>
                    <a:pt x="318" y="746"/>
                  </a:lnTo>
                  <a:lnTo>
                    <a:pt x="318" y="749"/>
                  </a:lnTo>
                  <a:lnTo>
                    <a:pt x="318" y="749"/>
                  </a:lnTo>
                  <a:lnTo>
                    <a:pt x="320" y="749"/>
                  </a:lnTo>
                  <a:lnTo>
                    <a:pt x="320" y="751"/>
                  </a:lnTo>
                  <a:lnTo>
                    <a:pt x="320" y="751"/>
                  </a:lnTo>
                  <a:lnTo>
                    <a:pt x="320" y="753"/>
                  </a:lnTo>
                  <a:lnTo>
                    <a:pt x="322" y="755"/>
                  </a:lnTo>
                  <a:lnTo>
                    <a:pt x="322" y="755"/>
                  </a:lnTo>
                  <a:lnTo>
                    <a:pt x="324" y="755"/>
                  </a:lnTo>
                  <a:lnTo>
                    <a:pt x="324" y="757"/>
                  </a:lnTo>
                  <a:lnTo>
                    <a:pt x="324" y="757"/>
                  </a:lnTo>
                  <a:lnTo>
                    <a:pt x="324" y="757"/>
                  </a:lnTo>
                  <a:lnTo>
                    <a:pt x="324" y="759"/>
                  </a:lnTo>
                  <a:lnTo>
                    <a:pt x="326" y="757"/>
                  </a:lnTo>
                  <a:lnTo>
                    <a:pt x="326" y="759"/>
                  </a:lnTo>
                  <a:lnTo>
                    <a:pt x="326" y="761"/>
                  </a:lnTo>
                  <a:lnTo>
                    <a:pt x="326" y="761"/>
                  </a:lnTo>
                  <a:lnTo>
                    <a:pt x="326" y="761"/>
                  </a:lnTo>
                  <a:lnTo>
                    <a:pt x="326" y="765"/>
                  </a:lnTo>
                  <a:lnTo>
                    <a:pt x="326" y="765"/>
                  </a:lnTo>
                  <a:lnTo>
                    <a:pt x="326" y="767"/>
                  </a:lnTo>
                  <a:lnTo>
                    <a:pt x="326" y="769"/>
                  </a:lnTo>
                  <a:lnTo>
                    <a:pt x="324" y="769"/>
                  </a:lnTo>
                  <a:lnTo>
                    <a:pt x="326" y="773"/>
                  </a:lnTo>
                  <a:lnTo>
                    <a:pt x="328" y="773"/>
                  </a:lnTo>
                  <a:lnTo>
                    <a:pt x="328" y="773"/>
                  </a:lnTo>
                  <a:lnTo>
                    <a:pt x="330" y="773"/>
                  </a:lnTo>
                  <a:lnTo>
                    <a:pt x="332" y="776"/>
                  </a:lnTo>
                  <a:lnTo>
                    <a:pt x="334" y="776"/>
                  </a:lnTo>
                  <a:lnTo>
                    <a:pt x="334" y="778"/>
                  </a:lnTo>
                  <a:lnTo>
                    <a:pt x="334" y="778"/>
                  </a:lnTo>
                  <a:lnTo>
                    <a:pt x="334" y="778"/>
                  </a:lnTo>
                  <a:lnTo>
                    <a:pt x="336" y="780"/>
                  </a:lnTo>
                  <a:lnTo>
                    <a:pt x="336" y="780"/>
                  </a:lnTo>
                  <a:lnTo>
                    <a:pt x="336" y="780"/>
                  </a:lnTo>
                  <a:lnTo>
                    <a:pt x="338" y="782"/>
                  </a:lnTo>
                  <a:lnTo>
                    <a:pt x="338" y="784"/>
                  </a:lnTo>
                  <a:lnTo>
                    <a:pt x="338" y="784"/>
                  </a:lnTo>
                  <a:lnTo>
                    <a:pt x="338" y="784"/>
                  </a:lnTo>
                  <a:lnTo>
                    <a:pt x="336" y="784"/>
                  </a:lnTo>
                  <a:lnTo>
                    <a:pt x="336" y="784"/>
                  </a:lnTo>
                  <a:lnTo>
                    <a:pt x="334" y="784"/>
                  </a:lnTo>
                  <a:lnTo>
                    <a:pt x="332" y="780"/>
                  </a:lnTo>
                  <a:lnTo>
                    <a:pt x="330" y="778"/>
                  </a:lnTo>
                  <a:lnTo>
                    <a:pt x="332" y="780"/>
                  </a:lnTo>
                  <a:lnTo>
                    <a:pt x="334" y="786"/>
                  </a:lnTo>
                  <a:lnTo>
                    <a:pt x="338" y="792"/>
                  </a:lnTo>
                  <a:lnTo>
                    <a:pt x="338" y="792"/>
                  </a:lnTo>
                  <a:lnTo>
                    <a:pt x="341" y="792"/>
                  </a:lnTo>
                  <a:lnTo>
                    <a:pt x="338" y="792"/>
                  </a:lnTo>
                  <a:lnTo>
                    <a:pt x="338" y="790"/>
                  </a:lnTo>
                  <a:lnTo>
                    <a:pt x="338" y="790"/>
                  </a:lnTo>
                  <a:lnTo>
                    <a:pt x="338" y="790"/>
                  </a:lnTo>
                  <a:lnTo>
                    <a:pt x="338" y="788"/>
                  </a:lnTo>
                  <a:lnTo>
                    <a:pt x="336" y="788"/>
                  </a:lnTo>
                  <a:lnTo>
                    <a:pt x="336" y="786"/>
                  </a:lnTo>
                  <a:lnTo>
                    <a:pt x="338" y="786"/>
                  </a:lnTo>
                  <a:lnTo>
                    <a:pt x="338" y="788"/>
                  </a:lnTo>
                  <a:lnTo>
                    <a:pt x="343" y="792"/>
                  </a:lnTo>
                  <a:lnTo>
                    <a:pt x="343" y="792"/>
                  </a:lnTo>
                  <a:lnTo>
                    <a:pt x="341" y="794"/>
                  </a:lnTo>
                  <a:lnTo>
                    <a:pt x="341" y="794"/>
                  </a:lnTo>
                  <a:lnTo>
                    <a:pt x="341" y="796"/>
                  </a:lnTo>
                  <a:lnTo>
                    <a:pt x="343" y="798"/>
                  </a:lnTo>
                  <a:lnTo>
                    <a:pt x="345" y="802"/>
                  </a:lnTo>
                  <a:lnTo>
                    <a:pt x="347" y="807"/>
                  </a:lnTo>
                  <a:lnTo>
                    <a:pt x="347" y="807"/>
                  </a:lnTo>
                  <a:lnTo>
                    <a:pt x="347" y="817"/>
                  </a:lnTo>
                  <a:lnTo>
                    <a:pt x="347" y="821"/>
                  </a:lnTo>
                  <a:lnTo>
                    <a:pt x="349" y="823"/>
                  </a:lnTo>
                  <a:lnTo>
                    <a:pt x="349" y="823"/>
                  </a:lnTo>
                  <a:lnTo>
                    <a:pt x="349" y="821"/>
                  </a:lnTo>
                  <a:lnTo>
                    <a:pt x="351" y="819"/>
                  </a:lnTo>
                  <a:lnTo>
                    <a:pt x="351" y="819"/>
                  </a:lnTo>
                  <a:lnTo>
                    <a:pt x="353" y="819"/>
                  </a:lnTo>
                  <a:lnTo>
                    <a:pt x="353" y="821"/>
                  </a:lnTo>
                  <a:lnTo>
                    <a:pt x="353" y="821"/>
                  </a:lnTo>
                  <a:lnTo>
                    <a:pt x="353" y="823"/>
                  </a:lnTo>
                  <a:lnTo>
                    <a:pt x="351" y="823"/>
                  </a:lnTo>
                  <a:lnTo>
                    <a:pt x="349" y="825"/>
                  </a:lnTo>
                  <a:lnTo>
                    <a:pt x="349" y="827"/>
                  </a:lnTo>
                  <a:lnTo>
                    <a:pt x="349" y="827"/>
                  </a:lnTo>
                  <a:lnTo>
                    <a:pt x="349" y="827"/>
                  </a:lnTo>
                  <a:lnTo>
                    <a:pt x="347" y="832"/>
                  </a:lnTo>
                  <a:lnTo>
                    <a:pt x="345" y="834"/>
                  </a:lnTo>
                  <a:lnTo>
                    <a:pt x="345" y="838"/>
                  </a:lnTo>
                  <a:lnTo>
                    <a:pt x="345" y="840"/>
                  </a:lnTo>
                  <a:lnTo>
                    <a:pt x="345" y="842"/>
                  </a:lnTo>
                  <a:lnTo>
                    <a:pt x="343" y="842"/>
                  </a:lnTo>
                  <a:lnTo>
                    <a:pt x="343" y="844"/>
                  </a:lnTo>
                  <a:lnTo>
                    <a:pt x="343" y="844"/>
                  </a:lnTo>
                  <a:lnTo>
                    <a:pt x="345" y="842"/>
                  </a:lnTo>
                  <a:lnTo>
                    <a:pt x="345" y="842"/>
                  </a:lnTo>
                  <a:lnTo>
                    <a:pt x="345" y="844"/>
                  </a:lnTo>
                  <a:lnTo>
                    <a:pt x="345" y="846"/>
                  </a:lnTo>
                  <a:lnTo>
                    <a:pt x="345" y="848"/>
                  </a:lnTo>
                  <a:lnTo>
                    <a:pt x="345" y="848"/>
                  </a:lnTo>
                  <a:lnTo>
                    <a:pt x="343" y="848"/>
                  </a:lnTo>
                  <a:lnTo>
                    <a:pt x="343" y="850"/>
                  </a:lnTo>
                  <a:lnTo>
                    <a:pt x="343" y="850"/>
                  </a:lnTo>
                  <a:lnTo>
                    <a:pt x="343" y="852"/>
                  </a:lnTo>
                  <a:lnTo>
                    <a:pt x="343" y="852"/>
                  </a:lnTo>
                  <a:lnTo>
                    <a:pt x="343" y="854"/>
                  </a:lnTo>
                  <a:lnTo>
                    <a:pt x="343" y="865"/>
                  </a:lnTo>
                  <a:lnTo>
                    <a:pt x="343" y="865"/>
                  </a:lnTo>
                  <a:lnTo>
                    <a:pt x="345" y="867"/>
                  </a:lnTo>
                  <a:lnTo>
                    <a:pt x="345" y="867"/>
                  </a:lnTo>
                  <a:lnTo>
                    <a:pt x="343" y="867"/>
                  </a:lnTo>
                  <a:lnTo>
                    <a:pt x="343" y="867"/>
                  </a:lnTo>
                  <a:lnTo>
                    <a:pt x="341" y="865"/>
                  </a:lnTo>
                  <a:lnTo>
                    <a:pt x="341" y="863"/>
                  </a:lnTo>
                  <a:lnTo>
                    <a:pt x="341" y="861"/>
                  </a:lnTo>
                  <a:lnTo>
                    <a:pt x="336" y="861"/>
                  </a:lnTo>
                  <a:lnTo>
                    <a:pt x="338" y="863"/>
                  </a:lnTo>
                  <a:lnTo>
                    <a:pt x="338" y="865"/>
                  </a:lnTo>
                  <a:lnTo>
                    <a:pt x="341" y="867"/>
                  </a:lnTo>
                  <a:lnTo>
                    <a:pt x="343" y="869"/>
                  </a:lnTo>
                  <a:lnTo>
                    <a:pt x="343" y="869"/>
                  </a:lnTo>
                  <a:lnTo>
                    <a:pt x="343" y="869"/>
                  </a:lnTo>
                  <a:lnTo>
                    <a:pt x="343" y="869"/>
                  </a:lnTo>
                  <a:lnTo>
                    <a:pt x="345" y="869"/>
                  </a:lnTo>
                  <a:lnTo>
                    <a:pt x="345" y="869"/>
                  </a:lnTo>
                  <a:lnTo>
                    <a:pt x="345" y="871"/>
                  </a:lnTo>
                  <a:lnTo>
                    <a:pt x="345" y="871"/>
                  </a:lnTo>
                  <a:lnTo>
                    <a:pt x="345" y="873"/>
                  </a:lnTo>
                  <a:lnTo>
                    <a:pt x="345" y="873"/>
                  </a:lnTo>
                  <a:lnTo>
                    <a:pt x="345" y="873"/>
                  </a:lnTo>
                  <a:lnTo>
                    <a:pt x="345" y="873"/>
                  </a:lnTo>
                  <a:lnTo>
                    <a:pt x="347" y="875"/>
                  </a:lnTo>
                  <a:lnTo>
                    <a:pt x="347" y="875"/>
                  </a:lnTo>
                  <a:lnTo>
                    <a:pt x="347" y="875"/>
                  </a:lnTo>
                  <a:lnTo>
                    <a:pt x="347" y="875"/>
                  </a:lnTo>
                  <a:lnTo>
                    <a:pt x="347" y="875"/>
                  </a:lnTo>
                  <a:lnTo>
                    <a:pt x="349" y="875"/>
                  </a:lnTo>
                  <a:lnTo>
                    <a:pt x="349" y="875"/>
                  </a:lnTo>
                  <a:lnTo>
                    <a:pt x="349" y="873"/>
                  </a:lnTo>
                  <a:lnTo>
                    <a:pt x="349" y="875"/>
                  </a:lnTo>
                  <a:lnTo>
                    <a:pt x="349" y="875"/>
                  </a:lnTo>
                  <a:lnTo>
                    <a:pt x="349" y="877"/>
                  </a:lnTo>
                  <a:lnTo>
                    <a:pt x="349" y="877"/>
                  </a:lnTo>
                  <a:lnTo>
                    <a:pt x="347" y="877"/>
                  </a:lnTo>
                  <a:lnTo>
                    <a:pt x="347" y="879"/>
                  </a:lnTo>
                  <a:lnTo>
                    <a:pt x="349" y="881"/>
                  </a:lnTo>
                  <a:lnTo>
                    <a:pt x="349" y="883"/>
                  </a:lnTo>
                  <a:lnTo>
                    <a:pt x="349" y="885"/>
                  </a:lnTo>
                  <a:lnTo>
                    <a:pt x="349" y="888"/>
                  </a:lnTo>
                  <a:lnTo>
                    <a:pt x="349" y="890"/>
                  </a:lnTo>
                  <a:lnTo>
                    <a:pt x="349" y="890"/>
                  </a:lnTo>
                  <a:lnTo>
                    <a:pt x="351" y="892"/>
                  </a:lnTo>
                  <a:lnTo>
                    <a:pt x="351" y="894"/>
                  </a:lnTo>
                  <a:lnTo>
                    <a:pt x="351" y="892"/>
                  </a:lnTo>
                  <a:lnTo>
                    <a:pt x="353" y="892"/>
                  </a:lnTo>
                  <a:lnTo>
                    <a:pt x="353" y="894"/>
                  </a:lnTo>
                  <a:lnTo>
                    <a:pt x="353" y="894"/>
                  </a:lnTo>
                  <a:lnTo>
                    <a:pt x="353" y="896"/>
                  </a:lnTo>
                  <a:lnTo>
                    <a:pt x="353" y="896"/>
                  </a:lnTo>
                  <a:lnTo>
                    <a:pt x="353" y="898"/>
                  </a:lnTo>
                  <a:lnTo>
                    <a:pt x="355" y="900"/>
                  </a:lnTo>
                  <a:lnTo>
                    <a:pt x="355" y="902"/>
                  </a:lnTo>
                  <a:lnTo>
                    <a:pt x="353" y="904"/>
                  </a:lnTo>
                  <a:lnTo>
                    <a:pt x="347" y="908"/>
                  </a:lnTo>
                  <a:lnTo>
                    <a:pt x="351" y="912"/>
                  </a:lnTo>
                  <a:lnTo>
                    <a:pt x="351" y="912"/>
                  </a:lnTo>
                  <a:lnTo>
                    <a:pt x="353" y="919"/>
                  </a:lnTo>
                  <a:lnTo>
                    <a:pt x="355" y="919"/>
                  </a:lnTo>
                  <a:lnTo>
                    <a:pt x="355" y="919"/>
                  </a:lnTo>
                  <a:lnTo>
                    <a:pt x="353" y="921"/>
                  </a:lnTo>
                  <a:lnTo>
                    <a:pt x="353" y="921"/>
                  </a:lnTo>
                  <a:lnTo>
                    <a:pt x="353" y="923"/>
                  </a:lnTo>
                  <a:lnTo>
                    <a:pt x="355" y="923"/>
                  </a:lnTo>
                  <a:lnTo>
                    <a:pt x="355" y="925"/>
                  </a:lnTo>
                  <a:lnTo>
                    <a:pt x="355" y="927"/>
                  </a:lnTo>
                  <a:lnTo>
                    <a:pt x="359" y="929"/>
                  </a:lnTo>
                  <a:lnTo>
                    <a:pt x="359" y="929"/>
                  </a:lnTo>
                  <a:lnTo>
                    <a:pt x="359" y="929"/>
                  </a:lnTo>
                  <a:lnTo>
                    <a:pt x="359" y="931"/>
                  </a:lnTo>
                  <a:lnTo>
                    <a:pt x="359" y="931"/>
                  </a:lnTo>
                  <a:lnTo>
                    <a:pt x="361" y="931"/>
                  </a:lnTo>
                  <a:lnTo>
                    <a:pt x="361" y="933"/>
                  </a:lnTo>
                  <a:lnTo>
                    <a:pt x="361" y="935"/>
                  </a:lnTo>
                  <a:lnTo>
                    <a:pt x="361" y="935"/>
                  </a:lnTo>
                  <a:lnTo>
                    <a:pt x="361" y="937"/>
                  </a:lnTo>
                  <a:lnTo>
                    <a:pt x="363" y="939"/>
                  </a:lnTo>
                  <a:lnTo>
                    <a:pt x="363" y="941"/>
                  </a:lnTo>
                  <a:lnTo>
                    <a:pt x="365" y="939"/>
                  </a:lnTo>
                  <a:lnTo>
                    <a:pt x="365" y="939"/>
                  </a:lnTo>
                  <a:lnTo>
                    <a:pt x="365" y="939"/>
                  </a:lnTo>
                  <a:lnTo>
                    <a:pt x="367" y="939"/>
                  </a:lnTo>
                  <a:lnTo>
                    <a:pt x="367" y="941"/>
                  </a:lnTo>
                  <a:lnTo>
                    <a:pt x="367" y="941"/>
                  </a:lnTo>
                  <a:lnTo>
                    <a:pt x="370" y="941"/>
                  </a:lnTo>
                  <a:lnTo>
                    <a:pt x="370" y="941"/>
                  </a:lnTo>
                  <a:lnTo>
                    <a:pt x="370" y="944"/>
                  </a:lnTo>
                  <a:lnTo>
                    <a:pt x="367" y="941"/>
                  </a:lnTo>
                  <a:lnTo>
                    <a:pt x="367" y="941"/>
                  </a:lnTo>
                  <a:lnTo>
                    <a:pt x="367" y="941"/>
                  </a:lnTo>
                  <a:lnTo>
                    <a:pt x="367" y="944"/>
                  </a:lnTo>
                  <a:lnTo>
                    <a:pt x="370" y="946"/>
                  </a:lnTo>
                  <a:lnTo>
                    <a:pt x="372" y="948"/>
                  </a:lnTo>
                  <a:lnTo>
                    <a:pt x="372" y="948"/>
                  </a:lnTo>
                  <a:lnTo>
                    <a:pt x="372" y="946"/>
                  </a:lnTo>
                  <a:lnTo>
                    <a:pt x="374" y="948"/>
                  </a:lnTo>
                  <a:lnTo>
                    <a:pt x="374" y="948"/>
                  </a:lnTo>
                  <a:lnTo>
                    <a:pt x="374" y="948"/>
                  </a:lnTo>
                  <a:lnTo>
                    <a:pt x="376" y="948"/>
                  </a:lnTo>
                  <a:lnTo>
                    <a:pt x="376" y="948"/>
                  </a:lnTo>
                  <a:lnTo>
                    <a:pt x="376" y="950"/>
                  </a:lnTo>
                  <a:lnTo>
                    <a:pt x="376" y="950"/>
                  </a:lnTo>
                  <a:lnTo>
                    <a:pt x="376" y="950"/>
                  </a:lnTo>
                  <a:lnTo>
                    <a:pt x="376" y="952"/>
                  </a:lnTo>
                  <a:lnTo>
                    <a:pt x="376" y="950"/>
                  </a:lnTo>
                  <a:lnTo>
                    <a:pt x="374" y="950"/>
                  </a:lnTo>
                  <a:lnTo>
                    <a:pt x="374" y="950"/>
                  </a:lnTo>
                  <a:lnTo>
                    <a:pt x="374" y="950"/>
                  </a:lnTo>
                  <a:lnTo>
                    <a:pt x="374" y="950"/>
                  </a:lnTo>
                  <a:lnTo>
                    <a:pt x="374" y="950"/>
                  </a:lnTo>
                  <a:lnTo>
                    <a:pt x="374" y="952"/>
                  </a:lnTo>
                  <a:lnTo>
                    <a:pt x="374" y="952"/>
                  </a:lnTo>
                  <a:lnTo>
                    <a:pt x="374" y="952"/>
                  </a:lnTo>
                  <a:lnTo>
                    <a:pt x="374" y="954"/>
                  </a:lnTo>
                  <a:lnTo>
                    <a:pt x="376" y="954"/>
                  </a:lnTo>
                  <a:lnTo>
                    <a:pt x="378" y="956"/>
                  </a:lnTo>
                  <a:lnTo>
                    <a:pt x="378" y="956"/>
                  </a:lnTo>
                  <a:lnTo>
                    <a:pt x="376" y="954"/>
                  </a:lnTo>
                  <a:lnTo>
                    <a:pt x="376" y="954"/>
                  </a:lnTo>
                  <a:lnTo>
                    <a:pt x="376" y="954"/>
                  </a:lnTo>
                  <a:lnTo>
                    <a:pt x="378" y="954"/>
                  </a:lnTo>
                  <a:lnTo>
                    <a:pt x="380" y="954"/>
                  </a:lnTo>
                  <a:lnTo>
                    <a:pt x="378" y="956"/>
                  </a:lnTo>
                  <a:lnTo>
                    <a:pt x="378" y="958"/>
                  </a:lnTo>
                  <a:lnTo>
                    <a:pt x="382" y="960"/>
                  </a:lnTo>
                  <a:lnTo>
                    <a:pt x="382" y="962"/>
                  </a:lnTo>
                  <a:lnTo>
                    <a:pt x="382" y="964"/>
                  </a:lnTo>
                  <a:lnTo>
                    <a:pt x="382" y="964"/>
                  </a:lnTo>
                  <a:lnTo>
                    <a:pt x="384" y="966"/>
                  </a:lnTo>
                  <a:lnTo>
                    <a:pt x="386" y="966"/>
                  </a:lnTo>
                  <a:lnTo>
                    <a:pt x="386" y="966"/>
                  </a:lnTo>
                  <a:lnTo>
                    <a:pt x="386" y="968"/>
                  </a:lnTo>
                  <a:lnTo>
                    <a:pt x="386" y="968"/>
                  </a:lnTo>
                  <a:lnTo>
                    <a:pt x="386" y="968"/>
                  </a:lnTo>
                  <a:lnTo>
                    <a:pt x="384" y="968"/>
                  </a:lnTo>
                  <a:lnTo>
                    <a:pt x="384" y="968"/>
                  </a:lnTo>
                  <a:lnTo>
                    <a:pt x="386" y="970"/>
                  </a:lnTo>
                  <a:lnTo>
                    <a:pt x="390" y="977"/>
                  </a:lnTo>
                  <a:lnTo>
                    <a:pt x="392" y="979"/>
                  </a:lnTo>
                  <a:lnTo>
                    <a:pt x="397" y="983"/>
                  </a:lnTo>
                  <a:lnTo>
                    <a:pt x="399" y="983"/>
                  </a:lnTo>
                  <a:lnTo>
                    <a:pt x="399" y="987"/>
                  </a:lnTo>
                  <a:lnTo>
                    <a:pt x="401" y="987"/>
                  </a:lnTo>
                  <a:lnTo>
                    <a:pt x="403" y="987"/>
                  </a:lnTo>
                  <a:lnTo>
                    <a:pt x="403" y="987"/>
                  </a:lnTo>
                  <a:lnTo>
                    <a:pt x="405" y="989"/>
                  </a:lnTo>
                  <a:lnTo>
                    <a:pt x="411" y="993"/>
                  </a:lnTo>
                  <a:lnTo>
                    <a:pt x="413" y="993"/>
                  </a:lnTo>
                  <a:lnTo>
                    <a:pt x="413" y="993"/>
                  </a:lnTo>
                  <a:lnTo>
                    <a:pt x="413" y="993"/>
                  </a:lnTo>
                  <a:lnTo>
                    <a:pt x="411" y="993"/>
                  </a:lnTo>
                  <a:lnTo>
                    <a:pt x="411" y="993"/>
                  </a:lnTo>
                  <a:lnTo>
                    <a:pt x="411" y="991"/>
                  </a:lnTo>
                  <a:lnTo>
                    <a:pt x="411" y="991"/>
                  </a:lnTo>
                  <a:lnTo>
                    <a:pt x="409" y="991"/>
                  </a:lnTo>
                  <a:lnTo>
                    <a:pt x="409" y="989"/>
                  </a:lnTo>
                  <a:lnTo>
                    <a:pt x="411" y="991"/>
                  </a:lnTo>
                  <a:lnTo>
                    <a:pt x="415" y="993"/>
                  </a:lnTo>
                  <a:lnTo>
                    <a:pt x="417" y="993"/>
                  </a:lnTo>
                  <a:lnTo>
                    <a:pt x="417" y="993"/>
                  </a:lnTo>
                  <a:lnTo>
                    <a:pt x="419" y="991"/>
                  </a:lnTo>
                  <a:lnTo>
                    <a:pt x="421" y="991"/>
                  </a:lnTo>
                  <a:lnTo>
                    <a:pt x="421" y="991"/>
                  </a:lnTo>
                  <a:lnTo>
                    <a:pt x="423" y="991"/>
                  </a:lnTo>
                  <a:lnTo>
                    <a:pt x="426" y="993"/>
                  </a:lnTo>
                  <a:lnTo>
                    <a:pt x="426" y="995"/>
                  </a:lnTo>
                  <a:lnTo>
                    <a:pt x="426" y="995"/>
                  </a:lnTo>
                  <a:lnTo>
                    <a:pt x="428" y="995"/>
                  </a:lnTo>
                  <a:lnTo>
                    <a:pt x="428" y="997"/>
                  </a:lnTo>
                  <a:lnTo>
                    <a:pt x="430" y="997"/>
                  </a:lnTo>
                  <a:lnTo>
                    <a:pt x="430" y="997"/>
                  </a:lnTo>
                  <a:lnTo>
                    <a:pt x="432" y="1000"/>
                  </a:lnTo>
                  <a:lnTo>
                    <a:pt x="434" y="1000"/>
                  </a:lnTo>
                  <a:lnTo>
                    <a:pt x="436" y="1000"/>
                  </a:lnTo>
                  <a:lnTo>
                    <a:pt x="434" y="1002"/>
                  </a:lnTo>
                  <a:lnTo>
                    <a:pt x="438" y="1004"/>
                  </a:lnTo>
                  <a:lnTo>
                    <a:pt x="440" y="1008"/>
                  </a:lnTo>
                  <a:lnTo>
                    <a:pt x="442" y="1008"/>
                  </a:lnTo>
                  <a:lnTo>
                    <a:pt x="444" y="1008"/>
                  </a:lnTo>
                  <a:lnTo>
                    <a:pt x="444" y="1008"/>
                  </a:lnTo>
                  <a:lnTo>
                    <a:pt x="446" y="1010"/>
                  </a:lnTo>
                  <a:lnTo>
                    <a:pt x="446" y="1010"/>
                  </a:lnTo>
                  <a:lnTo>
                    <a:pt x="448" y="1012"/>
                  </a:lnTo>
                  <a:lnTo>
                    <a:pt x="448" y="1012"/>
                  </a:lnTo>
                  <a:lnTo>
                    <a:pt x="450" y="1012"/>
                  </a:lnTo>
                  <a:lnTo>
                    <a:pt x="450" y="1014"/>
                  </a:lnTo>
                  <a:lnTo>
                    <a:pt x="450" y="1014"/>
                  </a:lnTo>
                  <a:lnTo>
                    <a:pt x="455" y="1016"/>
                  </a:lnTo>
                  <a:lnTo>
                    <a:pt x="457" y="1016"/>
                  </a:lnTo>
                  <a:lnTo>
                    <a:pt x="457" y="1018"/>
                  </a:lnTo>
                  <a:lnTo>
                    <a:pt x="459" y="1018"/>
                  </a:lnTo>
                  <a:lnTo>
                    <a:pt x="457" y="1020"/>
                  </a:lnTo>
                  <a:lnTo>
                    <a:pt x="457" y="1022"/>
                  </a:lnTo>
                  <a:lnTo>
                    <a:pt x="457" y="1022"/>
                  </a:lnTo>
                  <a:lnTo>
                    <a:pt x="459" y="1024"/>
                  </a:lnTo>
                  <a:lnTo>
                    <a:pt x="463" y="1029"/>
                  </a:lnTo>
                  <a:lnTo>
                    <a:pt x="463" y="1029"/>
                  </a:lnTo>
                  <a:lnTo>
                    <a:pt x="463" y="1029"/>
                  </a:lnTo>
                  <a:lnTo>
                    <a:pt x="465" y="1031"/>
                  </a:lnTo>
                  <a:lnTo>
                    <a:pt x="465" y="1033"/>
                  </a:lnTo>
                  <a:lnTo>
                    <a:pt x="467" y="1033"/>
                  </a:lnTo>
                  <a:lnTo>
                    <a:pt x="465" y="1031"/>
                  </a:lnTo>
                  <a:lnTo>
                    <a:pt x="467" y="1031"/>
                  </a:lnTo>
                  <a:lnTo>
                    <a:pt x="467" y="1031"/>
                  </a:lnTo>
                  <a:lnTo>
                    <a:pt x="471" y="1031"/>
                  </a:lnTo>
                  <a:lnTo>
                    <a:pt x="473" y="1033"/>
                  </a:lnTo>
                  <a:lnTo>
                    <a:pt x="477" y="1037"/>
                  </a:lnTo>
                  <a:lnTo>
                    <a:pt x="477" y="1039"/>
                  </a:lnTo>
                  <a:lnTo>
                    <a:pt x="477" y="1043"/>
                  </a:lnTo>
                  <a:lnTo>
                    <a:pt x="477" y="1047"/>
                  </a:lnTo>
                  <a:lnTo>
                    <a:pt x="475" y="1045"/>
                  </a:lnTo>
                  <a:lnTo>
                    <a:pt x="475" y="1045"/>
                  </a:lnTo>
                  <a:lnTo>
                    <a:pt x="475" y="1045"/>
                  </a:lnTo>
                  <a:lnTo>
                    <a:pt x="475" y="1047"/>
                  </a:lnTo>
                  <a:lnTo>
                    <a:pt x="479" y="1051"/>
                  </a:lnTo>
                  <a:lnTo>
                    <a:pt x="482" y="1051"/>
                  </a:lnTo>
                  <a:lnTo>
                    <a:pt x="488" y="1053"/>
                  </a:lnTo>
                  <a:lnTo>
                    <a:pt x="488" y="1056"/>
                  </a:lnTo>
                  <a:lnTo>
                    <a:pt x="490" y="1056"/>
                  </a:lnTo>
                  <a:lnTo>
                    <a:pt x="490" y="1056"/>
                  </a:lnTo>
                  <a:lnTo>
                    <a:pt x="490" y="1058"/>
                  </a:lnTo>
                  <a:lnTo>
                    <a:pt x="490" y="1058"/>
                  </a:lnTo>
                  <a:lnTo>
                    <a:pt x="490" y="1058"/>
                  </a:lnTo>
                  <a:lnTo>
                    <a:pt x="488" y="1060"/>
                  </a:lnTo>
                  <a:lnTo>
                    <a:pt x="488" y="1060"/>
                  </a:lnTo>
                  <a:lnTo>
                    <a:pt x="488" y="1060"/>
                  </a:lnTo>
                  <a:lnTo>
                    <a:pt x="488" y="1062"/>
                  </a:lnTo>
                  <a:lnTo>
                    <a:pt x="488" y="1064"/>
                  </a:lnTo>
                  <a:lnTo>
                    <a:pt x="488" y="1064"/>
                  </a:lnTo>
                  <a:lnTo>
                    <a:pt x="490" y="1064"/>
                  </a:lnTo>
                  <a:lnTo>
                    <a:pt x="490" y="1066"/>
                  </a:lnTo>
                  <a:lnTo>
                    <a:pt x="490" y="1066"/>
                  </a:lnTo>
                  <a:lnTo>
                    <a:pt x="490" y="1066"/>
                  </a:lnTo>
                  <a:lnTo>
                    <a:pt x="492" y="1068"/>
                  </a:lnTo>
                  <a:lnTo>
                    <a:pt x="492" y="1068"/>
                  </a:lnTo>
                  <a:lnTo>
                    <a:pt x="494" y="1070"/>
                  </a:lnTo>
                  <a:lnTo>
                    <a:pt x="494" y="1072"/>
                  </a:lnTo>
                  <a:lnTo>
                    <a:pt x="494" y="1072"/>
                  </a:lnTo>
                  <a:lnTo>
                    <a:pt x="496" y="1072"/>
                  </a:lnTo>
                  <a:lnTo>
                    <a:pt x="496" y="1074"/>
                  </a:lnTo>
                  <a:lnTo>
                    <a:pt x="496" y="1074"/>
                  </a:lnTo>
                  <a:lnTo>
                    <a:pt x="496" y="1076"/>
                  </a:lnTo>
                  <a:lnTo>
                    <a:pt x="496" y="1076"/>
                  </a:lnTo>
                  <a:lnTo>
                    <a:pt x="496" y="1078"/>
                  </a:lnTo>
                  <a:lnTo>
                    <a:pt x="496" y="1080"/>
                  </a:lnTo>
                  <a:lnTo>
                    <a:pt x="496" y="1080"/>
                  </a:lnTo>
                  <a:lnTo>
                    <a:pt x="496" y="1082"/>
                  </a:lnTo>
                  <a:lnTo>
                    <a:pt x="498" y="1085"/>
                  </a:lnTo>
                  <a:lnTo>
                    <a:pt x="498" y="1085"/>
                  </a:lnTo>
                  <a:lnTo>
                    <a:pt x="502" y="1087"/>
                  </a:lnTo>
                  <a:lnTo>
                    <a:pt x="504" y="1087"/>
                  </a:lnTo>
                  <a:lnTo>
                    <a:pt x="504" y="1087"/>
                  </a:lnTo>
                  <a:lnTo>
                    <a:pt x="506" y="1089"/>
                  </a:lnTo>
                  <a:lnTo>
                    <a:pt x="504" y="1091"/>
                  </a:lnTo>
                  <a:lnTo>
                    <a:pt x="504" y="1093"/>
                  </a:lnTo>
                  <a:lnTo>
                    <a:pt x="504" y="1093"/>
                  </a:lnTo>
                  <a:lnTo>
                    <a:pt x="504" y="1095"/>
                  </a:lnTo>
                  <a:lnTo>
                    <a:pt x="504" y="1095"/>
                  </a:lnTo>
                  <a:lnTo>
                    <a:pt x="502" y="1095"/>
                  </a:lnTo>
                  <a:lnTo>
                    <a:pt x="502" y="1097"/>
                  </a:lnTo>
                  <a:lnTo>
                    <a:pt x="502" y="1099"/>
                  </a:lnTo>
                  <a:lnTo>
                    <a:pt x="502" y="1099"/>
                  </a:lnTo>
                  <a:lnTo>
                    <a:pt x="502" y="1099"/>
                  </a:lnTo>
                  <a:lnTo>
                    <a:pt x="504" y="1101"/>
                  </a:lnTo>
                  <a:lnTo>
                    <a:pt x="504" y="1101"/>
                  </a:lnTo>
                  <a:lnTo>
                    <a:pt x="504" y="1103"/>
                  </a:lnTo>
                  <a:lnTo>
                    <a:pt x="509" y="1105"/>
                  </a:lnTo>
                  <a:lnTo>
                    <a:pt x="509" y="1105"/>
                  </a:lnTo>
                  <a:lnTo>
                    <a:pt x="511" y="1105"/>
                  </a:lnTo>
                  <a:lnTo>
                    <a:pt x="511" y="1105"/>
                  </a:lnTo>
                  <a:lnTo>
                    <a:pt x="511" y="1107"/>
                  </a:lnTo>
                  <a:lnTo>
                    <a:pt x="511" y="1107"/>
                  </a:lnTo>
                  <a:lnTo>
                    <a:pt x="511" y="1107"/>
                  </a:lnTo>
                  <a:lnTo>
                    <a:pt x="511" y="1109"/>
                  </a:lnTo>
                  <a:lnTo>
                    <a:pt x="511" y="1109"/>
                  </a:lnTo>
                  <a:lnTo>
                    <a:pt x="509" y="1116"/>
                  </a:lnTo>
                  <a:lnTo>
                    <a:pt x="509" y="1118"/>
                  </a:lnTo>
                  <a:lnTo>
                    <a:pt x="509" y="1118"/>
                  </a:lnTo>
                  <a:lnTo>
                    <a:pt x="509" y="1120"/>
                  </a:lnTo>
                  <a:lnTo>
                    <a:pt x="511" y="1120"/>
                  </a:lnTo>
                  <a:lnTo>
                    <a:pt x="511" y="1122"/>
                  </a:lnTo>
                  <a:lnTo>
                    <a:pt x="513" y="1126"/>
                  </a:lnTo>
                  <a:lnTo>
                    <a:pt x="513" y="1126"/>
                  </a:lnTo>
                  <a:lnTo>
                    <a:pt x="515" y="1126"/>
                  </a:lnTo>
                  <a:lnTo>
                    <a:pt x="515" y="1128"/>
                  </a:lnTo>
                  <a:lnTo>
                    <a:pt x="515" y="1128"/>
                  </a:lnTo>
                  <a:lnTo>
                    <a:pt x="517" y="1128"/>
                  </a:lnTo>
                  <a:lnTo>
                    <a:pt x="517" y="1126"/>
                  </a:lnTo>
                  <a:lnTo>
                    <a:pt x="517" y="1126"/>
                  </a:lnTo>
                  <a:lnTo>
                    <a:pt x="517" y="1126"/>
                  </a:lnTo>
                  <a:lnTo>
                    <a:pt x="517" y="1128"/>
                  </a:lnTo>
                  <a:lnTo>
                    <a:pt x="519" y="1128"/>
                  </a:lnTo>
                  <a:lnTo>
                    <a:pt x="519" y="1128"/>
                  </a:lnTo>
                  <a:lnTo>
                    <a:pt x="519" y="1128"/>
                  </a:lnTo>
                  <a:lnTo>
                    <a:pt x="521" y="1130"/>
                  </a:lnTo>
                  <a:lnTo>
                    <a:pt x="521" y="1130"/>
                  </a:lnTo>
                  <a:lnTo>
                    <a:pt x="521" y="1132"/>
                  </a:lnTo>
                  <a:lnTo>
                    <a:pt x="523" y="1132"/>
                  </a:lnTo>
                  <a:lnTo>
                    <a:pt x="523" y="1134"/>
                  </a:lnTo>
                  <a:lnTo>
                    <a:pt x="523" y="1134"/>
                  </a:lnTo>
                  <a:lnTo>
                    <a:pt x="523" y="1134"/>
                  </a:lnTo>
                  <a:lnTo>
                    <a:pt x="525" y="1134"/>
                  </a:lnTo>
                  <a:lnTo>
                    <a:pt x="525" y="1136"/>
                  </a:lnTo>
                  <a:lnTo>
                    <a:pt x="525" y="1136"/>
                  </a:lnTo>
                  <a:lnTo>
                    <a:pt x="525" y="1136"/>
                  </a:lnTo>
                  <a:lnTo>
                    <a:pt x="525" y="1136"/>
                  </a:lnTo>
                  <a:lnTo>
                    <a:pt x="525" y="1141"/>
                  </a:lnTo>
                  <a:lnTo>
                    <a:pt x="525" y="1141"/>
                  </a:lnTo>
                  <a:lnTo>
                    <a:pt x="525" y="1143"/>
                  </a:lnTo>
                  <a:lnTo>
                    <a:pt x="527" y="1145"/>
                  </a:lnTo>
                  <a:lnTo>
                    <a:pt x="527" y="1147"/>
                  </a:lnTo>
                  <a:lnTo>
                    <a:pt x="527" y="1147"/>
                  </a:lnTo>
                  <a:lnTo>
                    <a:pt x="527" y="1149"/>
                  </a:lnTo>
                  <a:lnTo>
                    <a:pt x="529" y="1151"/>
                  </a:lnTo>
                  <a:lnTo>
                    <a:pt x="527" y="1151"/>
                  </a:lnTo>
                  <a:lnTo>
                    <a:pt x="529" y="1151"/>
                  </a:lnTo>
                  <a:lnTo>
                    <a:pt x="529" y="1151"/>
                  </a:lnTo>
                  <a:lnTo>
                    <a:pt x="531" y="1151"/>
                  </a:lnTo>
                  <a:lnTo>
                    <a:pt x="529" y="1153"/>
                  </a:lnTo>
                  <a:lnTo>
                    <a:pt x="531" y="1153"/>
                  </a:lnTo>
                  <a:lnTo>
                    <a:pt x="531" y="1153"/>
                  </a:lnTo>
                  <a:lnTo>
                    <a:pt x="529" y="1155"/>
                  </a:lnTo>
                  <a:lnTo>
                    <a:pt x="529" y="1155"/>
                  </a:lnTo>
                  <a:lnTo>
                    <a:pt x="531" y="1155"/>
                  </a:lnTo>
                  <a:lnTo>
                    <a:pt x="531" y="1155"/>
                  </a:lnTo>
                  <a:lnTo>
                    <a:pt x="531" y="1155"/>
                  </a:lnTo>
                  <a:lnTo>
                    <a:pt x="533" y="1157"/>
                  </a:lnTo>
                  <a:lnTo>
                    <a:pt x="531" y="1157"/>
                  </a:lnTo>
                  <a:lnTo>
                    <a:pt x="531" y="1157"/>
                  </a:lnTo>
                  <a:lnTo>
                    <a:pt x="531" y="1157"/>
                  </a:lnTo>
                  <a:lnTo>
                    <a:pt x="531" y="1157"/>
                  </a:lnTo>
                  <a:lnTo>
                    <a:pt x="533" y="1157"/>
                  </a:lnTo>
                  <a:lnTo>
                    <a:pt x="535" y="1157"/>
                  </a:lnTo>
                  <a:lnTo>
                    <a:pt x="535" y="1159"/>
                  </a:lnTo>
                  <a:lnTo>
                    <a:pt x="535" y="1159"/>
                  </a:lnTo>
                  <a:lnTo>
                    <a:pt x="535" y="1159"/>
                  </a:lnTo>
                  <a:lnTo>
                    <a:pt x="535" y="1161"/>
                  </a:lnTo>
                  <a:lnTo>
                    <a:pt x="535" y="1161"/>
                  </a:lnTo>
                  <a:lnTo>
                    <a:pt x="538" y="1163"/>
                  </a:lnTo>
                  <a:lnTo>
                    <a:pt x="538" y="1163"/>
                  </a:lnTo>
                  <a:lnTo>
                    <a:pt x="538" y="1165"/>
                  </a:lnTo>
                  <a:lnTo>
                    <a:pt x="538" y="1168"/>
                  </a:lnTo>
                  <a:lnTo>
                    <a:pt x="542" y="1170"/>
                  </a:lnTo>
                  <a:lnTo>
                    <a:pt x="542" y="1170"/>
                  </a:lnTo>
                  <a:lnTo>
                    <a:pt x="542" y="1172"/>
                  </a:lnTo>
                  <a:lnTo>
                    <a:pt x="542" y="1172"/>
                  </a:lnTo>
                  <a:lnTo>
                    <a:pt x="542" y="1172"/>
                  </a:lnTo>
                  <a:lnTo>
                    <a:pt x="544" y="1172"/>
                  </a:lnTo>
                  <a:lnTo>
                    <a:pt x="544" y="1174"/>
                  </a:lnTo>
                  <a:lnTo>
                    <a:pt x="544" y="1174"/>
                  </a:lnTo>
                  <a:lnTo>
                    <a:pt x="544" y="1176"/>
                  </a:lnTo>
                  <a:lnTo>
                    <a:pt x="544" y="1176"/>
                  </a:lnTo>
                  <a:lnTo>
                    <a:pt x="546" y="1180"/>
                  </a:lnTo>
                  <a:lnTo>
                    <a:pt x="548" y="1182"/>
                  </a:lnTo>
                  <a:lnTo>
                    <a:pt x="550" y="1182"/>
                  </a:lnTo>
                  <a:lnTo>
                    <a:pt x="552" y="1184"/>
                  </a:lnTo>
                  <a:lnTo>
                    <a:pt x="552" y="1186"/>
                  </a:lnTo>
                  <a:lnTo>
                    <a:pt x="554" y="1186"/>
                  </a:lnTo>
                  <a:lnTo>
                    <a:pt x="556" y="1188"/>
                  </a:lnTo>
                  <a:lnTo>
                    <a:pt x="558" y="1186"/>
                  </a:lnTo>
                  <a:lnTo>
                    <a:pt x="562" y="1192"/>
                  </a:lnTo>
                  <a:lnTo>
                    <a:pt x="562" y="1192"/>
                  </a:lnTo>
                  <a:lnTo>
                    <a:pt x="567" y="1194"/>
                  </a:lnTo>
                  <a:lnTo>
                    <a:pt x="567" y="1197"/>
                  </a:lnTo>
                  <a:lnTo>
                    <a:pt x="567" y="1197"/>
                  </a:lnTo>
                  <a:lnTo>
                    <a:pt x="567" y="1197"/>
                  </a:lnTo>
                  <a:lnTo>
                    <a:pt x="569" y="1194"/>
                  </a:lnTo>
                  <a:lnTo>
                    <a:pt x="569" y="1194"/>
                  </a:lnTo>
                  <a:lnTo>
                    <a:pt x="571" y="1199"/>
                  </a:lnTo>
                  <a:lnTo>
                    <a:pt x="571" y="1199"/>
                  </a:lnTo>
                  <a:lnTo>
                    <a:pt x="573" y="1201"/>
                  </a:lnTo>
                  <a:lnTo>
                    <a:pt x="573" y="1201"/>
                  </a:lnTo>
                  <a:lnTo>
                    <a:pt x="575" y="1201"/>
                  </a:lnTo>
                  <a:lnTo>
                    <a:pt x="575" y="1201"/>
                  </a:lnTo>
                  <a:lnTo>
                    <a:pt x="575" y="1201"/>
                  </a:lnTo>
                  <a:lnTo>
                    <a:pt x="575" y="1203"/>
                  </a:lnTo>
                  <a:lnTo>
                    <a:pt x="577" y="1205"/>
                  </a:lnTo>
                  <a:lnTo>
                    <a:pt x="579" y="1207"/>
                  </a:lnTo>
                  <a:lnTo>
                    <a:pt x="579" y="1207"/>
                  </a:lnTo>
                  <a:lnTo>
                    <a:pt x="579" y="1207"/>
                  </a:lnTo>
                  <a:lnTo>
                    <a:pt x="579" y="1207"/>
                  </a:lnTo>
                  <a:lnTo>
                    <a:pt x="587" y="1213"/>
                  </a:lnTo>
                  <a:lnTo>
                    <a:pt x="587" y="1215"/>
                  </a:lnTo>
                  <a:lnTo>
                    <a:pt x="587" y="1215"/>
                  </a:lnTo>
                  <a:lnTo>
                    <a:pt x="589" y="1215"/>
                  </a:lnTo>
                  <a:lnTo>
                    <a:pt x="589" y="1215"/>
                  </a:lnTo>
                  <a:lnTo>
                    <a:pt x="589" y="1215"/>
                  </a:lnTo>
                  <a:lnTo>
                    <a:pt x="591" y="1215"/>
                  </a:lnTo>
                  <a:lnTo>
                    <a:pt x="591" y="1217"/>
                  </a:lnTo>
                  <a:lnTo>
                    <a:pt x="591" y="1219"/>
                  </a:lnTo>
                  <a:lnTo>
                    <a:pt x="591" y="1219"/>
                  </a:lnTo>
                  <a:lnTo>
                    <a:pt x="591" y="1224"/>
                  </a:lnTo>
                  <a:lnTo>
                    <a:pt x="591" y="1226"/>
                  </a:lnTo>
                  <a:lnTo>
                    <a:pt x="591" y="1228"/>
                  </a:lnTo>
                  <a:lnTo>
                    <a:pt x="594" y="1238"/>
                  </a:lnTo>
                  <a:lnTo>
                    <a:pt x="594" y="1242"/>
                  </a:lnTo>
                  <a:lnTo>
                    <a:pt x="596" y="1242"/>
                  </a:lnTo>
                  <a:lnTo>
                    <a:pt x="596" y="1248"/>
                  </a:lnTo>
                  <a:lnTo>
                    <a:pt x="596" y="1250"/>
                  </a:lnTo>
                  <a:lnTo>
                    <a:pt x="596" y="1248"/>
                  </a:lnTo>
                  <a:lnTo>
                    <a:pt x="596" y="1242"/>
                  </a:lnTo>
                  <a:lnTo>
                    <a:pt x="598" y="1242"/>
                  </a:lnTo>
                  <a:lnTo>
                    <a:pt x="596" y="1240"/>
                  </a:lnTo>
                  <a:lnTo>
                    <a:pt x="596" y="1238"/>
                  </a:lnTo>
                  <a:lnTo>
                    <a:pt x="596" y="1238"/>
                  </a:lnTo>
                  <a:lnTo>
                    <a:pt x="598" y="1238"/>
                  </a:lnTo>
                  <a:lnTo>
                    <a:pt x="600" y="1240"/>
                  </a:lnTo>
                  <a:lnTo>
                    <a:pt x="600" y="1240"/>
                  </a:lnTo>
                  <a:lnTo>
                    <a:pt x="600" y="1244"/>
                  </a:lnTo>
                  <a:lnTo>
                    <a:pt x="600" y="1244"/>
                  </a:lnTo>
                  <a:lnTo>
                    <a:pt x="602" y="1246"/>
                  </a:lnTo>
                  <a:lnTo>
                    <a:pt x="602" y="1248"/>
                  </a:lnTo>
                  <a:lnTo>
                    <a:pt x="602" y="1248"/>
                  </a:lnTo>
                  <a:lnTo>
                    <a:pt x="604" y="1248"/>
                  </a:lnTo>
                  <a:lnTo>
                    <a:pt x="606" y="1248"/>
                  </a:lnTo>
                  <a:lnTo>
                    <a:pt x="606" y="1248"/>
                  </a:lnTo>
                  <a:lnTo>
                    <a:pt x="608" y="1250"/>
                  </a:lnTo>
                  <a:lnTo>
                    <a:pt x="608" y="1250"/>
                  </a:lnTo>
                  <a:lnTo>
                    <a:pt x="608" y="1250"/>
                  </a:lnTo>
                  <a:lnTo>
                    <a:pt x="608" y="1250"/>
                  </a:lnTo>
                  <a:lnTo>
                    <a:pt x="610" y="1253"/>
                  </a:lnTo>
                  <a:lnTo>
                    <a:pt x="610" y="1257"/>
                  </a:lnTo>
                  <a:lnTo>
                    <a:pt x="610" y="1259"/>
                  </a:lnTo>
                  <a:lnTo>
                    <a:pt x="608" y="1261"/>
                  </a:lnTo>
                  <a:lnTo>
                    <a:pt x="612" y="1265"/>
                  </a:lnTo>
                  <a:lnTo>
                    <a:pt x="612" y="1265"/>
                  </a:lnTo>
                  <a:lnTo>
                    <a:pt x="612" y="1265"/>
                  </a:lnTo>
                  <a:lnTo>
                    <a:pt x="616" y="1265"/>
                  </a:lnTo>
                  <a:lnTo>
                    <a:pt x="616" y="1267"/>
                  </a:lnTo>
                  <a:lnTo>
                    <a:pt x="618" y="1269"/>
                  </a:lnTo>
                  <a:lnTo>
                    <a:pt x="618" y="1269"/>
                  </a:lnTo>
                  <a:lnTo>
                    <a:pt x="618" y="1269"/>
                  </a:lnTo>
                  <a:lnTo>
                    <a:pt x="621" y="1271"/>
                  </a:lnTo>
                  <a:lnTo>
                    <a:pt x="623" y="1273"/>
                  </a:lnTo>
                  <a:lnTo>
                    <a:pt x="621" y="1273"/>
                  </a:lnTo>
                  <a:lnTo>
                    <a:pt x="621" y="1275"/>
                  </a:lnTo>
                  <a:lnTo>
                    <a:pt x="623" y="1275"/>
                  </a:lnTo>
                  <a:lnTo>
                    <a:pt x="623" y="1277"/>
                  </a:lnTo>
                  <a:lnTo>
                    <a:pt x="623" y="1277"/>
                  </a:lnTo>
                  <a:lnTo>
                    <a:pt x="623" y="1277"/>
                  </a:lnTo>
                  <a:lnTo>
                    <a:pt x="623" y="1280"/>
                  </a:lnTo>
                  <a:lnTo>
                    <a:pt x="623" y="1282"/>
                  </a:lnTo>
                  <a:lnTo>
                    <a:pt x="623" y="1286"/>
                  </a:lnTo>
                  <a:lnTo>
                    <a:pt x="623" y="1288"/>
                  </a:lnTo>
                  <a:lnTo>
                    <a:pt x="625" y="1290"/>
                  </a:lnTo>
                  <a:lnTo>
                    <a:pt x="627" y="1294"/>
                  </a:lnTo>
                  <a:lnTo>
                    <a:pt x="629" y="1294"/>
                  </a:lnTo>
                  <a:lnTo>
                    <a:pt x="627" y="1296"/>
                  </a:lnTo>
                  <a:lnTo>
                    <a:pt x="627" y="1298"/>
                  </a:lnTo>
                  <a:lnTo>
                    <a:pt x="627" y="1300"/>
                  </a:lnTo>
                  <a:lnTo>
                    <a:pt x="627" y="1300"/>
                  </a:lnTo>
                  <a:lnTo>
                    <a:pt x="631" y="1300"/>
                  </a:lnTo>
                  <a:lnTo>
                    <a:pt x="633" y="1298"/>
                  </a:lnTo>
                  <a:lnTo>
                    <a:pt x="635" y="1298"/>
                  </a:lnTo>
                  <a:lnTo>
                    <a:pt x="637" y="1296"/>
                  </a:lnTo>
                  <a:lnTo>
                    <a:pt x="637" y="1294"/>
                  </a:lnTo>
                  <a:lnTo>
                    <a:pt x="635" y="1294"/>
                  </a:lnTo>
                  <a:lnTo>
                    <a:pt x="637" y="1292"/>
                  </a:lnTo>
                  <a:lnTo>
                    <a:pt x="637" y="1292"/>
                  </a:lnTo>
                  <a:lnTo>
                    <a:pt x="639" y="1292"/>
                  </a:lnTo>
                  <a:lnTo>
                    <a:pt x="641" y="1292"/>
                  </a:lnTo>
                  <a:lnTo>
                    <a:pt x="645" y="1290"/>
                  </a:lnTo>
                  <a:lnTo>
                    <a:pt x="645" y="1288"/>
                  </a:lnTo>
                  <a:lnTo>
                    <a:pt x="647" y="1286"/>
                  </a:lnTo>
                  <a:lnTo>
                    <a:pt x="650" y="1282"/>
                  </a:lnTo>
                  <a:lnTo>
                    <a:pt x="650" y="1280"/>
                  </a:lnTo>
                  <a:lnTo>
                    <a:pt x="650" y="1277"/>
                  </a:lnTo>
                  <a:lnTo>
                    <a:pt x="650" y="1277"/>
                  </a:lnTo>
                  <a:lnTo>
                    <a:pt x="652" y="1277"/>
                  </a:lnTo>
                  <a:lnTo>
                    <a:pt x="652" y="1277"/>
                  </a:lnTo>
                  <a:lnTo>
                    <a:pt x="656" y="1277"/>
                  </a:lnTo>
                  <a:lnTo>
                    <a:pt x="658" y="1277"/>
                  </a:lnTo>
                  <a:lnTo>
                    <a:pt x="658" y="1277"/>
                  </a:lnTo>
                  <a:lnTo>
                    <a:pt x="658" y="1275"/>
                  </a:lnTo>
                  <a:lnTo>
                    <a:pt x="656" y="1273"/>
                  </a:lnTo>
                  <a:lnTo>
                    <a:pt x="656" y="1273"/>
                  </a:lnTo>
                  <a:lnTo>
                    <a:pt x="658" y="1271"/>
                  </a:lnTo>
                  <a:lnTo>
                    <a:pt x="658" y="1269"/>
                  </a:lnTo>
                  <a:lnTo>
                    <a:pt x="658" y="1269"/>
                  </a:lnTo>
                  <a:lnTo>
                    <a:pt x="660" y="1269"/>
                  </a:lnTo>
                  <a:lnTo>
                    <a:pt x="660" y="1269"/>
                  </a:lnTo>
                  <a:lnTo>
                    <a:pt x="660" y="1267"/>
                  </a:lnTo>
                  <a:lnTo>
                    <a:pt x="658" y="1267"/>
                  </a:lnTo>
                  <a:lnTo>
                    <a:pt x="658" y="1267"/>
                  </a:lnTo>
                  <a:lnTo>
                    <a:pt x="656" y="1265"/>
                  </a:lnTo>
                  <a:lnTo>
                    <a:pt x="654" y="1265"/>
                  </a:lnTo>
                  <a:lnTo>
                    <a:pt x="654" y="1261"/>
                  </a:lnTo>
                  <a:lnTo>
                    <a:pt x="652" y="1259"/>
                  </a:lnTo>
                  <a:lnTo>
                    <a:pt x="652" y="1257"/>
                  </a:lnTo>
                  <a:lnTo>
                    <a:pt x="652" y="1255"/>
                  </a:lnTo>
                  <a:lnTo>
                    <a:pt x="654" y="1253"/>
                  </a:lnTo>
                  <a:lnTo>
                    <a:pt x="654" y="1250"/>
                  </a:lnTo>
                  <a:lnTo>
                    <a:pt x="654" y="1248"/>
                  </a:lnTo>
                  <a:lnTo>
                    <a:pt x="654" y="1248"/>
                  </a:lnTo>
                  <a:lnTo>
                    <a:pt x="652" y="1246"/>
                  </a:lnTo>
                  <a:lnTo>
                    <a:pt x="652" y="1244"/>
                  </a:lnTo>
                  <a:lnTo>
                    <a:pt x="654" y="1244"/>
                  </a:lnTo>
                  <a:lnTo>
                    <a:pt x="654" y="1240"/>
                  </a:lnTo>
                  <a:lnTo>
                    <a:pt x="656" y="1238"/>
                  </a:lnTo>
                  <a:lnTo>
                    <a:pt x="654" y="1236"/>
                  </a:lnTo>
                  <a:lnTo>
                    <a:pt x="656" y="1236"/>
                  </a:lnTo>
                  <a:lnTo>
                    <a:pt x="656" y="1234"/>
                  </a:lnTo>
                  <a:lnTo>
                    <a:pt x="658" y="1234"/>
                  </a:lnTo>
                  <a:lnTo>
                    <a:pt x="660" y="1232"/>
                  </a:lnTo>
                  <a:lnTo>
                    <a:pt x="662" y="1232"/>
                  </a:lnTo>
                  <a:lnTo>
                    <a:pt x="662" y="1230"/>
                  </a:lnTo>
                  <a:lnTo>
                    <a:pt x="662" y="1228"/>
                  </a:lnTo>
                  <a:lnTo>
                    <a:pt x="660" y="1228"/>
                  </a:lnTo>
                  <a:lnTo>
                    <a:pt x="656" y="1226"/>
                  </a:lnTo>
                  <a:lnTo>
                    <a:pt x="656" y="1226"/>
                  </a:lnTo>
                  <a:lnTo>
                    <a:pt x="660" y="1221"/>
                  </a:lnTo>
                  <a:lnTo>
                    <a:pt x="666" y="1215"/>
                  </a:lnTo>
                  <a:lnTo>
                    <a:pt x="672" y="1211"/>
                  </a:lnTo>
                  <a:lnTo>
                    <a:pt x="674" y="1211"/>
                  </a:lnTo>
                  <a:lnTo>
                    <a:pt x="677" y="1211"/>
                  </a:lnTo>
                  <a:lnTo>
                    <a:pt x="677" y="1211"/>
                  </a:lnTo>
                  <a:lnTo>
                    <a:pt x="681" y="1211"/>
                  </a:lnTo>
                  <a:lnTo>
                    <a:pt x="681" y="1211"/>
                  </a:lnTo>
                  <a:lnTo>
                    <a:pt x="687" y="1213"/>
                  </a:lnTo>
                  <a:lnTo>
                    <a:pt x="691" y="1215"/>
                  </a:lnTo>
                  <a:lnTo>
                    <a:pt x="695" y="1221"/>
                  </a:lnTo>
                  <a:lnTo>
                    <a:pt x="699" y="1224"/>
                  </a:lnTo>
                  <a:lnTo>
                    <a:pt x="699" y="1226"/>
                  </a:lnTo>
                  <a:lnTo>
                    <a:pt x="701" y="1226"/>
                  </a:lnTo>
                  <a:lnTo>
                    <a:pt x="703" y="1224"/>
                  </a:lnTo>
                  <a:lnTo>
                    <a:pt x="708" y="1224"/>
                  </a:lnTo>
                  <a:lnTo>
                    <a:pt x="708" y="1224"/>
                  </a:lnTo>
                  <a:lnTo>
                    <a:pt x="710" y="1224"/>
                  </a:lnTo>
                  <a:lnTo>
                    <a:pt x="710" y="1224"/>
                  </a:lnTo>
                  <a:lnTo>
                    <a:pt x="710" y="1226"/>
                  </a:lnTo>
                  <a:lnTo>
                    <a:pt x="710" y="1226"/>
                  </a:lnTo>
                  <a:lnTo>
                    <a:pt x="712" y="1228"/>
                  </a:lnTo>
                  <a:lnTo>
                    <a:pt x="712" y="1228"/>
                  </a:lnTo>
                  <a:lnTo>
                    <a:pt x="712" y="1228"/>
                  </a:lnTo>
                  <a:lnTo>
                    <a:pt x="712" y="1228"/>
                  </a:lnTo>
                  <a:lnTo>
                    <a:pt x="714" y="1228"/>
                  </a:lnTo>
                  <a:lnTo>
                    <a:pt x="716" y="1226"/>
                  </a:lnTo>
                  <a:lnTo>
                    <a:pt x="716" y="1226"/>
                  </a:lnTo>
                  <a:lnTo>
                    <a:pt x="718" y="1224"/>
                  </a:lnTo>
                  <a:lnTo>
                    <a:pt x="720" y="1224"/>
                  </a:lnTo>
                  <a:lnTo>
                    <a:pt x="720" y="1224"/>
                  </a:lnTo>
                  <a:lnTo>
                    <a:pt x="724" y="1224"/>
                  </a:lnTo>
                  <a:lnTo>
                    <a:pt x="724" y="1226"/>
                  </a:lnTo>
                  <a:lnTo>
                    <a:pt x="726" y="1224"/>
                  </a:lnTo>
                  <a:lnTo>
                    <a:pt x="728" y="1224"/>
                  </a:lnTo>
                  <a:lnTo>
                    <a:pt x="728" y="1221"/>
                  </a:lnTo>
                  <a:lnTo>
                    <a:pt x="730" y="1219"/>
                  </a:lnTo>
                  <a:lnTo>
                    <a:pt x="732" y="1219"/>
                  </a:lnTo>
                  <a:lnTo>
                    <a:pt x="735" y="1221"/>
                  </a:lnTo>
                  <a:lnTo>
                    <a:pt x="737" y="1221"/>
                  </a:lnTo>
                  <a:lnTo>
                    <a:pt x="743" y="1219"/>
                  </a:lnTo>
                  <a:lnTo>
                    <a:pt x="749" y="1219"/>
                  </a:lnTo>
                  <a:lnTo>
                    <a:pt x="753" y="1219"/>
                  </a:lnTo>
                  <a:lnTo>
                    <a:pt x="759" y="1219"/>
                  </a:lnTo>
                  <a:lnTo>
                    <a:pt x="762" y="1219"/>
                  </a:lnTo>
                  <a:lnTo>
                    <a:pt x="766" y="1217"/>
                  </a:lnTo>
                  <a:lnTo>
                    <a:pt x="768" y="1217"/>
                  </a:lnTo>
                  <a:lnTo>
                    <a:pt x="782" y="1217"/>
                  </a:lnTo>
                  <a:lnTo>
                    <a:pt x="795" y="1217"/>
                  </a:lnTo>
                  <a:lnTo>
                    <a:pt x="807" y="1217"/>
                  </a:lnTo>
                  <a:lnTo>
                    <a:pt x="811" y="1219"/>
                  </a:lnTo>
                  <a:lnTo>
                    <a:pt x="824" y="1226"/>
                  </a:lnTo>
                  <a:lnTo>
                    <a:pt x="826" y="1228"/>
                  </a:lnTo>
                  <a:lnTo>
                    <a:pt x="842" y="1230"/>
                  </a:lnTo>
                  <a:lnTo>
                    <a:pt x="861" y="1232"/>
                  </a:lnTo>
                  <a:lnTo>
                    <a:pt x="876" y="1232"/>
                  </a:lnTo>
                  <a:lnTo>
                    <a:pt x="894" y="1234"/>
                  </a:lnTo>
                  <a:lnTo>
                    <a:pt x="907" y="1232"/>
                  </a:lnTo>
                  <a:lnTo>
                    <a:pt x="923" y="1230"/>
                  </a:lnTo>
                  <a:lnTo>
                    <a:pt x="925" y="1232"/>
                  </a:lnTo>
                  <a:lnTo>
                    <a:pt x="932" y="1238"/>
                  </a:lnTo>
                  <a:lnTo>
                    <a:pt x="936" y="1246"/>
                  </a:lnTo>
                  <a:lnTo>
                    <a:pt x="942" y="1255"/>
                  </a:lnTo>
                  <a:lnTo>
                    <a:pt x="944" y="1257"/>
                  </a:lnTo>
                  <a:lnTo>
                    <a:pt x="954" y="1257"/>
                  </a:lnTo>
                  <a:lnTo>
                    <a:pt x="956" y="1257"/>
                  </a:lnTo>
                  <a:lnTo>
                    <a:pt x="959" y="1255"/>
                  </a:lnTo>
                  <a:lnTo>
                    <a:pt x="969" y="1250"/>
                  </a:lnTo>
                  <a:lnTo>
                    <a:pt x="977" y="1244"/>
                  </a:lnTo>
                  <a:lnTo>
                    <a:pt x="979" y="1242"/>
                  </a:lnTo>
                  <a:lnTo>
                    <a:pt x="986" y="1228"/>
                  </a:lnTo>
                  <a:lnTo>
                    <a:pt x="988" y="1217"/>
                  </a:lnTo>
                  <a:lnTo>
                    <a:pt x="990" y="1215"/>
                  </a:lnTo>
                  <a:lnTo>
                    <a:pt x="998" y="1207"/>
                  </a:lnTo>
                  <a:lnTo>
                    <a:pt x="1008" y="1192"/>
                  </a:lnTo>
                  <a:lnTo>
                    <a:pt x="1021" y="1178"/>
                  </a:lnTo>
                  <a:lnTo>
                    <a:pt x="1027" y="1170"/>
                  </a:lnTo>
                  <a:lnTo>
                    <a:pt x="1033" y="1161"/>
                  </a:lnTo>
                  <a:lnTo>
                    <a:pt x="1035" y="1159"/>
                  </a:lnTo>
                  <a:lnTo>
                    <a:pt x="1044" y="1155"/>
                  </a:lnTo>
                  <a:lnTo>
                    <a:pt x="1058" y="1149"/>
                  </a:lnTo>
                  <a:lnTo>
                    <a:pt x="1073" y="1141"/>
                  </a:lnTo>
                  <a:lnTo>
                    <a:pt x="1085" y="1134"/>
                  </a:lnTo>
                  <a:lnTo>
                    <a:pt x="1095" y="1128"/>
                  </a:lnTo>
                  <a:lnTo>
                    <a:pt x="1100" y="1128"/>
                  </a:lnTo>
                  <a:lnTo>
                    <a:pt x="1106" y="1124"/>
                  </a:lnTo>
                  <a:lnTo>
                    <a:pt x="1116" y="1124"/>
                  </a:lnTo>
                  <a:lnTo>
                    <a:pt x="1129" y="1122"/>
                  </a:lnTo>
                  <a:lnTo>
                    <a:pt x="1139" y="1120"/>
                  </a:lnTo>
                  <a:lnTo>
                    <a:pt x="1151" y="1118"/>
                  </a:lnTo>
                  <a:lnTo>
                    <a:pt x="1164" y="1116"/>
                  </a:lnTo>
                  <a:lnTo>
                    <a:pt x="1176" y="1116"/>
                  </a:lnTo>
                  <a:lnTo>
                    <a:pt x="1189" y="1114"/>
                  </a:lnTo>
                  <a:lnTo>
                    <a:pt x="1212" y="1109"/>
                  </a:lnTo>
                  <a:lnTo>
                    <a:pt x="1224" y="1107"/>
                  </a:lnTo>
                  <a:lnTo>
                    <a:pt x="1236" y="1105"/>
                  </a:lnTo>
                  <a:lnTo>
                    <a:pt x="1249" y="1105"/>
                  </a:lnTo>
                  <a:lnTo>
                    <a:pt x="1261" y="1103"/>
                  </a:lnTo>
                  <a:lnTo>
                    <a:pt x="1272" y="1101"/>
                  </a:lnTo>
                  <a:lnTo>
                    <a:pt x="1284" y="1099"/>
                  </a:lnTo>
                  <a:lnTo>
                    <a:pt x="1297" y="1097"/>
                  </a:lnTo>
                  <a:lnTo>
                    <a:pt x="1309" y="1097"/>
                  </a:lnTo>
                  <a:lnTo>
                    <a:pt x="1322" y="1095"/>
                  </a:lnTo>
                  <a:lnTo>
                    <a:pt x="1342" y="1087"/>
                  </a:lnTo>
                  <a:lnTo>
                    <a:pt x="1355" y="1082"/>
                  </a:lnTo>
                  <a:lnTo>
                    <a:pt x="1367" y="1078"/>
                  </a:lnTo>
                  <a:lnTo>
                    <a:pt x="1382" y="1074"/>
                  </a:lnTo>
                  <a:lnTo>
                    <a:pt x="1394" y="1068"/>
                  </a:lnTo>
                  <a:lnTo>
                    <a:pt x="1407" y="1064"/>
                  </a:lnTo>
                  <a:lnTo>
                    <a:pt x="1419" y="1060"/>
                  </a:lnTo>
                  <a:lnTo>
                    <a:pt x="1433" y="1056"/>
                  </a:lnTo>
                  <a:lnTo>
                    <a:pt x="1446" y="1051"/>
                  </a:lnTo>
                  <a:lnTo>
                    <a:pt x="1458" y="1045"/>
                  </a:lnTo>
                  <a:lnTo>
                    <a:pt x="1471" y="1041"/>
                  </a:lnTo>
                  <a:lnTo>
                    <a:pt x="1483" y="1037"/>
                  </a:lnTo>
                  <a:lnTo>
                    <a:pt x="1498" y="1033"/>
                  </a:lnTo>
                  <a:lnTo>
                    <a:pt x="1510" y="1029"/>
                  </a:lnTo>
                  <a:lnTo>
                    <a:pt x="1523" y="1022"/>
                  </a:lnTo>
                  <a:lnTo>
                    <a:pt x="1535" y="1018"/>
                  </a:lnTo>
                  <a:lnTo>
                    <a:pt x="1548" y="1014"/>
                  </a:lnTo>
                  <a:lnTo>
                    <a:pt x="1550" y="1008"/>
                  </a:lnTo>
                  <a:lnTo>
                    <a:pt x="1550" y="1006"/>
                  </a:lnTo>
                  <a:lnTo>
                    <a:pt x="1552" y="1002"/>
                  </a:lnTo>
                  <a:lnTo>
                    <a:pt x="1554" y="993"/>
                  </a:lnTo>
                  <a:lnTo>
                    <a:pt x="1556" y="985"/>
                  </a:lnTo>
                  <a:lnTo>
                    <a:pt x="1560" y="975"/>
                  </a:lnTo>
                  <a:lnTo>
                    <a:pt x="1564" y="962"/>
                  </a:lnTo>
                  <a:lnTo>
                    <a:pt x="1568" y="950"/>
                  </a:lnTo>
                  <a:lnTo>
                    <a:pt x="1572" y="937"/>
                  </a:lnTo>
                  <a:lnTo>
                    <a:pt x="1577" y="923"/>
                  </a:lnTo>
                  <a:lnTo>
                    <a:pt x="1581" y="910"/>
                  </a:lnTo>
                  <a:lnTo>
                    <a:pt x="1583" y="898"/>
                  </a:lnTo>
                  <a:lnTo>
                    <a:pt x="1587" y="888"/>
                  </a:lnTo>
                  <a:lnTo>
                    <a:pt x="1589" y="879"/>
                  </a:lnTo>
                  <a:lnTo>
                    <a:pt x="1591" y="871"/>
                  </a:lnTo>
                  <a:lnTo>
                    <a:pt x="1593" y="867"/>
                  </a:lnTo>
                  <a:lnTo>
                    <a:pt x="1593" y="865"/>
                  </a:lnTo>
                  <a:lnTo>
                    <a:pt x="1597" y="856"/>
                  </a:lnTo>
                  <a:lnTo>
                    <a:pt x="1597" y="854"/>
                  </a:lnTo>
                  <a:close/>
                  <a:moveTo>
                    <a:pt x="187" y="574"/>
                  </a:moveTo>
                  <a:lnTo>
                    <a:pt x="185" y="574"/>
                  </a:lnTo>
                  <a:lnTo>
                    <a:pt x="185" y="574"/>
                  </a:lnTo>
                  <a:lnTo>
                    <a:pt x="183" y="576"/>
                  </a:lnTo>
                  <a:lnTo>
                    <a:pt x="183" y="574"/>
                  </a:lnTo>
                  <a:lnTo>
                    <a:pt x="183" y="574"/>
                  </a:lnTo>
                  <a:lnTo>
                    <a:pt x="185" y="574"/>
                  </a:lnTo>
                  <a:lnTo>
                    <a:pt x="185" y="572"/>
                  </a:lnTo>
                  <a:lnTo>
                    <a:pt x="183" y="572"/>
                  </a:lnTo>
                  <a:lnTo>
                    <a:pt x="183" y="572"/>
                  </a:lnTo>
                  <a:lnTo>
                    <a:pt x="181" y="572"/>
                  </a:lnTo>
                  <a:lnTo>
                    <a:pt x="179" y="570"/>
                  </a:lnTo>
                  <a:lnTo>
                    <a:pt x="177" y="570"/>
                  </a:lnTo>
                  <a:lnTo>
                    <a:pt x="177" y="570"/>
                  </a:lnTo>
                  <a:lnTo>
                    <a:pt x="175" y="568"/>
                  </a:lnTo>
                  <a:lnTo>
                    <a:pt x="175" y="568"/>
                  </a:lnTo>
                  <a:lnTo>
                    <a:pt x="175" y="566"/>
                  </a:lnTo>
                  <a:lnTo>
                    <a:pt x="175" y="568"/>
                  </a:lnTo>
                  <a:lnTo>
                    <a:pt x="175" y="568"/>
                  </a:lnTo>
                  <a:lnTo>
                    <a:pt x="175" y="570"/>
                  </a:lnTo>
                  <a:lnTo>
                    <a:pt x="175" y="570"/>
                  </a:lnTo>
                  <a:lnTo>
                    <a:pt x="175" y="570"/>
                  </a:lnTo>
                  <a:lnTo>
                    <a:pt x="175" y="570"/>
                  </a:lnTo>
                  <a:lnTo>
                    <a:pt x="175" y="570"/>
                  </a:lnTo>
                  <a:lnTo>
                    <a:pt x="175" y="570"/>
                  </a:lnTo>
                  <a:lnTo>
                    <a:pt x="175" y="572"/>
                  </a:lnTo>
                  <a:lnTo>
                    <a:pt x="179" y="574"/>
                  </a:lnTo>
                  <a:lnTo>
                    <a:pt x="181" y="576"/>
                  </a:lnTo>
                  <a:lnTo>
                    <a:pt x="181" y="576"/>
                  </a:lnTo>
                  <a:lnTo>
                    <a:pt x="183" y="578"/>
                  </a:lnTo>
                  <a:lnTo>
                    <a:pt x="185" y="576"/>
                  </a:lnTo>
                  <a:lnTo>
                    <a:pt x="185" y="576"/>
                  </a:lnTo>
                  <a:lnTo>
                    <a:pt x="185" y="574"/>
                  </a:lnTo>
                  <a:lnTo>
                    <a:pt x="187" y="574"/>
                  </a:lnTo>
                  <a:lnTo>
                    <a:pt x="187" y="574"/>
                  </a:lnTo>
                  <a:lnTo>
                    <a:pt x="187" y="574"/>
                  </a:lnTo>
                  <a:lnTo>
                    <a:pt x="187" y="574"/>
                  </a:lnTo>
                  <a:close/>
                  <a:moveTo>
                    <a:pt x="185" y="560"/>
                  </a:moveTo>
                  <a:lnTo>
                    <a:pt x="185" y="560"/>
                  </a:lnTo>
                  <a:lnTo>
                    <a:pt x="185" y="560"/>
                  </a:lnTo>
                  <a:lnTo>
                    <a:pt x="185" y="560"/>
                  </a:lnTo>
                  <a:lnTo>
                    <a:pt x="185" y="558"/>
                  </a:lnTo>
                  <a:lnTo>
                    <a:pt x="185" y="558"/>
                  </a:lnTo>
                  <a:lnTo>
                    <a:pt x="183" y="558"/>
                  </a:lnTo>
                  <a:lnTo>
                    <a:pt x="183" y="558"/>
                  </a:lnTo>
                  <a:lnTo>
                    <a:pt x="183" y="560"/>
                  </a:lnTo>
                  <a:lnTo>
                    <a:pt x="183" y="560"/>
                  </a:lnTo>
                  <a:lnTo>
                    <a:pt x="183" y="562"/>
                  </a:lnTo>
                  <a:lnTo>
                    <a:pt x="183" y="564"/>
                  </a:lnTo>
                  <a:lnTo>
                    <a:pt x="185" y="564"/>
                  </a:lnTo>
                  <a:lnTo>
                    <a:pt x="185" y="566"/>
                  </a:lnTo>
                  <a:lnTo>
                    <a:pt x="185" y="564"/>
                  </a:lnTo>
                  <a:lnTo>
                    <a:pt x="185" y="562"/>
                  </a:lnTo>
                  <a:lnTo>
                    <a:pt x="185" y="562"/>
                  </a:lnTo>
                  <a:lnTo>
                    <a:pt x="185" y="562"/>
                  </a:lnTo>
                  <a:lnTo>
                    <a:pt x="185" y="560"/>
                  </a:lnTo>
                  <a:lnTo>
                    <a:pt x="185" y="560"/>
                  </a:lnTo>
                  <a:lnTo>
                    <a:pt x="185" y="560"/>
                  </a:lnTo>
                  <a:lnTo>
                    <a:pt x="185" y="560"/>
                  </a:lnTo>
                  <a:close/>
                  <a:moveTo>
                    <a:pt x="197" y="610"/>
                  </a:moveTo>
                  <a:lnTo>
                    <a:pt x="197" y="610"/>
                  </a:lnTo>
                  <a:lnTo>
                    <a:pt x="195" y="610"/>
                  </a:lnTo>
                  <a:lnTo>
                    <a:pt x="195" y="612"/>
                  </a:lnTo>
                  <a:lnTo>
                    <a:pt x="195" y="612"/>
                  </a:lnTo>
                  <a:lnTo>
                    <a:pt x="195" y="612"/>
                  </a:lnTo>
                  <a:lnTo>
                    <a:pt x="197" y="612"/>
                  </a:lnTo>
                  <a:lnTo>
                    <a:pt x="197" y="612"/>
                  </a:lnTo>
                  <a:lnTo>
                    <a:pt x="197" y="612"/>
                  </a:lnTo>
                  <a:lnTo>
                    <a:pt x="199" y="614"/>
                  </a:lnTo>
                  <a:lnTo>
                    <a:pt x="199" y="612"/>
                  </a:lnTo>
                  <a:lnTo>
                    <a:pt x="199" y="612"/>
                  </a:lnTo>
                  <a:lnTo>
                    <a:pt x="197" y="610"/>
                  </a:lnTo>
                  <a:close/>
                  <a:moveTo>
                    <a:pt x="193" y="574"/>
                  </a:moveTo>
                  <a:lnTo>
                    <a:pt x="193" y="570"/>
                  </a:lnTo>
                  <a:lnTo>
                    <a:pt x="191" y="570"/>
                  </a:lnTo>
                  <a:lnTo>
                    <a:pt x="191" y="570"/>
                  </a:lnTo>
                  <a:lnTo>
                    <a:pt x="191" y="570"/>
                  </a:lnTo>
                  <a:lnTo>
                    <a:pt x="191" y="570"/>
                  </a:lnTo>
                  <a:lnTo>
                    <a:pt x="189" y="568"/>
                  </a:lnTo>
                  <a:lnTo>
                    <a:pt x="189" y="568"/>
                  </a:lnTo>
                  <a:lnTo>
                    <a:pt x="187" y="568"/>
                  </a:lnTo>
                  <a:lnTo>
                    <a:pt x="187" y="570"/>
                  </a:lnTo>
                  <a:lnTo>
                    <a:pt x="187" y="570"/>
                  </a:lnTo>
                  <a:lnTo>
                    <a:pt x="187" y="572"/>
                  </a:lnTo>
                  <a:lnTo>
                    <a:pt x="187" y="570"/>
                  </a:lnTo>
                  <a:lnTo>
                    <a:pt x="189" y="570"/>
                  </a:lnTo>
                  <a:lnTo>
                    <a:pt x="189" y="572"/>
                  </a:lnTo>
                  <a:lnTo>
                    <a:pt x="189" y="572"/>
                  </a:lnTo>
                  <a:lnTo>
                    <a:pt x="189" y="572"/>
                  </a:lnTo>
                  <a:lnTo>
                    <a:pt x="191" y="572"/>
                  </a:lnTo>
                  <a:lnTo>
                    <a:pt x="191" y="572"/>
                  </a:lnTo>
                  <a:lnTo>
                    <a:pt x="191" y="574"/>
                  </a:lnTo>
                  <a:lnTo>
                    <a:pt x="193" y="574"/>
                  </a:lnTo>
                  <a:lnTo>
                    <a:pt x="193" y="574"/>
                  </a:lnTo>
                  <a:lnTo>
                    <a:pt x="193" y="574"/>
                  </a:lnTo>
                  <a:lnTo>
                    <a:pt x="193" y="574"/>
                  </a:lnTo>
                  <a:lnTo>
                    <a:pt x="193" y="574"/>
                  </a:lnTo>
                  <a:lnTo>
                    <a:pt x="193" y="574"/>
                  </a:lnTo>
                  <a:lnTo>
                    <a:pt x="193" y="574"/>
                  </a:lnTo>
                  <a:lnTo>
                    <a:pt x="193" y="574"/>
                  </a:lnTo>
                  <a:lnTo>
                    <a:pt x="193" y="574"/>
                  </a:ln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C4A038E1-8D71-447F-AF7E-5C56A87E8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6767" y="4511985"/>
              <a:ext cx="115936" cy="230142"/>
            </a:xfrm>
            <a:custGeom>
              <a:avLst/>
              <a:gdLst>
                <a:gd name="T0" fmla="*/ 64 w 67"/>
                <a:gd name="T1" fmla="*/ 73 h 133"/>
                <a:gd name="T2" fmla="*/ 58 w 67"/>
                <a:gd name="T3" fmla="*/ 71 h 133"/>
                <a:gd name="T4" fmla="*/ 58 w 67"/>
                <a:gd name="T5" fmla="*/ 58 h 133"/>
                <a:gd name="T6" fmla="*/ 56 w 67"/>
                <a:gd name="T7" fmla="*/ 52 h 133"/>
                <a:gd name="T8" fmla="*/ 56 w 67"/>
                <a:gd name="T9" fmla="*/ 46 h 133"/>
                <a:gd name="T10" fmla="*/ 60 w 67"/>
                <a:gd name="T11" fmla="*/ 44 h 133"/>
                <a:gd name="T12" fmla="*/ 58 w 67"/>
                <a:gd name="T13" fmla="*/ 39 h 133"/>
                <a:gd name="T14" fmla="*/ 60 w 67"/>
                <a:gd name="T15" fmla="*/ 39 h 133"/>
                <a:gd name="T16" fmla="*/ 62 w 67"/>
                <a:gd name="T17" fmla="*/ 35 h 133"/>
                <a:gd name="T18" fmla="*/ 60 w 67"/>
                <a:gd name="T19" fmla="*/ 35 h 133"/>
                <a:gd name="T20" fmla="*/ 62 w 67"/>
                <a:gd name="T21" fmla="*/ 33 h 133"/>
                <a:gd name="T22" fmla="*/ 64 w 67"/>
                <a:gd name="T23" fmla="*/ 33 h 133"/>
                <a:gd name="T24" fmla="*/ 60 w 67"/>
                <a:gd name="T25" fmla="*/ 21 h 133"/>
                <a:gd name="T26" fmla="*/ 56 w 67"/>
                <a:gd name="T27" fmla="*/ 17 h 133"/>
                <a:gd name="T28" fmla="*/ 48 w 67"/>
                <a:gd name="T29" fmla="*/ 17 h 133"/>
                <a:gd name="T30" fmla="*/ 46 w 67"/>
                <a:gd name="T31" fmla="*/ 10 h 133"/>
                <a:gd name="T32" fmla="*/ 46 w 67"/>
                <a:gd name="T33" fmla="*/ 4 h 133"/>
                <a:gd name="T34" fmla="*/ 33 w 67"/>
                <a:gd name="T35" fmla="*/ 2 h 133"/>
                <a:gd name="T36" fmla="*/ 29 w 67"/>
                <a:gd name="T37" fmla="*/ 6 h 133"/>
                <a:gd name="T38" fmla="*/ 23 w 67"/>
                <a:gd name="T39" fmla="*/ 8 h 133"/>
                <a:gd name="T40" fmla="*/ 19 w 67"/>
                <a:gd name="T41" fmla="*/ 15 h 133"/>
                <a:gd name="T42" fmla="*/ 17 w 67"/>
                <a:gd name="T43" fmla="*/ 21 h 133"/>
                <a:gd name="T44" fmla="*/ 17 w 67"/>
                <a:gd name="T45" fmla="*/ 27 h 133"/>
                <a:gd name="T46" fmla="*/ 15 w 67"/>
                <a:gd name="T47" fmla="*/ 31 h 133"/>
                <a:gd name="T48" fmla="*/ 15 w 67"/>
                <a:gd name="T49" fmla="*/ 29 h 133"/>
                <a:gd name="T50" fmla="*/ 13 w 67"/>
                <a:gd name="T51" fmla="*/ 31 h 133"/>
                <a:gd name="T52" fmla="*/ 13 w 67"/>
                <a:gd name="T53" fmla="*/ 33 h 133"/>
                <a:gd name="T54" fmla="*/ 11 w 67"/>
                <a:gd name="T55" fmla="*/ 39 h 133"/>
                <a:gd name="T56" fmla="*/ 15 w 67"/>
                <a:gd name="T57" fmla="*/ 44 h 133"/>
                <a:gd name="T58" fmla="*/ 15 w 67"/>
                <a:gd name="T59" fmla="*/ 46 h 133"/>
                <a:gd name="T60" fmla="*/ 13 w 67"/>
                <a:gd name="T61" fmla="*/ 46 h 133"/>
                <a:gd name="T62" fmla="*/ 11 w 67"/>
                <a:gd name="T63" fmla="*/ 52 h 133"/>
                <a:gd name="T64" fmla="*/ 11 w 67"/>
                <a:gd name="T65" fmla="*/ 52 h 133"/>
                <a:gd name="T66" fmla="*/ 8 w 67"/>
                <a:gd name="T67" fmla="*/ 46 h 133"/>
                <a:gd name="T68" fmla="*/ 8 w 67"/>
                <a:gd name="T69" fmla="*/ 42 h 133"/>
                <a:gd name="T70" fmla="*/ 6 w 67"/>
                <a:gd name="T71" fmla="*/ 44 h 133"/>
                <a:gd name="T72" fmla="*/ 2 w 67"/>
                <a:gd name="T73" fmla="*/ 46 h 133"/>
                <a:gd name="T74" fmla="*/ 6 w 67"/>
                <a:gd name="T75" fmla="*/ 48 h 133"/>
                <a:gd name="T76" fmla="*/ 6 w 67"/>
                <a:gd name="T77" fmla="*/ 52 h 133"/>
                <a:gd name="T78" fmla="*/ 4 w 67"/>
                <a:gd name="T79" fmla="*/ 54 h 133"/>
                <a:gd name="T80" fmla="*/ 0 w 67"/>
                <a:gd name="T81" fmla="*/ 58 h 133"/>
                <a:gd name="T82" fmla="*/ 0 w 67"/>
                <a:gd name="T83" fmla="*/ 75 h 133"/>
                <a:gd name="T84" fmla="*/ 0 w 67"/>
                <a:gd name="T85" fmla="*/ 81 h 133"/>
                <a:gd name="T86" fmla="*/ 4 w 67"/>
                <a:gd name="T87" fmla="*/ 89 h 133"/>
                <a:gd name="T88" fmla="*/ 4 w 67"/>
                <a:gd name="T89" fmla="*/ 95 h 133"/>
                <a:gd name="T90" fmla="*/ 8 w 67"/>
                <a:gd name="T91" fmla="*/ 112 h 133"/>
                <a:gd name="T92" fmla="*/ 11 w 67"/>
                <a:gd name="T93" fmla="*/ 127 h 133"/>
                <a:gd name="T94" fmla="*/ 27 w 67"/>
                <a:gd name="T95" fmla="*/ 133 h 133"/>
                <a:gd name="T96" fmla="*/ 35 w 67"/>
                <a:gd name="T97" fmla="*/ 127 h 133"/>
                <a:gd name="T98" fmla="*/ 40 w 67"/>
                <a:gd name="T99" fmla="*/ 125 h 133"/>
                <a:gd name="T100" fmla="*/ 44 w 67"/>
                <a:gd name="T101" fmla="*/ 125 h 133"/>
                <a:gd name="T102" fmla="*/ 44 w 67"/>
                <a:gd name="T103" fmla="*/ 131 h 133"/>
                <a:gd name="T104" fmla="*/ 48 w 67"/>
                <a:gd name="T105" fmla="*/ 129 h 133"/>
                <a:gd name="T106" fmla="*/ 52 w 67"/>
                <a:gd name="T107" fmla="*/ 122 h 133"/>
                <a:gd name="T108" fmla="*/ 54 w 67"/>
                <a:gd name="T109" fmla="*/ 116 h 133"/>
                <a:gd name="T110" fmla="*/ 58 w 67"/>
                <a:gd name="T111" fmla="*/ 106 h 133"/>
                <a:gd name="T112" fmla="*/ 62 w 67"/>
                <a:gd name="T113" fmla="*/ 100 h 133"/>
                <a:gd name="T114" fmla="*/ 67 w 67"/>
                <a:gd name="T115" fmla="*/ 8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" h="133">
                  <a:moveTo>
                    <a:pt x="67" y="85"/>
                  </a:moveTo>
                  <a:lnTo>
                    <a:pt x="64" y="79"/>
                  </a:lnTo>
                  <a:lnTo>
                    <a:pt x="64" y="75"/>
                  </a:lnTo>
                  <a:lnTo>
                    <a:pt x="64" y="73"/>
                  </a:lnTo>
                  <a:lnTo>
                    <a:pt x="64" y="73"/>
                  </a:lnTo>
                  <a:lnTo>
                    <a:pt x="58" y="73"/>
                  </a:lnTo>
                  <a:lnTo>
                    <a:pt x="58" y="71"/>
                  </a:lnTo>
                  <a:lnTo>
                    <a:pt x="58" y="71"/>
                  </a:lnTo>
                  <a:lnTo>
                    <a:pt x="58" y="69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8" y="58"/>
                  </a:lnTo>
                  <a:lnTo>
                    <a:pt x="54" y="54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6" y="52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8" y="46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39"/>
                  </a:lnTo>
                  <a:lnTo>
                    <a:pt x="58" y="39"/>
                  </a:lnTo>
                  <a:lnTo>
                    <a:pt x="56" y="39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0" y="39"/>
                  </a:lnTo>
                  <a:lnTo>
                    <a:pt x="62" y="39"/>
                  </a:lnTo>
                  <a:lnTo>
                    <a:pt x="64" y="37"/>
                  </a:lnTo>
                  <a:lnTo>
                    <a:pt x="62" y="35"/>
                  </a:lnTo>
                  <a:lnTo>
                    <a:pt x="62" y="35"/>
                  </a:lnTo>
                  <a:lnTo>
                    <a:pt x="62" y="35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62" y="33"/>
                  </a:lnTo>
                  <a:lnTo>
                    <a:pt x="62" y="33"/>
                  </a:lnTo>
                  <a:lnTo>
                    <a:pt x="62" y="33"/>
                  </a:lnTo>
                  <a:lnTo>
                    <a:pt x="62" y="35"/>
                  </a:lnTo>
                  <a:lnTo>
                    <a:pt x="64" y="33"/>
                  </a:lnTo>
                  <a:lnTo>
                    <a:pt x="64" y="33"/>
                  </a:lnTo>
                  <a:lnTo>
                    <a:pt x="64" y="31"/>
                  </a:lnTo>
                  <a:lnTo>
                    <a:pt x="62" y="23"/>
                  </a:lnTo>
                  <a:lnTo>
                    <a:pt x="62" y="21"/>
                  </a:lnTo>
                  <a:lnTo>
                    <a:pt x="60" y="21"/>
                  </a:lnTo>
                  <a:lnTo>
                    <a:pt x="60" y="19"/>
                  </a:lnTo>
                  <a:lnTo>
                    <a:pt x="58" y="19"/>
                  </a:lnTo>
                  <a:lnTo>
                    <a:pt x="58" y="17"/>
                  </a:lnTo>
                  <a:lnTo>
                    <a:pt x="56" y="17"/>
                  </a:lnTo>
                  <a:lnTo>
                    <a:pt x="54" y="17"/>
                  </a:lnTo>
                  <a:lnTo>
                    <a:pt x="52" y="17"/>
                  </a:lnTo>
                  <a:lnTo>
                    <a:pt x="50" y="17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48" y="13"/>
                  </a:lnTo>
                  <a:lnTo>
                    <a:pt x="48" y="10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7" y="19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5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1" y="39"/>
                  </a:lnTo>
                  <a:lnTo>
                    <a:pt x="11" y="42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7" y="42"/>
                  </a:lnTo>
                  <a:lnTo>
                    <a:pt x="17" y="44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48"/>
                  </a:lnTo>
                  <a:lnTo>
                    <a:pt x="13" y="50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11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4" y="46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6" y="54"/>
                  </a:lnTo>
                  <a:lnTo>
                    <a:pt x="8" y="58"/>
                  </a:lnTo>
                  <a:lnTo>
                    <a:pt x="6" y="56"/>
                  </a:lnTo>
                  <a:lnTo>
                    <a:pt x="4" y="54"/>
                  </a:lnTo>
                  <a:lnTo>
                    <a:pt x="2" y="52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7"/>
                  </a:lnTo>
                  <a:lnTo>
                    <a:pt x="2" y="79"/>
                  </a:lnTo>
                  <a:lnTo>
                    <a:pt x="0" y="81"/>
                  </a:lnTo>
                  <a:lnTo>
                    <a:pt x="2" y="83"/>
                  </a:lnTo>
                  <a:lnTo>
                    <a:pt x="2" y="85"/>
                  </a:lnTo>
                  <a:lnTo>
                    <a:pt x="2" y="89"/>
                  </a:lnTo>
                  <a:lnTo>
                    <a:pt x="4" y="89"/>
                  </a:lnTo>
                  <a:lnTo>
                    <a:pt x="4" y="91"/>
                  </a:lnTo>
                  <a:lnTo>
                    <a:pt x="4" y="91"/>
                  </a:lnTo>
                  <a:lnTo>
                    <a:pt x="4" y="93"/>
                  </a:lnTo>
                  <a:lnTo>
                    <a:pt x="4" y="95"/>
                  </a:lnTo>
                  <a:lnTo>
                    <a:pt x="4" y="98"/>
                  </a:lnTo>
                  <a:lnTo>
                    <a:pt x="6" y="104"/>
                  </a:lnTo>
                  <a:lnTo>
                    <a:pt x="8" y="106"/>
                  </a:lnTo>
                  <a:lnTo>
                    <a:pt x="8" y="112"/>
                  </a:lnTo>
                  <a:lnTo>
                    <a:pt x="8" y="116"/>
                  </a:lnTo>
                  <a:lnTo>
                    <a:pt x="6" y="116"/>
                  </a:lnTo>
                  <a:lnTo>
                    <a:pt x="4" y="116"/>
                  </a:lnTo>
                  <a:lnTo>
                    <a:pt x="11" y="127"/>
                  </a:lnTo>
                  <a:lnTo>
                    <a:pt x="13" y="131"/>
                  </a:lnTo>
                  <a:lnTo>
                    <a:pt x="17" y="133"/>
                  </a:lnTo>
                  <a:lnTo>
                    <a:pt x="21" y="133"/>
                  </a:lnTo>
                  <a:lnTo>
                    <a:pt x="27" y="133"/>
                  </a:lnTo>
                  <a:lnTo>
                    <a:pt x="29" y="131"/>
                  </a:lnTo>
                  <a:lnTo>
                    <a:pt x="35" y="127"/>
                  </a:lnTo>
                  <a:lnTo>
                    <a:pt x="35" y="127"/>
                  </a:lnTo>
                  <a:lnTo>
                    <a:pt x="35" y="127"/>
                  </a:lnTo>
                  <a:lnTo>
                    <a:pt x="38" y="125"/>
                  </a:lnTo>
                  <a:lnTo>
                    <a:pt x="38" y="125"/>
                  </a:lnTo>
                  <a:lnTo>
                    <a:pt x="40" y="125"/>
                  </a:lnTo>
                  <a:lnTo>
                    <a:pt x="40" y="125"/>
                  </a:lnTo>
                  <a:lnTo>
                    <a:pt x="40" y="125"/>
                  </a:lnTo>
                  <a:lnTo>
                    <a:pt x="40" y="125"/>
                  </a:lnTo>
                  <a:lnTo>
                    <a:pt x="44" y="125"/>
                  </a:lnTo>
                  <a:lnTo>
                    <a:pt x="44" y="125"/>
                  </a:lnTo>
                  <a:lnTo>
                    <a:pt x="46" y="127"/>
                  </a:lnTo>
                  <a:lnTo>
                    <a:pt x="46" y="129"/>
                  </a:lnTo>
                  <a:lnTo>
                    <a:pt x="44" y="129"/>
                  </a:lnTo>
                  <a:lnTo>
                    <a:pt x="44" y="131"/>
                  </a:lnTo>
                  <a:lnTo>
                    <a:pt x="44" y="131"/>
                  </a:lnTo>
                  <a:lnTo>
                    <a:pt x="46" y="131"/>
                  </a:lnTo>
                  <a:lnTo>
                    <a:pt x="46" y="129"/>
                  </a:lnTo>
                  <a:lnTo>
                    <a:pt x="48" y="129"/>
                  </a:lnTo>
                  <a:lnTo>
                    <a:pt x="48" y="127"/>
                  </a:lnTo>
                  <a:lnTo>
                    <a:pt x="48" y="127"/>
                  </a:lnTo>
                  <a:lnTo>
                    <a:pt x="52" y="125"/>
                  </a:lnTo>
                  <a:lnTo>
                    <a:pt x="52" y="122"/>
                  </a:lnTo>
                  <a:lnTo>
                    <a:pt x="52" y="118"/>
                  </a:lnTo>
                  <a:lnTo>
                    <a:pt x="54" y="118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6" y="108"/>
                  </a:lnTo>
                  <a:lnTo>
                    <a:pt x="56" y="108"/>
                  </a:lnTo>
                  <a:lnTo>
                    <a:pt x="58" y="108"/>
                  </a:lnTo>
                  <a:lnTo>
                    <a:pt x="58" y="106"/>
                  </a:lnTo>
                  <a:lnTo>
                    <a:pt x="58" y="106"/>
                  </a:lnTo>
                  <a:lnTo>
                    <a:pt x="60" y="104"/>
                  </a:lnTo>
                  <a:lnTo>
                    <a:pt x="62" y="102"/>
                  </a:lnTo>
                  <a:lnTo>
                    <a:pt x="62" y="100"/>
                  </a:lnTo>
                  <a:lnTo>
                    <a:pt x="64" y="95"/>
                  </a:lnTo>
                  <a:lnTo>
                    <a:pt x="64" y="93"/>
                  </a:lnTo>
                  <a:lnTo>
                    <a:pt x="64" y="93"/>
                  </a:lnTo>
                  <a:lnTo>
                    <a:pt x="67" y="85"/>
                  </a:lnTo>
                  <a:close/>
                </a:path>
              </a:pathLst>
            </a:custGeom>
            <a:grpFill/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CD7E40FB-5E0C-488B-A0DC-3C264F0063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7242" y="3560271"/>
              <a:ext cx="178230" cy="202456"/>
            </a:xfrm>
            <a:custGeom>
              <a:avLst/>
              <a:gdLst>
                <a:gd name="T0" fmla="*/ 18 w 103"/>
                <a:gd name="T1" fmla="*/ 90 h 117"/>
                <a:gd name="T2" fmla="*/ 8 w 103"/>
                <a:gd name="T3" fmla="*/ 100 h 117"/>
                <a:gd name="T4" fmla="*/ 2 w 103"/>
                <a:gd name="T5" fmla="*/ 106 h 117"/>
                <a:gd name="T6" fmla="*/ 2 w 103"/>
                <a:gd name="T7" fmla="*/ 112 h 117"/>
                <a:gd name="T8" fmla="*/ 4 w 103"/>
                <a:gd name="T9" fmla="*/ 117 h 117"/>
                <a:gd name="T10" fmla="*/ 10 w 103"/>
                <a:gd name="T11" fmla="*/ 108 h 117"/>
                <a:gd name="T12" fmla="*/ 12 w 103"/>
                <a:gd name="T13" fmla="*/ 102 h 117"/>
                <a:gd name="T14" fmla="*/ 22 w 103"/>
                <a:gd name="T15" fmla="*/ 92 h 117"/>
                <a:gd name="T16" fmla="*/ 22 w 103"/>
                <a:gd name="T17" fmla="*/ 85 h 117"/>
                <a:gd name="T18" fmla="*/ 101 w 103"/>
                <a:gd name="T19" fmla="*/ 25 h 117"/>
                <a:gd name="T20" fmla="*/ 103 w 103"/>
                <a:gd name="T21" fmla="*/ 25 h 117"/>
                <a:gd name="T22" fmla="*/ 101 w 103"/>
                <a:gd name="T23" fmla="*/ 21 h 117"/>
                <a:gd name="T24" fmla="*/ 101 w 103"/>
                <a:gd name="T25" fmla="*/ 15 h 117"/>
                <a:gd name="T26" fmla="*/ 101 w 103"/>
                <a:gd name="T27" fmla="*/ 15 h 117"/>
                <a:gd name="T28" fmla="*/ 101 w 103"/>
                <a:gd name="T29" fmla="*/ 15 h 117"/>
                <a:gd name="T30" fmla="*/ 95 w 103"/>
                <a:gd name="T31" fmla="*/ 11 h 117"/>
                <a:gd name="T32" fmla="*/ 91 w 103"/>
                <a:gd name="T33" fmla="*/ 9 h 117"/>
                <a:gd name="T34" fmla="*/ 87 w 103"/>
                <a:gd name="T35" fmla="*/ 3 h 117"/>
                <a:gd name="T36" fmla="*/ 78 w 103"/>
                <a:gd name="T37" fmla="*/ 3 h 117"/>
                <a:gd name="T38" fmla="*/ 74 w 103"/>
                <a:gd name="T39" fmla="*/ 0 h 117"/>
                <a:gd name="T40" fmla="*/ 68 w 103"/>
                <a:gd name="T41" fmla="*/ 5 h 117"/>
                <a:gd name="T42" fmla="*/ 64 w 103"/>
                <a:gd name="T43" fmla="*/ 9 h 117"/>
                <a:gd name="T44" fmla="*/ 62 w 103"/>
                <a:gd name="T45" fmla="*/ 17 h 117"/>
                <a:gd name="T46" fmla="*/ 60 w 103"/>
                <a:gd name="T47" fmla="*/ 19 h 117"/>
                <a:gd name="T48" fmla="*/ 60 w 103"/>
                <a:gd name="T49" fmla="*/ 23 h 117"/>
                <a:gd name="T50" fmla="*/ 60 w 103"/>
                <a:gd name="T51" fmla="*/ 25 h 117"/>
                <a:gd name="T52" fmla="*/ 56 w 103"/>
                <a:gd name="T53" fmla="*/ 32 h 117"/>
                <a:gd name="T54" fmla="*/ 58 w 103"/>
                <a:gd name="T55" fmla="*/ 36 h 117"/>
                <a:gd name="T56" fmla="*/ 58 w 103"/>
                <a:gd name="T57" fmla="*/ 48 h 117"/>
                <a:gd name="T58" fmla="*/ 58 w 103"/>
                <a:gd name="T59" fmla="*/ 48 h 117"/>
                <a:gd name="T60" fmla="*/ 58 w 103"/>
                <a:gd name="T61" fmla="*/ 48 h 117"/>
                <a:gd name="T62" fmla="*/ 58 w 103"/>
                <a:gd name="T63" fmla="*/ 52 h 117"/>
                <a:gd name="T64" fmla="*/ 58 w 103"/>
                <a:gd name="T65" fmla="*/ 61 h 117"/>
                <a:gd name="T66" fmla="*/ 56 w 103"/>
                <a:gd name="T67" fmla="*/ 63 h 117"/>
                <a:gd name="T68" fmla="*/ 60 w 103"/>
                <a:gd name="T69" fmla="*/ 65 h 117"/>
                <a:gd name="T70" fmla="*/ 64 w 103"/>
                <a:gd name="T71" fmla="*/ 63 h 117"/>
                <a:gd name="T72" fmla="*/ 74 w 103"/>
                <a:gd name="T73" fmla="*/ 65 h 117"/>
                <a:gd name="T74" fmla="*/ 76 w 103"/>
                <a:gd name="T75" fmla="*/ 69 h 117"/>
                <a:gd name="T76" fmla="*/ 74 w 103"/>
                <a:gd name="T77" fmla="*/ 71 h 117"/>
                <a:gd name="T78" fmla="*/ 70 w 103"/>
                <a:gd name="T79" fmla="*/ 71 h 117"/>
                <a:gd name="T80" fmla="*/ 64 w 103"/>
                <a:gd name="T81" fmla="*/ 75 h 117"/>
                <a:gd name="T82" fmla="*/ 56 w 103"/>
                <a:gd name="T83" fmla="*/ 85 h 117"/>
                <a:gd name="T84" fmla="*/ 54 w 103"/>
                <a:gd name="T85" fmla="*/ 92 h 117"/>
                <a:gd name="T86" fmla="*/ 52 w 103"/>
                <a:gd name="T87" fmla="*/ 104 h 117"/>
                <a:gd name="T88" fmla="*/ 56 w 103"/>
                <a:gd name="T89" fmla="*/ 104 h 117"/>
                <a:gd name="T90" fmla="*/ 72 w 103"/>
                <a:gd name="T91" fmla="*/ 104 h 117"/>
                <a:gd name="T92" fmla="*/ 89 w 103"/>
                <a:gd name="T93" fmla="*/ 94 h 117"/>
                <a:gd name="T94" fmla="*/ 95 w 103"/>
                <a:gd name="T95" fmla="*/ 92 h 117"/>
                <a:gd name="T96" fmla="*/ 95 w 103"/>
                <a:gd name="T97" fmla="*/ 85 h 117"/>
                <a:gd name="T98" fmla="*/ 101 w 103"/>
                <a:gd name="T99" fmla="*/ 69 h 117"/>
                <a:gd name="T100" fmla="*/ 101 w 103"/>
                <a:gd name="T101" fmla="*/ 63 h 117"/>
                <a:gd name="T102" fmla="*/ 99 w 103"/>
                <a:gd name="T103" fmla="*/ 54 h 117"/>
                <a:gd name="T104" fmla="*/ 101 w 103"/>
                <a:gd name="T105" fmla="*/ 52 h 117"/>
                <a:gd name="T106" fmla="*/ 101 w 103"/>
                <a:gd name="T107" fmla="*/ 50 h 117"/>
                <a:gd name="T108" fmla="*/ 99 w 103"/>
                <a:gd name="T109" fmla="*/ 42 h 117"/>
                <a:gd name="T110" fmla="*/ 99 w 103"/>
                <a:gd name="T111" fmla="*/ 40 h 117"/>
                <a:gd name="T112" fmla="*/ 101 w 103"/>
                <a:gd name="T113" fmla="*/ 36 h 117"/>
                <a:gd name="T114" fmla="*/ 101 w 103"/>
                <a:gd name="T115" fmla="*/ 34 h 117"/>
                <a:gd name="T116" fmla="*/ 103 w 103"/>
                <a:gd name="T117" fmla="*/ 2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117">
                  <a:moveTo>
                    <a:pt x="20" y="85"/>
                  </a:moveTo>
                  <a:lnTo>
                    <a:pt x="20" y="85"/>
                  </a:lnTo>
                  <a:lnTo>
                    <a:pt x="18" y="90"/>
                  </a:lnTo>
                  <a:lnTo>
                    <a:pt x="12" y="94"/>
                  </a:lnTo>
                  <a:lnTo>
                    <a:pt x="10" y="98"/>
                  </a:lnTo>
                  <a:lnTo>
                    <a:pt x="8" y="100"/>
                  </a:lnTo>
                  <a:lnTo>
                    <a:pt x="6" y="102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0" y="108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4" y="117"/>
                  </a:lnTo>
                  <a:lnTo>
                    <a:pt x="4" y="117"/>
                  </a:lnTo>
                  <a:lnTo>
                    <a:pt x="4" y="117"/>
                  </a:lnTo>
                  <a:lnTo>
                    <a:pt x="8" y="112"/>
                  </a:lnTo>
                  <a:lnTo>
                    <a:pt x="10" y="110"/>
                  </a:lnTo>
                  <a:lnTo>
                    <a:pt x="10" y="108"/>
                  </a:lnTo>
                  <a:lnTo>
                    <a:pt x="10" y="106"/>
                  </a:lnTo>
                  <a:lnTo>
                    <a:pt x="10" y="104"/>
                  </a:lnTo>
                  <a:lnTo>
                    <a:pt x="12" y="102"/>
                  </a:lnTo>
                  <a:lnTo>
                    <a:pt x="20" y="94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5" y="90"/>
                  </a:lnTo>
                  <a:lnTo>
                    <a:pt x="25" y="88"/>
                  </a:lnTo>
                  <a:lnTo>
                    <a:pt x="22" y="85"/>
                  </a:lnTo>
                  <a:lnTo>
                    <a:pt x="20" y="85"/>
                  </a:lnTo>
                  <a:close/>
                  <a:moveTo>
                    <a:pt x="101" y="27"/>
                  </a:moveTo>
                  <a:lnTo>
                    <a:pt x="101" y="25"/>
                  </a:lnTo>
                  <a:lnTo>
                    <a:pt x="101" y="25"/>
                  </a:lnTo>
                  <a:lnTo>
                    <a:pt x="103" y="25"/>
                  </a:lnTo>
                  <a:lnTo>
                    <a:pt x="103" y="25"/>
                  </a:lnTo>
                  <a:lnTo>
                    <a:pt x="103" y="23"/>
                  </a:lnTo>
                  <a:lnTo>
                    <a:pt x="101" y="23"/>
                  </a:lnTo>
                  <a:lnTo>
                    <a:pt x="101" y="21"/>
                  </a:lnTo>
                  <a:lnTo>
                    <a:pt x="103" y="19"/>
                  </a:lnTo>
                  <a:lnTo>
                    <a:pt x="101" y="19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103" y="15"/>
                  </a:lnTo>
                  <a:lnTo>
                    <a:pt x="101" y="15"/>
                  </a:lnTo>
                  <a:lnTo>
                    <a:pt x="101" y="13"/>
                  </a:lnTo>
                  <a:lnTo>
                    <a:pt x="95" y="13"/>
                  </a:lnTo>
                  <a:lnTo>
                    <a:pt x="95" y="11"/>
                  </a:lnTo>
                  <a:lnTo>
                    <a:pt x="93" y="11"/>
                  </a:lnTo>
                  <a:lnTo>
                    <a:pt x="91" y="11"/>
                  </a:lnTo>
                  <a:lnTo>
                    <a:pt x="91" y="9"/>
                  </a:lnTo>
                  <a:lnTo>
                    <a:pt x="91" y="7"/>
                  </a:lnTo>
                  <a:lnTo>
                    <a:pt x="89" y="5"/>
                  </a:lnTo>
                  <a:lnTo>
                    <a:pt x="87" y="3"/>
                  </a:lnTo>
                  <a:lnTo>
                    <a:pt x="85" y="3"/>
                  </a:lnTo>
                  <a:lnTo>
                    <a:pt x="81" y="3"/>
                  </a:lnTo>
                  <a:lnTo>
                    <a:pt x="78" y="3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3"/>
                  </a:lnTo>
                  <a:lnTo>
                    <a:pt x="68" y="5"/>
                  </a:lnTo>
                  <a:lnTo>
                    <a:pt x="66" y="5"/>
                  </a:lnTo>
                  <a:lnTo>
                    <a:pt x="64" y="7"/>
                  </a:lnTo>
                  <a:lnTo>
                    <a:pt x="64" y="9"/>
                  </a:lnTo>
                  <a:lnTo>
                    <a:pt x="62" y="15"/>
                  </a:lnTo>
                  <a:lnTo>
                    <a:pt x="62" y="17"/>
                  </a:lnTo>
                  <a:lnTo>
                    <a:pt x="62" y="17"/>
                  </a:lnTo>
                  <a:lnTo>
                    <a:pt x="60" y="17"/>
                  </a:lnTo>
                  <a:lnTo>
                    <a:pt x="60" y="17"/>
                  </a:lnTo>
                  <a:lnTo>
                    <a:pt x="60" y="19"/>
                  </a:lnTo>
                  <a:lnTo>
                    <a:pt x="60" y="21"/>
                  </a:lnTo>
                  <a:lnTo>
                    <a:pt x="60" y="23"/>
                  </a:lnTo>
                  <a:lnTo>
                    <a:pt x="60" y="23"/>
                  </a:lnTo>
                  <a:lnTo>
                    <a:pt x="60" y="23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0" y="27"/>
                  </a:lnTo>
                  <a:lnTo>
                    <a:pt x="58" y="29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58" y="44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52"/>
                  </a:lnTo>
                  <a:lnTo>
                    <a:pt x="60" y="56"/>
                  </a:lnTo>
                  <a:lnTo>
                    <a:pt x="60" y="59"/>
                  </a:lnTo>
                  <a:lnTo>
                    <a:pt x="58" y="61"/>
                  </a:lnTo>
                  <a:lnTo>
                    <a:pt x="56" y="61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60" y="65"/>
                  </a:lnTo>
                  <a:lnTo>
                    <a:pt x="60" y="65"/>
                  </a:lnTo>
                  <a:lnTo>
                    <a:pt x="60" y="65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68" y="65"/>
                  </a:lnTo>
                  <a:lnTo>
                    <a:pt x="74" y="65"/>
                  </a:lnTo>
                  <a:lnTo>
                    <a:pt x="74" y="65"/>
                  </a:lnTo>
                  <a:lnTo>
                    <a:pt x="74" y="67"/>
                  </a:lnTo>
                  <a:lnTo>
                    <a:pt x="76" y="69"/>
                  </a:lnTo>
                  <a:lnTo>
                    <a:pt x="74" y="71"/>
                  </a:lnTo>
                  <a:lnTo>
                    <a:pt x="74" y="71"/>
                  </a:lnTo>
                  <a:lnTo>
                    <a:pt x="74" y="71"/>
                  </a:lnTo>
                  <a:lnTo>
                    <a:pt x="74" y="71"/>
                  </a:lnTo>
                  <a:lnTo>
                    <a:pt x="74" y="71"/>
                  </a:lnTo>
                  <a:lnTo>
                    <a:pt x="70" y="71"/>
                  </a:lnTo>
                  <a:lnTo>
                    <a:pt x="68" y="71"/>
                  </a:lnTo>
                  <a:lnTo>
                    <a:pt x="66" y="73"/>
                  </a:lnTo>
                  <a:lnTo>
                    <a:pt x="64" y="75"/>
                  </a:lnTo>
                  <a:lnTo>
                    <a:pt x="58" y="79"/>
                  </a:lnTo>
                  <a:lnTo>
                    <a:pt x="56" y="81"/>
                  </a:lnTo>
                  <a:lnTo>
                    <a:pt x="56" y="85"/>
                  </a:lnTo>
                  <a:lnTo>
                    <a:pt x="56" y="88"/>
                  </a:lnTo>
                  <a:lnTo>
                    <a:pt x="56" y="90"/>
                  </a:lnTo>
                  <a:lnTo>
                    <a:pt x="54" y="92"/>
                  </a:lnTo>
                  <a:lnTo>
                    <a:pt x="52" y="98"/>
                  </a:lnTo>
                  <a:lnTo>
                    <a:pt x="49" y="100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54" y="106"/>
                  </a:lnTo>
                  <a:lnTo>
                    <a:pt x="56" y="104"/>
                  </a:lnTo>
                  <a:lnTo>
                    <a:pt x="58" y="104"/>
                  </a:lnTo>
                  <a:lnTo>
                    <a:pt x="62" y="104"/>
                  </a:lnTo>
                  <a:lnTo>
                    <a:pt x="72" y="104"/>
                  </a:lnTo>
                  <a:lnTo>
                    <a:pt x="76" y="102"/>
                  </a:lnTo>
                  <a:lnTo>
                    <a:pt x="85" y="96"/>
                  </a:lnTo>
                  <a:lnTo>
                    <a:pt x="89" y="94"/>
                  </a:lnTo>
                  <a:lnTo>
                    <a:pt x="95" y="92"/>
                  </a:lnTo>
                  <a:lnTo>
                    <a:pt x="95" y="92"/>
                  </a:lnTo>
                  <a:lnTo>
                    <a:pt x="95" y="92"/>
                  </a:lnTo>
                  <a:lnTo>
                    <a:pt x="95" y="92"/>
                  </a:lnTo>
                  <a:lnTo>
                    <a:pt x="95" y="92"/>
                  </a:lnTo>
                  <a:lnTo>
                    <a:pt x="95" y="85"/>
                  </a:lnTo>
                  <a:lnTo>
                    <a:pt x="95" y="79"/>
                  </a:lnTo>
                  <a:lnTo>
                    <a:pt x="99" y="71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01" y="63"/>
                  </a:lnTo>
                  <a:lnTo>
                    <a:pt x="101" y="63"/>
                  </a:lnTo>
                  <a:lnTo>
                    <a:pt x="99" y="54"/>
                  </a:lnTo>
                  <a:lnTo>
                    <a:pt x="99" y="54"/>
                  </a:lnTo>
                  <a:lnTo>
                    <a:pt x="99" y="54"/>
                  </a:lnTo>
                  <a:lnTo>
                    <a:pt x="101" y="54"/>
                  </a:lnTo>
                  <a:lnTo>
                    <a:pt x="101" y="52"/>
                  </a:lnTo>
                  <a:lnTo>
                    <a:pt x="101" y="52"/>
                  </a:lnTo>
                  <a:lnTo>
                    <a:pt x="101" y="52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99" y="48"/>
                  </a:lnTo>
                  <a:lnTo>
                    <a:pt x="99" y="46"/>
                  </a:lnTo>
                  <a:lnTo>
                    <a:pt x="99" y="42"/>
                  </a:lnTo>
                  <a:lnTo>
                    <a:pt x="99" y="42"/>
                  </a:lnTo>
                  <a:lnTo>
                    <a:pt x="101" y="40"/>
                  </a:lnTo>
                  <a:lnTo>
                    <a:pt x="99" y="40"/>
                  </a:lnTo>
                  <a:lnTo>
                    <a:pt x="99" y="38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4"/>
                  </a:lnTo>
                  <a:lnTo>
                    <a:pt x="101" y="34"/>
                  </a:lnTo>
                  <a:lnTo>
                    <a:pt x="101" y="34"/>
                  </a:lnTo>
                  <a:lnTo>
                    <a:pt x="101" y="34"/>
                  </a:lnTo>
                  <a:lnTo>
                    <a:pt x="101" y="32"/>
                  </a:lnTo>
                  <a:lnTo>
                    <a:pt x="103" y="27"/>
                  </a:lnTo>
                  <a:lnTo>
                    <a:pt x="101" y="27"/>
                  </a:lnTo>
                  <a:close/>
                </a:path>
              </a:pathLst>
            </a:custGeom>
            <a:grpFill/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95B2FA4-1DE5-4198-8CE3-FC52D02AF5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39424" y="4479108"/>
              <a:ext cx="1026121" cy="1361816"/>
            </a:xfrm>
            <a:custGeom>
              <a:avLst/>
              <a:gdLst>
                <a:gd name="T0" fmla="*/ 321 w 593"/>
                <a:gd name="T1" fmla="*/ 92 h 787"/>
                <a:gd name="T2" fmla="*/ 315 w 593"/>
                <a:gd name="T3" fmla="*/ 52 h 787"/>
                <a:gd name="T4" fmla="*/ 323 w 593"/>
                <a:gd name="T5" fmla="*/ 56 h 787"/>
                <a:gd name="T6" fmla="*/ 333 w 593"/>
                <a:gd name="T7" fmla="*/ 38 h 787"/>
                <a:gd name="T8" fmla="*/ 333 w 593"/>
                <a:gd name="T9" fmla="*/ 27 h 787"/>
                <a:gd name="T10" fmla="*/ 327 w 593"/>
                <a:gd name="T11" fmla="*/ 19 h 787"/>
                <a:gd name="T12" fmla="*/ 335 w 593"/>
                <a:gd name="T13" fmla="*/ 19 h 787"/>
                <a:gd name="T14" fmla="*/ 340 w 593"/>
                <a:gd name="T15" fmla="*/ 13 h 787"/>
                <a:gd name="T16" fmla="*/ 342 w 593"/>
                <a:gd name="T17" fmla="*/ 5 h 787"/>
                <a:gd name="T18" fmla="*/ 333 w 593"/>
                <a:gd name="T19" fmla="*/ 2 h 787"/>
                <a:gd name="T20" fmla="*/ 329 w 593"/>
                <a:gd name="T21" fmla="*/ 9 h 787"/>
                <a:gd name="T22" fmla="*/ 333 w 593"/>
                <a:gd name="T23" fmla="*/ 13 h 787"/>
                <a:gd name="T24" fmla="*/ 319 w 593"/>
                <a:gd name="T25" fmla="*/ 15 h 787"/>
                <a:gd name="T26" fmla="*/ 292 w 593"/>
                <a:gd name="T27" fmla="*/ 718 h 787"/>
                <a:gd name="T28" fmla="*/ 300 w 593"/>
                <a:gd name="T29" fmla="*/ 720 h 787"/>
                <a:gd name="T30" fmla="*/ 586 w 593"/>
                <a:gd name="T31" fmla="*/ 320 h 787"/>
                <a:gd name="T32" fmla="*/ 578 w 593"/>
                <a:gd name="T33" fmla="*/ 314 h 787"/>
                <a:gd name="T34" fmla="*/ 559 w 593"/>
                <a:gd name="T35" fmla="*/ 305 h 787"/>
                <a:gd name="T36" fmla="*/ 535 w 593"/>
                <a:gd name="T37" fmla="*/ 272 h 787"/>
                <a:gd name="T38" fmla="*/ 510 w 593"/>
                <a:gd name="T39" fmla="*/ 235 h 787"/>
                <a:gd name="T40" fmla="*/ 503 w 593"/>
                <a:gd name="T41" fmla="*/ 233 h 787"/>
                <a:gd name="T42" fmla="*/ 489 w 593"/>
                <a:gd name="T43" fmla="*/ 229 h 787"/>
                <a:gd name="T44" fmla="*/ 441 w 593"/>
                <a:gd name="T45" fmla="*/ 218 h 787"/>
                <a:gd name="T46" fmla="*/ 365 w 593"/>
                <a:gd name="T47" fmla="*/ 175 h 787"/>
                <a:gd name="T48" fmla="*/ 321 w 593"/>
                <a:gd name="T49" fmla="*/ 129 h 787"/>
                <a:gd name="T50" fmla="*/ 300 w 593"/>
                <a:gd name="T51" fmla="*/ 125 h 787"/>
                <a:gd name="T52" fmla="*/ 286 w 593"/>
                <a:gd name="T53" fmla="*/ 139 h 787"/>
                <a:gd name="T54" fmla="*/ 288 w 593"/>
                <a:gd name="T55" fmla="*/ 170 h 787"/>
                <a:gd name="T56" fmla="*/ 284 w 593"/>
                <a:gd name="T57" fmla="*/ 195 h 787"/>
                <a:gd name="T58" fmla="*/ 267 w 593"/>
                <a:gd name="T59" fmla="*/ 208 h 787"/>
                <a:gd name="T60" fmla="*/ 242 w 593"/>
                <a:gd name="T61" fmla="*/ 280 h 787"/>
                <a:gd name="T62" fmla="*/ 265 w 593"/>
                <a:gd name="T63" fmla="*/ 395 h 787"/>
                <a:gd name="T64" fmla="*/ 188 w 593"/>
                <a:gd name="T65" fmla="*/ 536 h 787"/>
                <a:gd name="T66" fmla="*/ 6 w 593"/>
                <a:gd name="T67" fmla="*/ 614 h 787"/>
                <a:gd name="T68" fmla="*/ 55 w 593"/>
                <a:gd name="T69" fmla="*/ 735 h 787"/>
                <a:gd name="T70" fmla="*/ 120 w 593"/>
                <a:gd name="T71" fmla="*/ 778 h 787"/>
                <a:gd name="T72" fmla="*/ 151 w 593"/>
                <a:gd name="T73" fmla="*/ 766 h 787"/>
                <a:gd name="T74" fmla="*/ 180 w 593"/>
                <a:gd name="T75" fmla="*/ 755 h 787"/>
                <a:gd name="T76" fmla="*/ 205 w 593"/>
                <a:gd name="T77" fmla="*/ 762 h 787"/>
                <a:gd name="T78" fmla="*/ 226 w 593"/>
                <a:gd name="T79" fmla="*/ 757 h 787"/>
                <a:gd name="T80" fmla="*/ 242 w 593"/>
                <a:gd name="T81" fmla="*/ 743 h 787"/>
                <a:gd name="T82" fmla="*/ 248 w 593"/>
                <a:gd name="T83" fmla="*/ 724 h 787"/>
                <a:gd name="T84" fmla="*/ 261 w 593"/>
                <a:gd name="T85" fmla="*/ 693 h 787"/>
                <a:gd name="T86" fmla="*/ 313 w 593"/>
                <a:gd name="T87" fmla="*/ 685 h 787"/>
                <a:gd name="T88" fmla="*/ 344 w 593"/>
                <a:gd name="T89" fmla="*/ 666 h 787"/>
                <a:gd name="T90" fmla="*/ 362 w 593"/>
                <a:gd name="T91" fmla="*/ 623 h 787"/>
                <a:gd name="T92" fmla="*/ 441 w 593"/>
                <a:gd name="T93" fmla="*/ 600 h 787"/>
                <a:gd name="T94" fmla="*/ 431 w 593"/>
                <a:gd name="T95" fmla="*/ 558 h 787"/>
                <a:gd name="T96" fmla="*/ 439 w 593"/>
                <a:gd name="T97" fmla="*/ 523 h 787"/>
                <a:gd name="T98" fmla="*/ 452 w 593"/>
                <a:gd name="T99" fmla="*/ 494 h 787"/>
                <a:gd name="T100" fmla="*/ 458 w 593"/>
                <a:gd name="T101" fmla="*/ 480 h 787"/>
                <a:gd name="T102" fmla="*/ 470 w 593"/>
                <a:gd name="T103" fmla="*/ 488 h 787"/>
                <a:gd name="T104" fmla="*/ 481 w 593"/>
                <a:gd name="T105" fmla="*/ 492 h 787"/>
                <a:gd name="T106" fmla="*/ 497 w 593"/>
                <a:gd name="T107" fmla="*/ 473 h 787"/>
                <a:gd name="T108" fmla="*/ 508 w 593"/>
                <a:gd name="T109" fmla="*/ 459 h 787"/>
                <a:gd name="T110" fmla="*/ 514 w 593"/>
                <a:gd name="T111" fmla="*/ 446 h 787"/>
                <a:gd name="T112" fmla="*/ 555 w 593"/>
                <a:gd name="T113" fmla="*/ 403 h 787"/>
                <a:gd name="T114" fmla="*/ 591 w 593"/>
                <a:gd name="T115" fmla="*/ 341 h 787"/>
                <a:gd name="T116" fmla="*/ 512 w 593"/>
                <a:gd name="T117" fmla="*/ 480 h 787"/>
                <a:gd name="T118" fmla="*/ 501 w 593"/>
                <a:gd name="T119" fmla="*/ 500 h 787"/>
                <a:gd name="T120" fmla="*/ 512 w 593"/>
                <a:gd name="T121" fmla="*/ 498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3" h="787">
                  <a:moveTo>
                    <a:pt x="319" y="96"/>
                  </a:moveTo>
                  <a:lnTo>
                    <a:pt x="319" y="98"/>
                  </a:lnTo>
                  <a:lnTo>
                    <a:pt x="321" y="98"/>
                  </a:lnTo>
                  <a:lnTo>
                    <a:pt x="321" y="98"/>
                  </a:lnTo>
                  <a:lnTo>
                    <a:pt x="323" y="96"/>
                  </a:lnTo>
                  <a:lnTo>
                    <a:pt x="323" y="94"/>
                  </a:lnTo>
                  <a:lnTo>
                    <a:pt x="323" y="92"/>
                  </a:lnTo>
                  <a:lnTo>
                    <a:pt x="323" y="92"/>
                  </a:lnTo>
                  <a:lnTo>
                    <a:pt x="323" y="90"/>
                  </a:lnTo>
                  <a:lnTo>
                    <a:pt x="323" y="90"/>
                  </a:lnTo>
                  <a:lnTo>
                    <a:pt x="321" y="90"/>
                  </a:lnTo>
                  <a:lnTo>
                    <a:pt x="321" y="90"/>
                  </a:lnTo>
                  <a:lnTo>
                    <a:pt x="319" y="92"/>
                  </a:lnTo>
                  <a:lnTo>
                    <a:pt x="319" y="92"/>
                  </a:lnTo>
                  <a:lnTo>
                    <a:pt x="321" y="92"/>
                  </a:lnTo>
                  <a:lnTo>
                    <a:pt x="321" y="92"/>
                  </a:lnTo>
                  <a:lnTo>
                    <a:pt x="319" y="96"/>
                  </a:lnTo>
                  <a:lnTo>
                    <a:pt x="319" y="96"/>
                  </a:lnTo>
                  <a:close/>
                  <a:moveTo>
                    <a:pt x="313" y="25"/>
                  </a:moveTo>
                  <a:lnTo>
                    <a:pt x="315" y="25"/>
                  </a:lnTo>
                  <a:lnTo>
                    <a:pt x="315" y="29"/>
                  </a:lnTo>
                  <a:lnTo>
                    <a:pt x="317" y="32"/>
                  </a:lnTo>
                  <a:lnTo>
                    <a:pt x="317" y="32"/>
                  </a:lnTo>
                  <a:lnTo>
                    <a:pt x="315" y="36"/>
                  </a:lnTo>
                  <a:lnTo>
                    <a:pt x="315" y="42"/>
                  </a:lnTo>
                  <a:lnTo>
                    <a:pt x="315" y="44"/>
                  </a:lnTo>
                  <a:lnTo>
                    <a:pt x="313" y="46"/>
                  </a:lnTo>
                  <a:lnTo>
                    <a:pt x="313" y="46"/>
                  </a:lnTo>
                  <a:lnTo>
                    <a:pt x="313" y="48"/>
                  </a:lnTo>
                  <a:lnTo>
                    <a:pt x="315" y="50"/>
                  </a:lnTo>
                  <a:lnTo>
                    <a:pt x="315" y="52"/>
                  </a:lnTo>
                  <a:lnTo>
                    <a:pt x="315" y="52"/>
                  </a:lnTo>
                  <a:lnTo>
                    <a:pt x="313" y="54"/>
                  </a:lnTo>
                  <a:lnTo>
                    <a:pt x="313" y="54"/>
                  </a:lnTo>
                  <a:lnTo>
                    <a:pt x="313" y="56"/>
                  </a:lnTo>
                  <a:lnTo>
                    <a:pt x="313" y="58"/>
                  </a:lnTo>
                  <a:lnTo>
                    <a:pt x="313" y="61"/>
                  </a:lnTo>
                  <a:lnTo>
                    <a:pt x="315" y="61"/>
                  </a:lnTo>
                  <a:lnTo>
                    <a:pt x="317" y="61"/>
                  </a:lnTo>
                  <a:lnTo>
                    <a:pt x="317" y="61"/>
                  </a:lnTo>
                  <a:lnTo>
                    <a:pt x="317" y="63"/>
                  </a:lnTo>
                  <a:lnTo>
                    <a:pt x="317" y="65"/>
                  </a:lnTo>
                  <a:lnTo>
                    <a:pt x="319" y="65"/>
                  </a:lnTo>
                  <a:lnTo>
                    <a:pt x="321" y="65"/>
                  </a:lnTo>
                  <a:lnTo>
                    <a:pt x="323" y="63"/>
                  </a:lnTo>
                  <a:lnTo>
                    <a:pt x="323" y="63"/>
                  </a:lnTo>
                  <a:lnTo>
                    <a:pt x="323" y="58"/>
                  </a:lnTo>
                  <a:lnTo>
                    <a:pt x="323" y="56"/>
                  </a:lnTo>
                  <a:lnTo>
                    <a:pt x="323" y="54"/>
                  </a:lnTo>
                  <a:lnTo>
                    <a:pt x="325" y="52"/>
                  </a:lnTo>
                  <a:lnTo>
                    <a:pt x="325" y="54"/>
                  </a:lnTo>
                  <a:lnTo>
                    <a:pt x="325" y="52"/>
                  </a:lnTo>
                  <a:lnTo>
                    <a:pt x="327" y="52"/>
                  </a:lnTo>
                  <a:lnTo>
                    <a:pt x="327" y="50"/>
                  </a:lnTo>
                  <a:lnTo>
                    <a:pt x="329" y="48"/>
                  </a:lnTo>
                  <a:lnTo>
                    <a:pt x="329" y="46"/>
                  </a:lnTo>
                  <a:lnTo>
                    <a:pt x="329" y="46"/>
                  </a:lnTo>
                  <a:lnTo>
                    <a:pt x="331" y="44"/>
                  </a:lnTo>
                  <a:lnTo>
                    <a:pt x="331" y="42"/>
                  </a:lnTo>
                  <a:lnTo>
                    <a:pt x="333" y="40"/>
                  </a:lnTo>
                  <a:lnTo>
                    <a:pt x="331" y="38"/>
                  </a:lnTo>
                  <a:lnTo>
                    <a:pt x="331" y="38"/>
                  </a:lnTo>
                  <a:lnTo>
                    <a:pt x="333" y="38"/>
                  </a:lnTo>
                  <a:lnTo>
                    <a:pt x="333" y="38"/>
                  </a:lnTo>
                  <a:lnTo>
                    <a:pt x="335" y="38"/>
                  </a:lnTo>
                  <a:lnTo>
                    <a:pt x="335" y="38"/>
                  </a:lnTo>
                  <a:lnTo>
                    <a:pt x="335" y="38"/>
                  </a:lnTo>
                  <a:lnTo>
                    <a:pt x="335" y="36"/>
                  </a:lnTo>
                  <a:lnTo>
                    <a:pt x="335" y="36"/>
                  </a:lnTo>
                  <a:lnTo>
                    <a:pt x="333" y="36"/>
                  </a:lnTo>
                  <a:lnTo>
                    <a:pt x="333" y="36"/>
                  </a:lnTo>
                  <a:lnTo>
                    <a:pt x="333" y="34"/>
                  </a:lnTo>
                  <a:lnTo>
                    <a:pt x="333" y="34"/>
                  </a:lnTo>
                  <a:lnTo>
                    <a:pt x="333" y="32"/>
                  </a:lnTo>
                  <a:lnTo>
                    <a:pt x="333" y="29"/>
                  </a:lnTo>
                  <a:lnTo>
                    <a:pt x="333" y="29"/>
                  </a:lnTo>
                  <a:lnTo>
                    <a:pt x="331" y="29"/>
                  </a:lnTo>
                  <a:lnTo>
                    <a:pt x="331" y="29"/>
                  </a:lnTo>
                  <a:lnTo>
                    <a:pt x="331" y="27"/>
                  </a:lnTo>
                  <a:lnTo>
                    <a:pt x="333" y="27"/>
                  </a:lnTo>
                  <a:lnTo>
                    <a:pt x="335" y="25"/>
                  </a:lnTo>
                  <a:lnTo>
                    <a:pt x="338" y="25"/>
                  </a:lnTo>
                  <a:lnTo>
                    <a:pt x="338" y="23"/>
                  </a:lnTo>
                  <a:lnTo>
                    <a:pt x="331" y="23"/>
                  </a:lnTo>
                  <a:lnTo>
                    <a:pt x="329" y="23"/>
                  </a:lnTo>
                  <a:lnTo>
                    <a:pt x="329" y="23"/>
                  </a:lnTo>
                  <a:lnTo>
                    <a:pt x="329" y="21"/>
                  </a:lnTo>
                  <a:lnTo>
                    <a:pt x="329" y="21"/>
                  </a:lnTo>
                  <a:lnTo>
                    <a:pt x="329" y="19"/>
                  </a:lnTo>
                  <a:lnTo>
                    <a:pt x="329" y="19"/>
                  </a:lnTo>
                  <a:lnTo>
                    <a:pt x="329" y="21"/>
                  </a:lnTo>
                  <a:lnTo>
                    <a:pt x="327" y="23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19"/>
                  </a:lnTo>
                  <a:lnTo>
                    <a:pt x="327" y="19"/>
                  </a:lnTo>
                  <a:lnTo>
                    <a:pt x="327" y="17"/>
                  </a:lnTo>
                  <a:lnTo>
                    <a:pt x="327" y="17"/>
                  </a:lnTo>
                  <a:lnTo>
                    <a:pt x="329" y="15"/>
                  </a:lnTo>
                  <a:lnTo>
                    <a:pt x="331" y="15"/>
                  </a:lnTo>
                  <a:lnTo>
                    <a:pt x="331" y="15"/>
                  </a:lnTo>
                  <a:lnTo>
                    <a:pt x="331" y="15"/>
                  </a:lnTo>
                  <a:lnTo>
                    <a:pt x="331" y="17"/>
                  </a:lnTo>
                  <a:lnTo>
                    <a:pt x="331" y="17"/>
                  </a:lnTo>
                  <a:lnTo>
                    <a:pt x="331" y="17"/>
                  </a:lnTo>
                  <a:lnTo>
                    <a:pt x="331" y="17"/>
                  </a:lnTo>
                  <a:lnTo>
                    <a:pt x="333" y="17"/>
                  </a:lnTo>
                  <a:lnTo>
                    <a:pt x="333" y="17"/>
                  </a:lnTo>
                  <a:lnTo>
                    <a:pt x="333" y="19"/>
                  </a:lnTo>
                  <a:lnTo>
                    <a:pt x="333" y="19"/>
                  </a:lnTo>
                  <a:lnTo>
                    <a:pt x="335" y="19"/>
                  </a:lnTo>
                  <a:lnTo>
                    <a:pt x="335" y="19"/>
                  </a:lnTo>
                  <a:lnTo>
                    <a:pt x="338" y="19"/>
                  </a:lnTo>
                  <a:lnTo>
                    <a:pt x="338" y="19"/>
                  </a:lnTo>
                  <a:lnTo>
                    <a:pt x="338" y="19"/>
                  </a:lnTo>
                  <a:lnTo>
                    <a:pt x="338" y="19"/>
                  </a:lnTo>
                  <a:lnTo>
                    <a:pt x="338" y="17"/>
                  </a:lnTo>
                  <a:lnTo>
                    <a:pt x="335" y="17"/>
                  </a:lnTo>
                  <a:lnTo>
                    <a:pt x="335" y="15"/>
                  </a:lnTo>
                  <a:lnTo>
                    <a:pt x="335" y="15"/>
                  </a:lnTo>
                  <a:lnTo>
                    <a:pt x="335" y="15"/>
                  </a:lnTo>
                  <a:lnTo>
                    <a:pt x="335" y="15"/>
                  </a:lnTo>
                  <a:lnTo>
                    <a:pt x="335" y="13"/>
                  </a:lnTo>
                  <a:lnTo>
                    <a:pt x="335" y="13"/>
                  </a:lnTo>
                  <a:lnTo>
                    <a:pt x="335" y="13"/>
                  </a:lnTo>
                  <a:lnTo>
                    <a:pt x="338" y="15"/>
                  </a:lnTo>
                  <a:lnTo>
                    <a:pt x="338" y="15"/>
                  </a:lnTo>
                  <a:lnTo>
                    <a:pt x="340" y="13"/>
                  </a:lnTo>
                  <a:lnTo>
                    <a:pt x="338" y="11"/>
                  </a:lnTo>
                  <a:lnTo>
                    <a:pt x="338" y="11"/>
                  </a:lnTo>
                  <a:lnTo>
                    <a:pt x="338" y="13"/>
                  </a:lnTo>
                  <a:lnTo>
                    <a:pt x="335" y="13"/>
                  </a:lnTo>
                  <a:lnTo>
                    <a:pt x="335" y="13"/>
                  </a:lnTo>
                  <a:lnTo>
                    <a:pt x="333" y="11"/>
                  </a:lnTo>
                  <a:lnTo>
                    <a:pt x="331" y="9"/>
                  </a:lnTo>
                  <a:lnTo>
                    <a:pt x="333" y="9"/>
                  </a:lnTo>
                  <a:lnTo>
                    <a:pt x="333" y="9"/>
                  </a:lnTo>
                  <a:lnTo>
                    <a:pt x="333" y="9"/>
                  </a:lnTo>
                  <a:lnTo>
                    <a:pt x="333" y="7"/>
                  </a:lnTo>
                  <a:lnTo>
                    <a:pt x="335" y="5"/>
                  </a:lnTo>
                  <a:lnTo>
                    <a:pt x="338" y="5"/>
                  </a:lnTo>
                  <a:lnTo>
                    <a:pt x="340" y="5"/>
                  </a:lnTo>
                  <a:lnTo>
                    <a:pt x="340" y="5"/>
                  </a:lnTo>
                  <a:lnTo>
                    <a:pt x="342" y="5"/>
                  </a:lnTo>
                  <a:lnTo>
                    <a:pt x="340" y="2"/>
                  </a:lnTo>
                  <a:lnTo>
                    <a:pt x="338" y="2"/>
                  </a:lnTo>
                  <a:lnTo>
                    <a:pt x="340" y="2"/>
                  </a:lnTo>
                  <a:lnTo>
                    <a:pt x="340" y="5"/>
                  </a:lnTo>
                  <a:lnTo>
                    <a:pt x="340" y="5"/>
                  </a:lnTo>
                  <a:lnTo>
                    <a:pt x="338" y="5"/>
                  </a:lnTo>
                  <a:lnTo>
                    <a:pt x="338" y="5"/>
                  </a:lnTo>
                  <a:lnTo>
                    <a:pt x="335" y="5"/>
                  </a:lnTo>
                  <a:lnTo>
                    <a:pt x="335" y="2"/>
                  </a:lnTo>
                  <a:lnTo>
                    <a:pt x="335" y="2"/>
                  </a:lnTo>
                  <a:lnTo>
                    <a:pt x="333" y="2"/>
                  </a:lnTo>
                  <a:lnTo>
                    <a:pt x="333" y="2"/>
                  </a:lnTo>
                  <a:lnTo>
                    <a:pt x="333" y="2"/>
                  </a:lnTo>
                  <a:lnTo>
                    <a:pt x="333" y="2"/>
                  </a:lnTo>
                  <a:lnTo>
                    <a:pt x="333" y="2"/>
                  </a:lnTo>
                  <a:lnTo>
                    <a:pt x="333" y="2"/>
                  </a:lnTo>
                  <a:lnTo>
                    <a:pt x="333" y="0"/>
                  </a:lnTo>
                  <a:lnTo>
                    <a:pt x="333" y="0"/>
                  </a:lnTo>
                  <a:lnTo>
                    <a:pt x="331" y="2"/>
                  </a:lnTo>
                  <a:lnTo>
                    <a:pt x="329" y="0"/>
                  </a:lnTo>
                  <a:lnTo>
                    <a:pt x="329" y="0"/>
                  </a:lnTo>
                  <a:lnTo>
                    <a:pt x="329" y="0"/>
                  </a:lnTo>
                  <a:lnTo>
                    <a:pt x="329" y="2"/>
                  </a:lnTo>
                  <a:lnTo>
                    <a:pt x="329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7"/>
                  </a:lnTo>
                  <a:lnTo>
                    <a:pt x="327" y="7"/>
                  </a:lnTo>
                  <a:lnTo>
                    <a:pt x="329" y="7"/>
                  </a:lnTo>
                  <a:lnTo>
                    <a:pt x="329" y="9"/>
                  </a:lnTo>
                  <a:lnTo>
                    <a:pt x="329" y="9"/>
                  </a:lnTo>
                  <a:lnTo>
                    <a:pt x="329" y="11"/>
                  </a:lnTo>
                  <a:lnTo>
                    <a:pt x="329" y="9"/>
                  </a:lnTo>
                  <a:lnTo>
                    <a:pt x="325" y="9"/>
                  </a:lnTo>
                  <a:lnTo>
                    <a:pt x="325" y="9"/>
                  </a:lnTo>
                  <a:lnTo>
                    <a:pt x="325" y="13"/>
                  </a:lnTo>
                  <a:lnTo>
                    <a:pt x="325" y="13"/>
                  </a:lnTo>
                  <a:lnTo>
                    <a:pt x="327" y="13"/>
                  </a:lnTo>
                  <a:lnTo>
                    <a:pt x="327" y="13"/>
                  </a:lnTo>
                  <a:lnTo>
                    <a:pt x="327" y="13"/>
                  </a:lnTo>
                  <a:lnTo>
                    <a:pt x="329" y="13"/>
                  </a:lnTo>
                  <a:lnTo>
                    <a:pt x="329" y="11"/>
                  </a:lnTo>
                  <a:lnTo>
                    <a:pt x="329" y="11"/>
                  </a:lnTo>
                  <a:lnTo>
                    <a:pt x="331" y="11"/>
                  </a:lnTo>
                  <a:lnTo>
                    <a:pt x="331" y="13"/>
                  </a:lnTo>
                  <a:lnTo>
                    <a:pt x="333" y="13"/>
                  </a:lnTo>
                  <a:lnTo>
                    <a:pt x="333" y="13"/>
                  </a:lnTo>
                  <a:lnTo>
                    <a:pt x="333" y="15"/>
                  </a:lnTo>
                  <a:lnTo>
                    <a:pt x="331" y="15"/>
                  </a:lnTo>
                  <a:lnTo>
                    <a:pt x="329" y="13"/>
                  </a:lnTo>
                  <a:lnTo>
                    <a:pt x="329" y="13"/>
                  </a:lnTo>
                  <a:lnTo>
                    <a:pt x="327" y="15"/>
                  </a:lnTo>
                  <a:lnTo>
                    <a:pt x="327" y="15"/>
                  </a:lnTo>
                  <a:lnTo>
                    <a:pt x="325" y="15"/>
                  </a:lnTo>
                  <a:lnTo>
                    <a:pt x="325" y="15"/>
                  </a:lnTo>
                  <a:lnTo>
                    <a:pt x="325" y="15"/>
                  </a:lnTo>
                  <a:lnTo>
                    <a:pt x="325" y="15"/>
                  </a:lnTo>
                  <a:lnTo>
                    <a:pt x="323" y="13"/>
                  </a:lnTo>
                  <a:lnTo>
                    <a:pt x="323" y="13"/>
                  </a:lnTo>
                  <a:lnTo>
                    <a:pt x="321" y="13"/>
                  </a:lnTo>
                  <a:lnTo>
                    <a:pt x="321" y="13"/>
                  </a:lnTo>
                  <a:lnTo>
                    <a:pt x="319" y="15"/>
                  </a:lnTo>
                  <a:lnTo>
                    <a:pt x="319" y="15"/>
                  </a:lnTo>
                  <a:lnTo>
                    <a:pt x="319" y="15"/>
                  </a:lnTo>
                  <a:lnTo>
                    <a:pt x="319" y="13"/>
                  </a:lnTo>
                  <a:lnTo>
                    <a:pt x="319" y="13"/>
                  </a:lnTo>
                  <a:lnTo>
                    <a:pt x="319" y="11"/>
                  </a:lnTo>
                  <a:lnTo>
                    <a:pt x="319" y="11"/>
                  </a:lnTo>
                  <a:lnTo>
                    <a:pt x="319" y="11"/>
                  </a:lnTo>
                  <a:lnTo>
                    <a:pt x="317" y="11"/>
                  </a:lnTo>
                  <a:lnTo>
                    <a:pt x="317" y="11"/>
                  </a:lnTo>
                  <a:lnTo>
                    <a:pt x="315" y="15"/>
                  </a:lnTo>
                  <a:lnTo>
                    <a:pt x="309" y="23"/>
                  </a:lnTo>
                  <a:lnTo>
                    <a:pt x="309" y="25"/>
                  </a:lnTo>
                  <a:lnTo>
                    <a:pt x="309" y="27"/>
                  </a:lnTo>
                  <a:lnTo>
                    <a:pt x="311" y="27"/>
                  </a:lnTo>
                  <a:lnTo>
                    <a:pt x="313" y="25"/>
                  </a:lnTo>
                  <a:close/>
                  <a:moveTo>
                    <a:pt x="292" y="718"/>
                  </a:moveTo>
                  <a:lnTo>
                    <a:pt x="290" y="718"/>
                  </a:lnTo>
                  <a:lnTo>
                    <a:pt x="290" y="718"/>
                  </a:lnTo>
                  <a:lnTo>
                    <a:pt x="290" y="720"/>
                  </a:lnTo>
                  <a:lnTo>
                    <a:pt x="290" y="720"/>
                  </a:lnTo>
                  <a:lnTo>
                    <a:pt x="290" y="720"/>
                  </a:lnTo>
                  <a:lnTo>
                    <a:pt x="292" y="720"/>
                  </a:lnTo>
                  <a:lnTo>
                    <a:pt x="294" y="718"/>
                  </a:lnTo>
                  <a:lnTo>
                    <a:pt x="294" y="718"/>
                  </a:lnTo>
                  <a:lnTo>
                    <a:pt x="292" y="718"/>
                  </a:lnTo>
                  <a:close/>
                  <a:moveTo>
                    <a:pt x="306" y="716"/>
                  </a:moveTo>
                  <a:lnTo>
                    <a:pt x="306" y="716"/>
                  </a:lnTo>
                  <a:lnTo>
                    <a:pt x="306" y="714"/>
                  </a:lnTo>
                  <a:lnTo>
                    <a:pt x="304" y="716"/>
                  </a:lnTo>
                  <a:lnTo>
                    <a:pt x="302" y="716"/>
                  </a:lnTo>
                  <a:lnTo>
                    <a:pt x="300" y="718"/>
                  </a:lnTo>
                  <a:lnTo>
                    <a:pt x="300" y="720"/>
                  </a:lnTo>
                  <a:lnTo>
                    <a:pt x="302" y="720"/>
                  </a:lnTo>
                  <a:lnTo>
                    <a:pt x="304" y="720"/>
                  </a:lnTo>
                  <a:lnTo>
                    <a:pt x="306" y="720"/>
                  </a:lnTo>
                  <a:lnTo>
                    <a:pt x="306" y="720"/>
                  </a:lnTo>
                  <a:lnTo>
                    <a:pt x="309" y="718"/>
                  </a:lnTo>
                  <a:lnTo>
                    <a:pt x="309" y="718"/>
                  </a:lnTo>
                  <a:lnTo>
                    <a:pt x="306" y="716"/>
                  </a:lnTo>
                  <a:close/>
                  <a:moveTo>
                    <a:pt x="593" y="322"/>
                  </a:moveTo>
                  <a:lnTo>
                    <a:pt x="591" y="320"/>
                  </a:lnTo>
                  <a:lnTo>
                    <a:pt x="589" y="318"/>
                  </a:lnTo>
                  <a:lnTo>
                    <a:pt x="586" y="318"/>
                  </a:lnTo>
                  <a:lnTo>
                    <a:pt x="586" y="318"/>
                  </a:lnTo>
                  <a:lnTo>
                    <a:pt x="584" y="318"/>
                  </a:lnTo>
                  <a:lnTo>
                    <a:pt x="584" y="318"/>
                  </a:lnTo>
                  <a:lnTo>
                    <a:pt x="586" y="320"/>
                  </a:lnTo>
                  <a:lnTo>
                    <a:pt x="586" y="320"/>
                  </a:lnTo>
                  <a:lnTo>
                    <a:pt x="586" y="320"/>
                  </a:lnTo>
                  <a:lnTo>
                    <a:pt x="586" y="320"/>
                  </a:lnTo>
                  <a:lnTo>
                    <a:pt x="584" y="320"/>
                  </a:lnTo>
                  <a:lnTo>
                    <a:pt x="584" y="320"/>
                  </a:lnTo>
                  <a:lnTo>
                    <a:pt x="584" y="320"/>
                  </a:lnTo>
                  <a:lnTo>
                    <a:pt x="584" y="320"/>
                  </a:lnTo>
                  <a:lnTo>
                    <a:pt x="584" y="320"/>
                  </a:lnTo>
                  <a:lnTo>
                    <a:pt x="584" y="318"/>
                  </a:lnTo>
                  <a:lnTo>
                    <a:pt x="584" y="318"/>
                  </a:lnTo>
                  <a:lnTo>
                    <a:pt x="584" y="318"/>
                  </a:lnTo>
                  <a:lnTo>
                    <a:pt x="582" y="318"/>
                  </a:lnTo>
                  <a:lnTo>
                    <a:pt x="582" y="318"/>
                  </a:lnTo>
                  <a:lnTo>
                    <a:pt x="582" y="316"/>
                  </a:lnTo>
                  <a:lnTo>
                    <a:pt x="582" y="318"/>
                  </a:lnTo>
                  <a:lnTo>
                    <a:pt x="580" y="318"/>
                  </a:lnTo>
                  <a:lnTo>
                    <a:pt x="578" y="314"/>
                  </a:lnTo>
                  <a:lnTo>
                    <a:pt x="576" y="314"/>
                  </a:lnTo>
                  <a:lnTo>
                    <a:pt x="570" y="316"/>
                  </a:lnTo>
                  <a:lnTo>
                    <a:pt x="570" y="316"/>
                  </a:lnTo>
                  <a:lnTo>
                    <a:pt x="568" y="316"/>
                  </a:lnTo>
                  <a:lnTo>
                    <a:pt x="568" y="316"/>
                  </a:lnTo>
                  <a:lnTo>
                    <a:pt x="568" y="314"/>
                  </a:lnTo>
                  <a:lnTo>
                    <a:pt x="568" y="314"/>
                  </a:lnTo>
                  <a:lnTo>
                    <a:pt x="568" y="314"/>
                  </a:lnTo>
                  <a:lnTo>
                    <a:pt x="570" y="314"/>
                  </a:lnTo>
                  <a:lnTo>
                    <a:pt x="570" y="314"/>
                  </a:lnTo>
                  <a:lnTo>
                    <a:pt x="568" y="314"/>
                  </a:lnTo>
                  <a:lnTo>
                    <a:pt x="568" y="312"/>
                  </a:lnTo>
                  <a:lnTo>
                    <a:pt x="566" y="309"/>
                  </a:lnTo>
                  <a:lnTo>
                    <a:pt x="564" y="309"/>
                  </a:lnTo>
                  <a:lnTo>
                    <a:pt x="559" y="305"/>
                  </a:lnTo>
                  <a:lnTo>
                    <a:pt x="559" y="305"/>
                  </a:lnTo>
                  <a:lnTo>
                    <a:pt x="557" y="303"/>
                  </a:lnTo>
                  <a:lnTo>
                    <a:pt x="555" y="299"/>
                  </a:lnTo>
                  <a:lnTo>
                    <a:pt x="553" y="297"/>
                  </a:lnTo>
                  <a:lnTo>
                    <a:pt x="551" y="297"/>
                  </a:lnTo>
                  <a:lnTo>
                    <a:pt x="551" y="295"/>
                  </a:lnTo>
                  <a:lnTo>
                    <a:pt x="551" y="293"/>
                  </a:lnTo>
                  <a:lnTo>
                    <a:pt x="547" y="287"/>
                  </a:lnTo>
                  <a:lnTo>
                    <a:pt x="547" y="285"/>
                  </a:lnTo>
                  <a:lnTo>
                    <a:pt x="545" y="283"/>
                  </a:lnTo>
                  <a:lnTo>
                    <a:pt x="541" y="280"/>
                  </a:lnTo>
                  <a:lnTo>
                    <a:pt x="539" y="278"/>
                  </a:lnTo>
                  <a:lnTo>
                    <a:pt x="535" y="276"/>
                  </a:lnTo>
                  <a:lnTo>
                    <a:pt x="535" y="276"/>
                  </a:lnTo>
                  <a:lnTo>
                    <a:pt x="535" y="274"/>
                  </a:lnTo>
                  <a:lnTo>
                    <a:pt x="535" y="272"/>
                  </a:lnTo>
                  <a:lnTo>
                    <a:pt x="535" y="272"/>
                  </a:lnTo>
                  <a:lnTo>
                    <a:pt x="528" y="268"/>
                  </a:lnTo>
                  <a:lnTo>
                    <a:pt x="528" y="262"/>
                  </a:lnTo>
                  <a:lnTo>
                    <a:pt x="528" y="260"/>
                  </a:lnTo>
                  <a:lnTo>
                    <a:pt x="526" y="258"/>
                  </a:lnTo>
                  <a:lnTo>
                    <a:pt x="524" y="258"/>
                  </a:lnTo>
                  <a:lnTo>
                    <a:pt x="524" y="253"/>
                  </a:lnTo>
                  <a:lnTo>
                    <a:pt x="522" y="251"/>
                  </a:lnTo>
                  <a:lnTo>
                    <a:pt x="520" y="251"/>
                  </a:lnTo>
                  <a:lnTo>
                    <a:pt x="516" y="247"/>
                  </a:lnTo>
                  <a:lnTo>
                    <a:pt x="514" y="245"/>
                  </a:lnTo>
                  <a:lnTo>
                    <a:pt x="514" y="241"/>
                  </a:lnTo>
                  <a:lnTo>
                    <a:pt x="512" y="241"/>
                  </a:lnTo>
                  <a:lnTo>
                    <a:pt x="514" y="239"/>
                  </a:lnTo>
                  <a:lnTo>
                    <a:pt x="512" y="237"/>
                  </a:lnTo>
                  <a:lnTo>
                    <a:pt x="510" y="235"/>
                  </a:lnTo>
                  <a:lnTo>
                    <a:pt x="510" y="235"/>
                  </a:lnTo>
                  <a:lnTo>
                    <a:pt x="510" y="235"/>
                  </a:lnTo>
                  <a:lnTo>
                    <a:pt x="510" y="235"/>
                  </a:lnTo>
                  <a:lnTo>
                    <a:pt x="510" y="237"/>
                  </a:lnTo>
                  <a:lnTo>
                    <a:pt x="508" y="237"/>
                  </a:lnTo>
                  <a:lnTo>
                    <a:pt x="508" y="237"/>
                  </a:lnTo>
                  <a:lnTo>
                    <a:pt x="508" y="235"/>
                  </a:lnTo>
                  <a:lnTo>
                    <a:pt x="508" y="235"/>
                  </a:lnTo>
                  <a:lnTo>
                    <a:pt x="508" y="235"/>
                  </a:lnTo>
                  <a:lnTo>
                    <a:pt x="508" y="235"/>
                  </a:lnTo>
                  <a:lnTo>
                    <a:pt x="508" y="235"/>
                  </a:lnTo>
                  <a:lnTo>
                    <a:pt x="506" y="235"/>
                  </a:lnTo>
                  <a:lnTo>
                    <a:pt x="506" y="235"/>
                  </a:lnTo>
                  <a:lnTo>
                    <a:pt x="506" y="235"/>
                  </a:lnTo>
                  <a:lnTo>
                    <a:pt x="503" y="233"/>
                  </a:lnTo>
                  <a:lnTo>
                    <a:pt x="503" y="233"/>
                  </a:lnTo>
                  <a:lnTo>
                    <a:pt x="503" y="233"/>
                  </a:lnTo>
                  <a:lnTo>
                    <a:pt x="503" y="233"/>
                  </a:lnTo>
                  <a:lnTo>
                    <a:pt x="503" y="233"/>
                  </a:lnTo>
                  <a:lnTo>
                    <a:pt x="503" y="233"/>
                  </a:lnTo>
                  <a:lnTo>
                    <a:pt x="501" y="233"/>
                  </a:lnTo>
                  <a:lnTo>
                    <a:pt x="501" y="233"/>
                  </a:lnTo>
                  <a:lnTo>
                    <a:pt x="501" y="233"/>
                  </a:lnTo>
                  <a:lnTo>
                    <a:pt x="501" y="231"/>
                  </a:lnTo>
                  <a:lnTo>
                    <a:pt x="499" y="229"/>
                  </a:lnTo>
                  <a:lnTo>
                    <a:pt x="499" y="227"/>
                  </a:lnTo>
                  <a:lnTo>
                    <a:pt x="497" y="227"/>
                  </a:lnTo>
                  <a:lnTo>
                    <a:pt x="495" y="227"/>
                  </a:lnTo>
                  <a:lnTo>
                    <a:pt x="493" y="227"/>
                  </a:lnTo>
                  <a:lnTo>
                    <a:pt x="491" y="227"/>
                  </a:lnTo>
                  <a:lnTo>
                    <a:pt x="491" y="227"/>
                  </a:lnTo>
                  <a:lnTo>
                    <a:pt x="489" y="227"/>
                  </a:lnTo>
                  <a:lnTo>
                    <a:pt x="489" y="229"/>
                  </a:lnTo>
                  <a:lnTo>
                    <a:pt x="487" y="229"/>
                  </a:lnTo>
                  <a:lnTo>
                    <a:pt x="485" y="229"/>
                  </a:lnTo>
                  <a:lnTo>
                    <a:pt x="481" y="229"/>
                  </a:lnTo>
                  <a:lnTo>
                    <a:pt x="477" y="229"/>
                  </a:lnTo>
                  <a:lnTo>
                    <a:pt x="474" y="229"/>
                  </a:lnTo>
                  <a:lnTo>
                    <a:pt x="472" y="227"/>
                  </a:lnTo>
                  <a:lnTo>
                    <a:pt x="470" y="224"/>
                  </a:lnTo>
                  <a:lnTo>
                    <a:pt x="468" y="224"/>
                  </a:lnTo>
                  <a:lnTo>
                    <a:pt x="468" y="222"/>
                  </a:lnTo>
                  <a:lnTo>
                    <a:pt x="464" y="220"/>
                  </a:lnTo>
                  <a:lnTo>
                    <a:pt x="460" y="220"/>
                  </a:lnTo>
                  <a:lnTo>
                    <a:pt x="456" y="220"/>
                  </a:lnTo>
                  <a:lnTo>
                    <a:pt x="447" y="220"/>
                  </a:lnTo>
                  <a:lnTo>
                    <a:pt x="445" y="220"/>
                  </a:lnTo>
                  <a:lnTo>
                    <a:pt x="443" y="220"/>
                  </a:lnTo>
                  <a:lnTo>
                    <a:pt x="441" y="218"/>
                  </a:lnTo>
                  <a:lnTo>
                    <a:pt x="439" y="218"/>
                  </a:lnTo>
                  <a:lnTo>
                    <a:pt x="437" y="216"/>
                  </a:lnTo>
                  <a:lnTo>
                    <a:pt x="437" y="216"/>
                  </a:lnTo>
                  <a:lnTo>
                    <a:pt x="431" y="216"/>
                  </a:lnTo>
                  <a:lnTo>
                    <a:pt x="429" y="216"/>
                  </a:lnTo>
                  <a:lnTo>
                    <a:pt x="427" y="214"/>
                  </a:lnTo>
                  <a:lnTo>
                    <a:pt x="423" y="214"/>
                  </a:lnTo>
                  <a:lnTo>
                    <a:pt x="416" y="210"/>
                  </a:lnTo>
                  <a:lnTo>
                    <a:pt x="402" y="208"/>
                  </a:lnTo>
                  <a:lnTo>
                    <a:pt x="391" y="204"/>
                  </a:lnTo>
                  <a:lnTo>
                    <a:pt x="389" y="202"/>
                  </a:lnTo>
                  <a:lnTo>
                    <a:pt x="381" y="195"/>
                  </a:lnTo>
                  <a:lnTo>
                    <a:pt x="373" y="187"/>
                  </a:lnTo>
                  <a:lnTo>
                    <a:pt x="367" y="179"/>
                  </a:lnTo>
                  <a:lnTo>
                    <a:pt x="365" y="177"/>
                  </a:lnTo>
                  <a:lnTo>
                    <a:pt x="365" y="175"/>
                  </a:lnTo>
                  <a:lnTo>
                    <a:pt x="362" y="173"/>
                  </a:lnTo>
                  <a:lnTo>
                    <a:pt x="354" y="162"/>
                  </a:lnTo>
                  <a:lnTo>
                    <a:pt x="350" y="158"/>
                  </a:lnTo>
                  <a:lnTo>
                    <a:pt x="348" y="156"/>
                  </a:lnTo>
                  <a:lnTo>
                    <a:pt x="340" y="139"/>
                  </a:lnTo>
                  <a:lnTo>
                    <a:pt x="340" y="137"/>
                  </a:lnTo>
                  <a:lnTo>
                    <a:pt x="338" y="135"/>
                  </a:lnTo>
                  <a:lnTo>
                    <a:pt x="338" y="133"/>
                  </a:lnTo>
                  <a:lnTo>
                    <a:pt x="333" y="123"/>
                  </a:lnTo>
                  <a:lnTo>
                    <a:pt x="331" y="117"/>
                  </a:lnTo>
                  <a:lnTo>
                    <a:pt x="327" y="117"/>
                  </a:lnTo>
                  <a:lnTo>
                    <a:pt x="327" y="119"/>
                  </a:lnTo>
                  <a:lnTo>
                    <a:pt x="325" y="123"/>
                  </a:lnTo>
                  <a:lnTo>
                    <a:pt x="325" y="125"/>
                  </a:lnTo>
                  <a:lnTo>
                    <a:pt x="323" y="125"/>
                  </a:lnTo>
                  <a:lnTo>
                    <a:pt x="321" y="129"/>
                  </a:lnTo>
                  <a:lnTo>
                    <a:pt x="319" y="129"/>
                  </a:lnTo>
                  <a:lnTo>
                    <a:pt x="317" y="129"/>
                  </a:lnTo>
                  <a:lnTo>
                    <a:pt x="315" y="129"/>
                  </a:lnTo>
                  <a:lnTo>
                    <a:pt x="315" y="133"/>
                  </a:lnTo>
                  <a:lnTo>
                    <a:pt x="313" y="135"/>
                  </a:lnTo>
                  <a:lnTo>
                    <a:pt x="313" y="135"/>
                  </a:lnTo>
                  <a:lnTo>
                    <a:pt x="311" y="137"/>
                  </a:lnTo>
                  <a:lnTo>
                    <a:pt x="311" y="137"/>
                  </a:lnTo>
                  <a:lnTo>
                    <a:pt x="309" y="137"/>
                  </a:lnTo>
                  <a:lnTo>
                    <a:pt x="306" y="137"/>
                  </a:lnTo>
                  <a:lnTo>
                    <a:pt x="304" y="135"/>
                  </a:lnTo>
                  <a:lnTo>
                    <a:pt x="302" y="129"/>
                  </a:lnTo>
                  <a:lnTo>
                    <a:pt x="300" y="127"/>
                  </a:lnTo>
                  <a:lnTo>
                    <a:pt x="298" y="127"/>
                  </a:lnTo>
                  <a:lnTo>
                    <a:pt x="300" y="125"/>
                  </a:lnTo>
                  <a:lnTo>
                    <a:pt x="300" y="125"/>
                  </a:lnTo>
                  <a:lnTo>
                    <a:pt x="302" y="125"/>
                  </a:lnTo>
                  <a:lnTo>
                    <a:pt x="302" y="125"/>
                  </a:lnTo>
                  <a:lnTo>
                    <a:pt x="304" y="127"/>
                  </a:lnTo>
                  <a:lnTo>
                    <a:pt x="304" y="121"/>
                  </a:lnTo>
                  <a:lnTo>
                    <a:pt x="302" y="119"/>
                  </a:lnTo>
                  <a:lnTo>
                    <a:pt x="300" y="117"/>
                  </a:lnTo>
                  <a:lnTo>
                    <a:pt x="298" y="117"/>
                  </a:lnTo>
                  <a:lnTo>
                    <a:pt x="294" y="119"/>
                  </a:lnTo>
                  <a:lnTo>
                    <a:pt x="292" y="119"/>
                  </a:lnTo>
                  <a:lnTo>
                    <a:pt x="290" y="121"/>
                  </a:lnTo>
                  <a:lnTo>
                    <a:pt x="288" y="125"/>
                  </a:lnTo>
                  <a:lnTo>
                    <a:pt x="286" y="127"/>
                  </a:lnTo>
                  <a:lnTo>
                    <a:pt x="288" y="133"/>
                  </a:lnTo>
                  <a:lnTo>
                    <a:pt x="288" y="135"/>
                  </a:lnTo>
                  <a:lnTo>
                    <a:pt x="286" y="137"/>
                  </a:lnTo>
                  <a:lnTo>
                    <a:pt x="286" y="139"/>
                  </a:lnTo>
                  <a:lnTo>
                    <a:pt x="288" y="144"/>
                  </a:lnTo>
                  <a:lnTo>
                    <a:pt x="288" y="146"/>
                  </a:lnTo>
                  <a:lnTo>
                    <a:pt x="286" y="146"/>
                  </a:lnTo>
                  <a:lnTo>
                    <a:pt x="286" y="150"/>
                  </a:lnTo>
                  <a:lnTo>
                    <a:pt x="286" y="150"/>
                  </a:lnTo>
                  <a:lnTo>
                    <a:pt x="284" y="152"/>
                  </a:lnTo>
                  <a:lnTo>
                    <a:pt x="284" y="154"/>
                  </a:lnTo>
                  <a:lnTo>
                    <a:pt x="286" y="156"/>
                  </a:lnTo>
                  <a:lnTo>
                    <a:pt x="286" y="162"/>
                  </a:lnTo>
                  <a:lnTo>
                    <a:pt x="286" y="162"/>
                  </a:lnTo>
                  <a:lnTo>
                    <a:pt x="286" y="162"/>
                  </a:lnTo>
                  <a:lnTo>
                    <a:pt x="288" y="164"/>
                  </a:lnTo>
                  <a:lnTo>
                    <a:pt x="288" y="164"/>
                  </a:lnTo>
                  <a:lnTo>
                    <a:pt x="288" y="166"/>
                  </a:lnTo>
                  <a:lnTo>
                    <a:pt x="288" y="170"/>
                  </a:lnTo>
                  <a:lnTo>
                    <a:pt x="288" y="170"/>
                  </a:lnTo>
                  <a:lnTo>
                    <a:pt x="284" y="177"/>
                  </a:lnTo>
                  <a:lnTo>
                    <a:pt x="284" y="177"/>
                  </a:lnTo>
                  <a:lnTo>
                    <a:pt x="284" y="179"/>
                  </a:lnTo>
                  <a:lnTo>
                    <a:pt x="286" y="179"/>
                  </a:lnTo>
                  <a:lnTo>
                    <a:pt x="290" y="181"/>
                  </a:lnTo>
                  <a:lnTo>
                    <a:pt x="290" y="181"/>
                  </a:lnTo>
                  <a:lnTo>
                    <a:pt x="294" y="179"/>
                  </a:lnTo>
                  <a:lnTo>
                    <a:pt x="298" y="179"/>
                  </a:lnTo>
                  <a:lnTo>
                    <a:pt x="298" y="183"/>
                  </a:lnTo>
                  <a:lnTo>
                    <a:pt x="300" y="185"/>
                  </a:lnTo>
                  <a:lnTo>
                    <a:pt x="302" y="191"/>
                  </a:lnTo>
                  <a:lnTo>
                    <a:pt x="300" y="191"/>
                  </a:lnTo>
                  <a:lnTo>
                    <a:pt x="296" y="193"/>
                  </a:lnTo>
                  <a:lnTo>
                    <a:pt x="288" y="197"/>
                  </a:lnTo>
                  <a:lnTo>
                    <a:pt x="286" y="197"/>
                  </a:lnTo>
                  <a:lnTo>
                    <a:pt x="284" y="195"/>
                  </a:lnTo>
                  <a:lnTo>
                    <a:pt x="284" y="195"/>
                  </a:lnTo>
                  <a:lnTo>
                    <a:pt x="282" y="195"/>
                  </a:lnTo>
                  <a:lnTo>
                    <a:pt x="282" y="195"/>
                  </a:lnTo>
                  <a:lnTo>
                    <a:pt x="277" y="195"/>
                  </a:lnTo>
                  <a:lnTo>
                    <a:pt x="275" y="195"/>
                  </a:lnTo>
                  <a:lnTo>
                    <a:pt x="273" y="195"/>
                  </a:lnTo>
                  <a:lnTo>
                    <a:pt x="271" y="197"/>
                  </a:lnTo>
                  <a:lnTo>
                    <a:pt x="269" y="197"/>
                  </a:lnTo>
                  <a:lnTo>
                    <a:pt x="267" y="200"/>
                  </a:lnTo>
                  <a:lnTo>
                    <a:pt x="265" y="200"/>
                  </a:lnTo>
                  <a:lnTo>
                    <a:pt x="261" y="202"/>
                  </a:lnTo>
                  <a:lnTo>
                    <a:pt x="261" y="202"/>
                  </a:lnTo>
                  <a:lnTo>
                    <a:pt x="261" y="204"/>
                  </a:lnTo>
                  <a:lnTo>
                    <a:pt x="263" y="204"/>
                  </a:lnTo>
                  <a:lnTo>
                    <a:pt x="265" y="206"/>
                  </a:lnTo>
                  <a:lnTo>
                    <a:pt x="267" y="208"/>
                  </a:lnTo>
                  <a:lnTo>
                    <a:pt x="267" y="210"/>
                  </a:lnTo>
                  <a:lnTo>
                    <a:pt x="267" y="216"/>
                  </a:lnTo>
                  <a:lnTo>
                    <a:pt x="267" y="218"/>
                  </a:lnTo>
                  <a:lnTo>
                    <a:pt x="263" y="222"/>
                  </a:lnTo>
                  <a:lnTo>
                    <a:pt x="263" y="224"/>
                  </a:lnTo>
                  <a:lnTo>
                    <a:pt x="261" y="235"/>
                  </a:lnTo>
                  <a:lnTo>
                    <a:pt x="259" y="237"/>
                  </a:lnTo>
                  <a:lnTo>
                    <a:pt x="257" y="239"/>
                  </a:lnTo>
                  <a:lnTo>
                    <a:pt x="257" y="239"/>
                  </a:lnTo>
                  <a:lnTo>
                    <a:pt x="255" y="241"/>
                  </a:lnTo>
                  <a:lnTo>
                    <a:pt x="255" y="243"/>
                  </a:lnTo>
                  <a:lnTo>
                    <a:pt x="253" y="251"/>
                  </a:lnTo>
                  <a:lnTo>
                    <a:pt x="250" y="258"/>
                  </a:lnTo>
                  <a:lnTo>
                    <a:pt x="244" y="270"/>
                  </a:lnTo>
                  <a:lnTo>
                    <a:pt x="242" y="278"/>
                  </a:lnTo>
                  <a:lnTo>
                    <a:pt x="242" y="280"/>
                  </a:lnTo>
                  <a:lnTo>
                    <a:pt x="242" y="280"/>
                  </a:lnTo>
                  <a:lnTo>
                    <a:pt x="242" y="291"/>
                  </a:lnTo>
                  <a:lnTo>
                    <a:pt x="240" y="303"/>
                  </a:lnTo>
                  <a:lnTo>
                    <a:pt x="246" y="312"/>
                  </a:lnTo>
                  <a:lnTo>
                    <a:pt x="253" y="322"/>
                  </a:lnTo>
                  <a:lnTo>
                    <a:pt x="259" y="332"/>
                  </a:lnTo>
                  <a:lnTo>
                    <a:pt x="265" y="343"/>
                  </a:lnTo>
                  <a:lnTo>
                    <a:pt x="269" y="353"/>
                  </a:lnTo>
                  <a:lnTo>
                    <a:pt x="273" y="359"/>
                  </a:lnTo>
                  <a:lnTo>
                    <a:pt x="275" y="361"/>
                  </a:lnTo>
                  <a:lnTo>
                    <a:pt x="275" y="363"/>
                  </a:lnTo>
                  <a:lnTo>
                    <a:pt x="271" y="372"/>
                  </a:lnTo>
                  <a:lnTo>
                    <a:pt x="271" y="374"/>
                  </a:lnTo>
                  <a:lnTo>
                    <a:pt x="269" y="378"/>
                  </a:lnTo>
                  <a:lnTo>
                    <a:pt x="267" y="386"/>
                  </a:lnTo>
                  <a:lnTo>
                    <a:pt x="265" y="395"/>
                  </a:lnTo>
                  <a:lnTo>
                    <a:pt x="261" y="405"/>
                  </a:lnTo>
                  <a:lnTo>
                    <a:pt x="259" y="417"/>
                  </a:lnTo>
                  <a:lnTo>
                    <a:pt x="255" y="430"/>
                  </a:lnTo>
                  <a:lnTo>
                    <a:pt x="250" y="444"/>
                  </a:lnTo>
                  <a:lnTo>
                    <a:pt x="246" y="457"/>
                  </a:lnTo>
                  <a:lnTo>
                    <a:pt x="242" y="469"/>
                  </a:lnTo>
                  <a:lnTo>
                    <a:pt x="238" y="482"/>
                  </a:lnTo>
                  <a:lnTo>
                    <a:pt x="234" y="492"/>
                  </a:lnTo>
                  <a:lnTo>
                    <a:pt x="232" y="500"/>
                  </a:lnTo>
                  <a:lnTo>
                    <a:pt x="230" y="509"/>
                  </a:lnTo>
                  <a:lnTo>
                    <a:pt x="228" y="513"/>
                  </a:lnTo>
                  <a:lnTo>
                    <a:pt x="228" y="515"/>
                  </a:lnTo>
                  <a:lnTo>
                    <a:pt x="226" y="521"/>
                  </a:lnTo>
                  <a:lnTo>
                    <a:pt x="213" y="525"/>
                  </a:lnTo>
                  <a:lnTo>
                    <a:pt x="201" y="529"/>
                  </a:lnTo>
                  <a:lnTo>
                    <a:pt x="188" y="536"/>
                  </a:lnTo>
                  <a:lnTo>
                    <a:pt x="176" y="540"/>
                  </a:lnTo>
                  <a:lnTo>
                    <a:pt x="161" y="544"/>
                  </a:lnTo>
                  <a:lnTo>
                    <a:pt x="149" y="548"/>
                  </a:lnTo>
                  <a:lnTo>
                    <a:pt x="136" y="552"/>
                  </a:lnTo>
                  <a:lnTo>
                    <a:pt x="124" y="558"/>
                  </a:lnTo>
                  <a:lnTo>
                    <a:pt x="111" y="563"/>
                  </a:lnTo>
                  <a:lnTo>
                    <a:pt x="97" y="567"/>
                  </a:lnTo>
                  <a:lnTo>
                    <a:pt x="85" y="571"/>
                  </a:lnTo>
                  <a:lnTo>
                    <a:pt x="72" y="575"/>
                  </a:lnTo>
                  <a:lnTo>
                    <a:pt x="60" y="581"/>
                  </a:lnTo>
                  <a:lnTo>
                    <a:pt x="45" y="585"/>
                  </a:lnTo>
                  <a:lnTo>
                    <a:pt x="33" y="589"/>
                  </a:lnTo>
                  <a:lnTo>
                    <a:pt x="20" y="594"/>
                  </a:lnTo>
                  <a:lnTo>
                    <a:pt x="0" y="602"/>
                  </a:lnTo>
                  <a:lnTo>
                    <a:pt x="2" y="608"/>
                  </a:lnTo>
                  <a:lnTo>
                    <a:pt x="6" y="614"/>
                  </a:lnTo>
                  <a:lnTo>
                    <a:pt x="8" y="623"/>
                  </a:lnTo>
                  <a:lnTo>
                    <a:pt x="12" y="631"/>
                  </a:lnTo>
                  <a:lnTo>
                    <a:pt x="14" y="637"/>
                  </a:lnTo>
                  <a:lnTo>
                    <a:pt x="18" y="645"/>
                  </a:lnTo>
                  <a:lnTo>
                    <a:pt x="20" y="654"/>
                  </a:lnTo>
                  <a:lnTo>
                    <a:pt x="24" y="662"/>
                  </a:lnTo>
                  <a:lnTo>
                    <a:pt x="26" y="668"/>
                  </a:lnTo>
                  <a:lnTo>
                    <a:pt x="31" y="677"/>
                  </a:lnTo>
                  <a:lnTo>
                    <a:pt x="35" y="685"/>
                  </a:lnTo>
                  <a:lnTo>
                    <a:pt x="37" y="691"/>
                  </a:lnTo>
                  <a:lnTo>
                    <a:pt x="41" y="699"/>
                  </a:lnTo>
                  <a:lnTo>
                    <a:pt x="43" y="708"/>
                  </a:lnTo>
                  <a:lnTo>
                    <a:pt x="47" y="714"/>
                  </a:lnTo>
                  <a:lnTo>
                    <a:pt x="49" y="722"/>
                  </a:lnTo>
                  <a:lnTo>
                    <a:pt x="53" y="731"/>
                  </a:lnTo>
                  <a:lnTo>
                    <a:pt x="55" y="735"/>
                  </a:lnTo>
                  <a:lnTo>
                    <a:pt x="55" y="735"/>
                  </a:lnTo>
                  <a:lnTo>
                    <a:pt x="55" y="735"/>
                  </a:lnTo>
                  <a:lnTo>
                    <a:pt x="55" y="735"/>
                  </a:lnTo>
                  <a:lnTo>
                    <a:pt x="55" y="737"/>
                  </a:lnTo>
                  <a:lnTo>
                    <a:pt x="60" y="737"/>
                  </a:lnTo>
                  <a:lnTo>
                    <a:pt x="60" y="737"/>
                  </a:lnTo>
                  <a:lnTo>
                    <a:pt x="62" y="737"/>
                  </a:lnTo>
                  <a:lnTo>
                    <a:pt x="64" y="745"/>
                  </a:lnTo>
                  <a:lnTo>
                    <a:pt x="68" y="755"/>
                  </a:lnTo>
                  <a:lnTo>
                    <a:pt x="74" y="766"/>
                  </a:lnTo>
                  <a:lnTo>
                    <a:pt x="78" y="776"/>
                  </a:lnTo>
                  <a:lnTo>
                    <a:pt x="82" y="787"/>
                  </a:lnTo>
                  <a:lnTo>
                    <a:pt x="89" y="784"/>
                  </a:lnTo>
                  <a:lnTo>
                    <a:pt x="101" y="780"/>
                  </a:lnTo>
                  <a:lnTo>
                    <a:pt x="107" y="778"/>
                  </a:lnTo>
                  <a:lnTo>
                    <a:pt x="120" y="778"/>
                  </a:lnTo>
                  <a:lnTo>
                    <a:pt x="122" y="778"/>
                  </a:lnTo>
                  <a:lnTo>
                    <a:pt x="126" y="776"/>
                  </a:lnTo>
                  <a:lnTo>
                    <a:pt x="126" y="776"/>
                  </a:lnTo>
                  <a:lnTo>
                    <a:pt x="126" y="774"/>
                  </a:lnTo>
                  <a:lnTo>
                    <a:pt x="128" y="774"/>
                  </a:lnTo>
                  <a:lnTo>
                    <a:pt x="130" y="772"/>
                  </a:lnTo>
                  <a:lnTo>
                    <a:pt x="132" y="770"/>
                  </a:lnTo>
                  <a:lnTo>
                    <a:pt x="132" y="770"/>
                  </a:lnTo>
                  <a:lnTo>
                    <a:pt x="134" y="770"/>
                  </a:lnTo>
                  <a:lnTo>
                    <a:pt x="136" y="768"/>
                  </a:lnTo>
                  <a:lnTo>
                    <a:pt x="136" y="768"/>
                  </a:lnTo>
                  <a:lnTo>
                    <a:pt x="138" y="768"/>
                  </a:lnTo>
                  <a:lnTo>
                    <a:pt x="141" y="768"/>
                  </a:lnTo>
                  <a:lnTo>
                    <a:pt x="145" y="766"/>
                  </a:lnTo>
                  <a:lnTo>
                    <a:pt x="149" y="766"/>
                  </a:lnTo>
                  <a:lnTo>
                    <a:pt x="151" y="766"/>
                  </a:lnTo>
                  <a:lnTo>
                    <a:pt x="151" y="766"/>
                  </a:lnTo>
                  <a:lnTo>
                    <a:pt x="151" y="764"/>
                  </a:lnTo>
                  <a:lnTo>
                    <a:pt x="153" y="764"/>
                  </a:lnTo>
                  <a:lnTo>
                    <a:pt x="153" y="764"/>
                  </a:lnTo>
                  <a:lnTo>
                    <a:pt x="153" y="762"/>
                  </a:lnTo>
                  <a:lnTo>
                    <a:pt x="153" y="762"/>
                  </a:lnTo>
                  <a:lnTo>
                    <a:pt x="153" y="762"/>
                  </a:lnTo>
                  <a:lnTo>
                    <a:pt x="153" y="760"/>
                  </a:lnTo>
                  <a:lnTo>
                    <a:pt x="153" y="760"/>
                  </a:lnTo>
                  <a:lnTo>
                    <a:pt x="157" y="757"/>
                  </a:lnTo>
                  <a:lnTo>
                    <a:pt x="157" y="757"/>
                  </a:lnTo>
                  <a:lnTo>
                    <a:pt x="163" y="757"/>
                  </a:lnTo>
                  <a:lnTo>
                    <a:pt x="178" y="755"/>
                  </a:lnTo>
                  <a:lnTo>
                    <a:pt x="178" y="755"/>
                  </a:lnTo>
                  <a:lnTo>
                    <a:pt x="180" y="757"/>
                  </a:lnTo>
                  <a:lnTo>
                    <a:pt x="180" y="755"/>
                  </a:lnTo>
                  <a:lnTo>
                    <a:pt x="182" y="755"/>
                  </a:lnTo>
                  <a:lnTo>
                    <a:pt x="186" y="757"/>
                  </a:lnTo>
                  <a:lnTo>
                    <a:pt x="186" y="757"/>
                  </a:lnTo>
                  <a:lnTo>
                    <a:pt x="188" y="755"/>
                  </a:lnTo>
                  <a:lnTo>
                    <a:pt x="188" y="755"/>
                  </a:lnTo>
                  <a:lnTo>
                    <a:pt x="190" y="755"/>
                  </a:lnTo>
                  <a:lnTo>
                    <a:pt x="192" y="755"/>
                  </a:lnTo>
                  <a:lnTo>
                    <a:pt x="194" y="755"/>
                  </a:lnTo>
                  <a:lnTo>
                    <a:pt x="194" y="755"/>
                  </a:lnTo>
                  <a:lnTo>
                    <a:pt x="197" y="755"/>
                  </a:lnTo>
                  <a:lnTo>
                    <a:pt x="197" y="755"/>
                  </a:lnTo>
                  <a:lnTo>
                    <a:pt x="199" y="757"/>
                  </a:lnTo>
                  <a:lnTo>
                    <a:pt x="203" y="757"/>
                  </a:lnTo>
                  <a:lnTo>
                    <a:pt x="203" y="757"/>
                  </a:lnTo>
                  <a:lnTo>
                    <a:pt x="203" y="760"/>
                  </a:lnTo>
                  <a:lnTo>
                    <a:pt x="205" y="762"/>
                  </a:lnTo>
                  <a:lnTo>
                    <a:pt x="205" y="760"/>
                  </a:lnTo>
                  <a:lnTo>
                    <a:pt x="207" y="762"/>
                  </a:lnTo>
                  <a:lnTo>
                    <a:pt x="209" y="762"/>
                  </a:lnTo>
                  <a:lnTo>
                    <a:pt x="209" y="762"/>
                  </a:lnTo>
                  <a:lnTo>
                    <a:pt x="211" y="762"/>
                  </a:lnTo>
                  <a:lnTo>
                    <a:pt x="211" y="762"/>
                  </a:lnTo>
                  <a:lnTo>
                    <a:pt x="213" y="762"/>
                  </a:lnTo>
                  <a:lnTo>
                    <a:pt x="215" y="762"/>
                  </a:lnTo>
                  <a:lnTo>
                    <a:pt x="217" y="762"/>
                  </a:lnTo>
                  <a:lnTo>
                    <a:pt x="219" y="762"/>
                  </a:lnTo>
                  <a:lnTo>
                    <a:pt x="221" y="760"/>
                  </a:lnTo>
                  <a:lnTo>
                    <a:pt x="221" y="760"/>
                  </a:lnTo>
                  <a:lnTo>
                    <a:pt x="223" y="760"/>
                  </a:lnTo>
                  <a:lnTo>
                    <a:pt x="223" y="760"/>
                  </a:lnTo>
                  <a:lnTo>
                    <a:pt x="226" y="760"/>
                  </a:lnTo>
                  <a:lnTo>
                    <a:pt x="226" y="757"/>
                  </a:lnTo>
                  <a:lnTo>
                    <a:pt x="228" y="757"/>
                  </a:lnTo>
                  <a:lnTo>
                    <a:pt x="228" y="757"/>
                  </a:lnTo>
                  <a:lnTo>
                    <a:pt x="228" y="757"/>
                  </a:lnTo>
                  <a:lnTo>
                    <a:pt x="230" y="757"/>
                  </a:lnTo>
                  <a:lnTo>
                    <a:pt x="232" y="755"/>
                  </a:lnTo>
                  <a:lnTo>
                    <a:pt x="236" y="751"/>
                  </a:lnTo>
                  <a:lnTo>
                    <a:pt x="236" y="751"/>
                  </a:lnTo>
                  <a:lnTo>
                    <a:pt x="236" y="751"/>
                  </a:lnTo>
                  <a:lnTo>
                    <a:pt x="238" y="749"/>
                  </a:lnTo>
                  <a:lnTo>
                    <a:pt x="238" y="749"/>
                  </a:lnTo>
                  <a:lnTo>
                    <a:pt x="238" y="747"/>
                  </a:lnTo>
                  <a:lnTo>
                    <a:pt x="240" y="747"/>
                  </a:lnTo>
                  <a:lnTo>
                    <a:pt x="242" y="747"/>
                  </a:lnTo>
                  <a:lnTo>
                    <a:pt x="242" y="747"/>
                  </a:lnTo>
                  <a:lnTo>
                    <a:pt x="242" y="745"/>
                  </a:lnTo>
                  <a:lnTo>
                    <a:pt x="242" y="743"/>
                  </a:lnTo>
                  <a:lnTo>
                    <a:pt x="242" y="743"/>
                  </a:lnTo>
                  <a:lnTo>
                    <a:pt x="244" y="743"/>
                  </a:lnTo>
                  <a:lnTo>
                    <a:pt x="244" y="741"/>
                  </a:lnTo>
                  <a:lnTo>
                    <a:pt x="246" y="741"/>
                  </a:lnTo>
                  <a:lnTo>
                    <a:pt x="246" y="741"/>
                  </a:lnTo>
                  <a:lnTo>
                    <a:pt x="246" y="739"/>
                  </a:lnTo>
                  <a:lnTo>
                    <a:pt x="246" y="739"/>
                  </a:lnTo>
                  <a:lnTo>
                    <a:pt x="246" y="739"/>
                  </a:lnTo>
                  <a:lnTo>
                    <a:pt x="246" y="739"/>
                  </a:lnTo>
                  <a:lnTo>
                    <a:pt x="246" y="737"/>
                  </a:lnTo>
                  <a:lnTo>
                    <a:pt x="246" y="737"/>
                  </a:lnTo>
                  <a:lnTo>
                    <a:pt x="246" y="735"/>
                  </a:lnTo>
                  <a:lnTo>
                    <a:pt x="248" y="731"/>
                  </a:lnTo>
                  <a:lnTo>
                    <a:pt x="250" y="731"/>
                  </a:lnTo>
                  <a:lnTo>
                    <a:pt x="250" y="726"/>
                  </a:lnTo>
                  <a:lnTo>
                    <a:pt x="248" y="724"/>
                  </a:lnTo>
                  <a:lnTo>
                    <a:pt x="248" y="722"/>
                  </a:lnTo>
                  <a:lnTo>
                    <a:pt x="244" y="722"/>
                  </a:lnTo>
                  <a:lnTo>
                    <a:pt x="244" y="720"/>
                  </a:lnTo>
                  <a:lnTo>
                    <a:pt x="244" y="718"/>
                  </a:lnTo>
                  <a:lnTo>
                    <a:pt x="244" y="716"/>
                  </a:lnTo>
                  <a:lnTo>
                    <a:pt x="244" y="714"/>
                  </a:lnTo>
                  <a:lnTo>
                    <a:pt x="246" y="712"/>
                  </a:lnTo>
                  <a:lnTo>
                    <a:pt x="255" y="706"/>
                  </a:lnTo>
                  <a:lnTo>
                    <a:pt x="255" y="704"/>
                  </a:lnTo>
                  <a:lnTo>
                    <a:pt x="255" y="704"/>
                  </a:lnTo>
                  <a:lnTo>
                    <a:pt x="257" y="699"/>
                  </a:lnTo>
                  <a:lnTo>
                    <a:pt x="257" y="699"/>
                  </a:lnTo>
                  <a:lnTo>
                    <a:pt x="257" y="697"/>
                  </a:lnTo>
                  <a:lnTo>
                    <a:pt x="259" y="697"/>
                  </a:lnTo>
                  <a:lnTo>
                    <a:pt x="259" y="693"/>
                  </a:lnTo>
                  <a:lnTo>
                    <a:pt x="261" y="693"/>
                  </a:lnTo>
                  <a:lnTo>
                    <a:pt x="261" y="693"/>
                  </a:lnTo>
                  <a:lnTo>
                    <a:pt x="263" y="691"/>
                  </a:lnTo>
                  <a:lnTo>
                    <a:pt x="263" y="691"/>
                  </a:lnTo>
                  <a:lnTo>
                    <a:pt x="265" y="691"/>
                  </a:lnTo>
                  <a:lnTo>
                    <a:pt x="265" y="691"/>
                  </a:lnTo>
                  <a:lnTo>
                    <a:pt x="265" y="691"/>
                  </a:lnTo>
                  <a:lnTo>
                    <a:pt x="267" y="691"/>
                  </a:lnTo>
                  <a:lnTo>
                    <a:pt x="267" y="691"/>
                  </a:lnTo>
                  <a:lnTo>
                    <a:pt x="269" y="691"/>
                  </a:lnTo>
                  <a:lnTo>
                    <a:pt x="275" y="689"/>
                  </a:lnTo>
                  <a:lnTo>
                    <a:pt x="296" y="687"/>
                  </a:lnTo>
                  <a:lnTo>
                    <a:pt x="298" y="687"/>
                  </a:lnTo>
                  <a:lnTo>
                    <a:pt x="302" y="685"/>
                  </a:lnTo>
                  <a:lnTo>
                    <a:pt x="304" y="685"/>
                  </a:lnTo>
                  <a:lnTo>
                    <a:pt x="311" y="685"/>
                  </a:lnTo>
                  <a:lnTo>
                    <a:pt x="313" y="685"/>
                  </a:lnTo>
                  <a:lnTo>
                    <a:pt x="315" y="683"/>
                  </a:lnTo>
                  <a:lnTo>
                    <a:pt x="317" y="683"/>
                  </a:lnTo>
                  <a:lnTo>
                    <a:pt x="329" y="685"/>
                  </a:lnTo>
                  <a:lnTo>
                    <a:pt x="329" y="685"/>
                  </a:lnTo>
                  <a:lnTo>
                    <a:pt x="329" y="683"/>
                  </a:lnTo>
                  <a:lnTo>
                    <a:pt x="329" y="683"/>
                  </a:lnTo>
                  <a:lnTo>
                    <a:pt x="333" y="679"/>
                  </a:lnTo>
                  <a:lnTo>
                    <a:pt x="333" y="679"/>
                  </a:lnTo>
                  <a:lnTo>
                    <a:pt x="333" y="679"/>
                  </a:lnTo>
                  <a:lnTo>
                    <a:pt x="335" y="677"/>
                  </a:lnTo>
                  <a:lnTo>
                    <a:pt x="338" y="672"/>
                  </a:lnTo>
                  <a:lnTo>
                    <a:pt x="340" y="672"/>
                  </a:lnTo>
                  <a:lnTo>
                    <a:pt x="342" y="670"/>
                  </a:lnTo>
                  <a:lnTo>
                    <a:pt x="344" y="670"/>
                  </a:lnTo>
                  <a:lnTo>
                    <a:pt x="344" y="668"/>
                  </a:lnTo>
                  <a:lnTo>
                    <a:pt x="344" y="666"/>
                  </a:lnTo>
                  <a:lnTo>
                    <a:pt x="344" y="664"/>
                  </a:lnTo>
                  <a:lnTo>
                    <a:pt x="348" y="656"/>
                  </a:lnTo>
                  <a:lnTo>
                    <a:pt x="348" y="652"/>
                  </a:lnTo>
                  <a:lnTo>
                    <a:pt x="348" y="650"/>
                  </a:lnTo>
                  <a:lnTo>
                    <a:pt x="348" y="648"/>
                  </a:lnTo>
                  <a:lnTo>
                    <a:pt x="350" y="648"/>
                  </a:lnTo>
                  <a:lnTo>
                    <a:pt x="350" y="645"/>
                  </a:lnTo>
                  <a:lnTo>
                    <a:pt x="350" y="643"/>
                  </a:lnTo>
                  <a:lnTo>
                    <a:pt x="350" y="643"/>
                  </a:lnTo>
                  <a:lnTo>
                    <a:pt x="350" y="641"/>
                  </a:lnTo>
                  <a:lnTo>
                    <a:pt x="350" y="639"/>
                  </a:lnTo>
                  <a:lnTo>
                    <a:pt x="350" y="635"/>
                  </a:lnTo>
                  <a:lnTo>
                    <a:pt x="352" y="633"/>
                  </a:lnTo>
                  <a:lnTo>
                    <a:pt x="360" y="625"/>
                  </a:lnTo>
                  <a:lnTo>
                    <a:pt x="360" y="625"/>
                  </a:lnTo>
                  <a:lnTo>
                    <a:pt x="362" y="623"/>
                  </a:lnTo>
                  <a:lnTo>
                    <a:pt x="362" y="621"/>
                  </a:lnTo>
                  <a:lnTo>
                    <a:pt x="367" y="619"/>
                  </a:lnTo>
                  <a:lnTo>
                    <a:pt x="371" y="616"/>
                  </a:lnTo>
                  <a:lnTo>
                    <a:pt x="383" y="610"/>
                  </a:lnTo>
                  <a:lnTo>
                    <a:pt x="394" y="608"/>
                  </a:lnTo>
                  <a:lnTo>
                    <a:pt x="416" y="604"/>
                  </a:lnTo>
                  <a:lnTo>
                    <a:pt x="431" y="606"/>
                  </a:lnTo>
                  <a:lnTo>
                    <a:pt x="433" y="606"/>
                  </a:lnTo>
                  <a:lnTo>
                    <a:pt x="433" y="604"/>
                  </a:lnTo>
                  <a:lnTo>
                    <a:pt x="433" y="604"/>
                  </a:lnTo>
                  <a:lnTo>
                    <a:pt x="435" y="604"/>
                  </a:lnTo>
                  <a:lnTo>
                    <a:pt x="435" y="604"/>
                  </a:lnTo>
                  <a:lnTo>
                    <a:pt x="437" y="602"/>
                  </a:lnTo>
                  <a:lnTo>
                    <a:pt x="439" y="602"/>
                  </a:lnTo>
                  <a:lnTo>
                    <a:pt x="439" y="602"/>
                  </a:lnTo>
                  <a:lnTo>
                    <a:pt x="441" y="600"/>
                  </a:lnTo>
                  <a:lnTo>
                    <a:pt x="441" y="598"/>
                  </a:lnTo>
                  <a:lnTo>
                    <a:pt x="439" y="594"/>
                  </a:lnTo>
                  <a:lnTo>
                    <a:pt x="439" y="592"/>
                  </a:lnTo>
                  <a:lnTo>
                    <a:pt x="439" y="589"/>
                  </a:lnTo>
                  <a:lnTo>
                    <a:pt x="439" y="587"/>
                  </a:lnTo>
                  <a:lnTo>
                    <a:pt x="437" y="585"/>
                  </a:lnTo>
                  <a:lnTo>
                    <a:pt x="435" y="583"/>
                  </a:lnTo>
                  <a:lnTo>
                    <a:pt x="435" y="579"/>
                  </a:lnTo>
                  <a:lnTo>
                    <a:pt x="435" y="577"/>
                  </a:lnTo>
                  <a:lnTo>
                    <a:pt x="435" y="577"/>
                  </a:lnTo>
                  <a:lnTo>
                    <a:pt x="435" y="573"/>
                  </a:lnTo>
                  <a:lnTo>
                    <a:pt x="437" y="571"/>
                  </a:lnTo>
                  <a:lnTo>
                    <a:pt x="437" y="569"/>
                  </a:lnTo>
                  <a:lnTo>
                    <a:pt x="435" y="567"/>
                  </a:lnTo>
                  <a:lnTo>
                    <a:pt x="435" y="565"/>
                  </a:lnTo>
                  <a:lnTo>
                    <a:pt x="431" y="558"/>
                  </a:lnTo>
                  <a:lnTo>
                    <a:pt x="431" y="558"/>
                  </a:lnTo>
                  <a:lnTo>
                    <a:pt x="431" y="556"/>
                  </a:lnTo>
                  <a:lnTo>
                    <a:pt x="431" y="554"/>
                  </a:lnTo>
                  <a:lnTo>
                    <a:pt x="433" y="552"/>
                  </a:lnTo>
                  <a:lnTo>
                    <a:pt x="433" y="552"/>
                  </a:lnTo>
                  <a:lnTo>
                    <a:pt x="433" y="550"/>
                  </a:lnTo>
                  <a:lnTo>
                    <a:pt x="431" y="548"/>
                  </a:lnTo>
                  <a:lnTo>
                    <a:pt x="431" y="548"/>
                  </a:lnTo>
                  <a:lnTo>
                    <a:pt x="431" y="546"/>
                  </a:lnTo>
                  <a:lnTo>
                    <a:pt x="431" y="546"/>
                  </a:lnTo>
                  <a:lnTo>
                    <a:pt x="429" y="544"/>
                  </a:lnTo>
                  <a:lnTo>
                    <a:pt x="431" y="542"/>
                  </a:lnTo>
                  <a:lnTo>
                    <a:pt x="435" y="533"/>
                  </a:lnTo>
                  <a:lnTo>
                    <a:pt x="437" y="531"/>
                  </a:lnTo>
                  <a:lnTo>
                    <a:pt x="437" y="527"/>
                  </a:lnTo>
                  <a:lnTo>
                    <a:pt x="439" y="523"/>
                  </a:lnTo>
                  <a:lnTo>
                    <a:pt x="439" y="521"/>
                  </a:lnTo>
                  <a:lnTo>
                    <a:pt x="439" y="519"/>
                  </a:lnTo>
                  <a:lnTo>
                    <a:pt x="441" y="515"/>
                  </a:lnTo>
                  <a:lnTo>
                    <a:pt x="441" y="513"/>
                  </a:lnTo>
                  <a:lnTo>
                    <a:pt x="441" y="511"/>
                  </a:lnTo>
                  <a:lnTo>
                    <a:pt x="439" y="507"/>
                  </a:lnTo>
                  <a:lnTo>
                    <a:pt x="439" y="504"/>
                  </a:lnTo>
                  <a:lnTo>
                    <a:pt x="441" y="504"/>
                  </a:lnTo>
                  <a:lnTo>
                    <a:pt x="441" y="502"/>
                  </a:lnTo>
                  <a:lnTo>
                    <a:pt x="441" y="502"/>
                  </a:lnTo>
                  <a:lnTo>
                    <a:pt x="443" y="500"/>
                  </a:lnTo>
                  <a:lnTo>
                    <a:pt x="443" y="500"/>
                  </a:lnTo>
                  <a:lnTo>
                    <a:pt x="445" y="498"/>
                  </a:lnTo>
                  <a:lnTo>
                    <a:pt x="445" y="498"/>
                  </a:lnTo>
                  <a:lnTo>
                    <a:pt x="450" y="496"/>
                  </a:lnTo>
                  <a:lnTo>
                    <a:pt x="452" y="494"/>
                  </a:lnTo>
                  <a:lnTo>
                    <a:pt x="452" y="494"/>
                  </a:lnTo>
                  <a:lnTo>
                    <a:pt x="452" y="492"/>
                  </a:lnTo>
                  <a:lnTo>
                    <a:pt x="450" y="492"/>
                  </a:lnTo>
                  <a:lnTo>
                    <a:pt x="450" y="490"/>
                  </a:lnTo>
                  <a:lnTo>
                    <a:pt x="450" y="490"/>
                  </a:lnTo>
                  <a:lnTo>
                    <a:pt x="450" y="488"/>
                  </a:lnTo>
                  <a:lnTo>
                    <a:pt x="452" y="488"/>
                  </a:lnTo>
                  <a:lnTo>
                    <a:pt x="454" y="486"/>
                  </a:lnTo>
                  <a:lnTo>
                    <a:pt x="454" y="486"/>
                  </a:lnTo>
                  <a:lnTo>
                    <a:pt x="456" y="484"/>
                  </a:lnTo>
                  <a:lnTo>
                    <a:pt x="458" y="484"/>
                  </a:lnTo>
                  <a:lnTo>
                    <a:pt x="458" y="484"/>
                  </a:lnTo>
                  <a:lnTo>
                    <a:pt x="460" y="484"/>
                  </a:lnTo>
                  <a:lnTo>
                    <a:pt x="458" y="482"/>
                  </a:lnTo>
                  <a:lnTo>
                    <a:pt x="458" y="482"/>
                  </a:lnTo>
                  <a:lnTo>
                    <a:pt x="458" y="480"/>
                  </a:lnTo>
                  <a:lnTo>
                    <a:pt x="460" y="477"/>
                  </a:lnTo>
                  <a:lnTo>
                    <a:pt x="460" y="475"/>
                  </a:lnTo>
                  <a:lnTo>
                    <a:pt x="462" y="475"/>
                  </a:lnTo>
                  <a:lnTo>
                    <a:pt x="464" y="475"/>
                  </a:lnTo>
                  <a:lnTo>
                    <a:pt x="466" y="473"/>
                  </a:lnTo>
                  <a:lnTo>
                    <a:pt x="468" y="473"/>
                  </a:lnTo>
                  <a:lnTo>
                    <a:pt x="470" y="471"/>
                  </a:lnTo>
                  <a:lnTo>
                    <a:pt x="472" y="473"/>
                  </a:lnTo>
                  <a:lnTo>
                    <a:pt x="472" y="475"/>
                  </a:lnTo>
                  <a:lnTo>
                    <a:pt x="472" y="477"/>
                  </a:lnTo>
                  <a:lnTo>
                    <a:pt x="472" y="480"/>
                  </a:lnTo>
                  <a:lnTo>
                    <a:pt x="470" y="482"/>
                  </a:lnTo>
                  <a:lnTo>
                    <a:pt x="470" y="482"/>
                  </a:lnTo>
                  <a:lnTo>
                    <a:pt x="470" y="486"/>
                  </a:lnTo>
                  <a:lnTo>
                    <a:pt x="470" y="488"/>
                  </a:lnTo>
                  <a:lnTo>
                    <a:pt x="470" y="488"/>
                  </a:lnTo>
                  <a:lnTo>
                    <a:pt x="470" y="486"/>
                  </a:lnTo>
                  <a:lnTo>
                    <a:pt x="470" y="486"/>
                  </a:lnTo>
                  <a:lnTo>
                    <a:pt x="470" y="484"/>
                  </a:lnTo>
                  <a:lnTo>
                    <a:pt x="468" y="488"/>
                  </a:lnTo>
                  <a:lnTo>
                    <a:pt x="468" y="490"/>
                  </a:lnTo>
                  <a:lnTo>
                    <a:pt x="470" y="490"/>
                  </a:lnTo>
                  <a:lnTo>
                    <a:pt x="472" y="490"/>
                  </a:lnTo>
                  <a:lnTo>
                    <a:pt x="474" y="490"/>
                  </a:lnTo>
                  <a:lnTo>
                    <a:pt x="474" y="490"/>
                  </a:lnTo>
                  <a:lnTo>
                    <a:pt x="474" y="492"/>
                  </a:lnTo>
                  <a:lnTo>
                    <a:pt x="474" y="492"/>
                  </a:lnTo>
                  <a:lnTo>
                    <a:pt x="474" y="492"/>
                  </a:lnTo>
                  <a:lnTo>
                    <a:pt x="477" y="492"/>
                  </a:lnTo>
                  <a:lnTo>
                    <a:pt x="479" y="490"/>
                  </a:lnTo>
                  <a:lnTo>
                    <a:pt x="481" y="490"/>
                  </a:lnTo>
                  <a:lnTo>
                    <a:pt x="481" y="492"/>
                  </a:lnTo>
                  <a:lnTo>
                    <a:pt x="483" y="492"/>
                  </a:lnTo>
                  <a:lnTo>
                    <a:pt x="485" y="492"/>
                  </a:lnTo>
                  <a:lnTo>
                    <a:pt x="487" y="492"/>
                  </a:lnTo>
                  <a:lnTo>
                    <a:pt x="489" y="492"/>
                  </a:lnTo>
                  <a:lnTo>
                    <a:pt x="489" y="490"/>
                  </a:lnTo>
                  <a:lnTo>
                    <a:pt x="489" y="490"/>
                  </a:lnTo>
                  <a:lnTo>
                    <a:pt x="491" y="488"/>
                  </a:lnTo>
                  <a:lnTo>
                    <a:pt x="491" y="488"/>
                  </a:lnTo>
                  <a:lnTo>
                    <a:pt x="493" y="488"/>
                  </a:lnTo>
                  <a:lnTo>
                    <a:pt x="493" y="488"/>
                  </a:lnTo>
                  <a:lnTo>
                    <a:pt x="493" y="486"/>
                  </a:lnTo>
                  <a:lnTo>
                    <a:pt x="493" y="484"/>
                  </a:lnTo>
                  <a:lnTo>
                    <a:pt x="493" y="484"/>
                  </a:lnTo>
                  <a:lnTo>
                    <a:pt x="495" y="480"/>
                  </a:lnTo>
                  <a:lnTo>
                    <a:pt x="495" y="475"/>
                  </a:lnTo>
                  <a:lnTo>
                    <a:pt x="497" y="473"/>
                  </a:lnTo>
                  <a:lnTo>
                    <a:pt x="497" y="471"/>
                  </a:lnTo>
                  <a:lnTo>
                    <a:pt x="497" y="469"/>
                  </a:lnTo>
                  <a:lnTo>
                    <a:pt x="499" y="469"/>
                  </a:lnTo>
                  <a:lnTo>
                    <a:pt x="499" y="467"/>
                  </a:lnTo>
                  <a:lnTo>
                    <a:pt x="501" y="467"/>
                  </a:lnTo>
                  <a:lnTo>
                    <a:pt x="501" y="467"/>
                  </a:lnTo>
                  <a:lnTo>
                    <a:pt x="503" y="465"/>
                  </a:lnTo>
                  <a:lnTo>
                    <a:pt x="503" y="463"/>
                  </a:lnTo>
                  <a:lnTo>
                    <a:pt x="503" y="461"/>
                  </a:lnTo>
                  <a:lnTo>
                    <a:pt x="503" y="461"/>
                  </a:lnTo>
                  <a:lnTo>
                    <a:pt x="506" y="463"/>
                  </a:lnTo>
                  <a:lnTo>
                    <a:pt x="506" y="463"/>
                  </a:lnTo>
                  <a:lnTo>
                    <a:pt x="508" y="461"/>
                  </a:lnTo>
                  <a:lnTo>
                    <a:pt x="508" y="461"/>
                  </a:lnTo>
                  <a:lnTo>
                    <a:pt x="508" y="459"/>
                  </a:lnTo>
                  <a:lnTo>
                    <a:pt x="508" y="459"/>
                  </a:lnTo>
                  <a:lnTo>
                    <a:pt x="506" y="461"/>
                  </a:lnTo>
                  <a:lnTo>
                    <a:pt x="506" y="461"/>
                  </a:lnTo>
                  <a:lnTo>
                    <a:pt x="503" y="461"/>
                  </a:lnTo>
                  <a:lnTo>
                    <a:pt x="503" y="459"/>
                  </a:lnTo>
                  <a:lnTo>
                    <a:pt x="503" y="459"/>
                  </a:lnTo>
                  <a:lnTo>
                    <a:pt x="503" y="459"/>
                  </a:lnTo>
                  <a:lnTo>
                    <a:pt x="503" y="457"/>
                  </a:lnTo>
                  <a:lnTo>
                    <a:pt x="503" y="457"/>
                  </a:lnTo>
                  <a:lnTo>
                    <a:pt x="503" y="457"/>
                  </a:lnTo>
                  <a:lnTo>
                    <a:pt x="503" y="457"/>
                  </a:lnTo>
                  <a:lnTo>
                    <a:pt x="506" y="455"/>
                  </a:lnTo>
                  <a:lnTo>
                    <a:pt x="503" y="455"/>
                  </a:lnTo>
                  <a:lnTo>
                    <a:pt x="508" y="453"/>
                  </a:lnTo>
                  <a:lnTo>
                    <a:pt x="510" y="453"/>
                  </a:lnTo>
                  <a:lnTo>
                    <a:pt x="508" y="451"/>
                  </a:lnTo>
                  <a:lnTo>
                    <a:pt x="514" y="446"/>
                  </a:lnTo>
                  <a:lnTo>
                    <a:pt x="514" y="446"/>
                  </a:lnTo>
                  <a:lnTo>
                    <a:pt x="514" y="446"/>
                  </a:lnTo>
                  <a:lnTo>
                    <a:pt x="514" y="442"/>
                  </a:lnTo>
                  <a:lnTo>
                    <a:pt x="514" y="442"/>
                  </a:lnTo>
                  <a:lnTo>
                    <a:pt x="516" y="438"/>
                  </a:lnTo>
                  <a:lnTo>
                    <a:pt x="518" y="436"/>
                  </a:lnTo>
                  <a:lnTo>
                    <a:pt x="518" y="436"/>
                  </a:lnTo>
                  <a:lnTo>
                    <a:pt x="520" y="434"/>
                  </a:lnTo>
                  <a:lnTo>
                    <a:pt x="522" y="430"/>
                  </a:lnTo>
                  <a:lnTo>
                    <a:pt x="533" y="419"/>
                  </a:lnTo>
                  <a:lnTo>
                    <a:pt x="541" y="411"/>
                  </a:lnTo>
                  <a:lnTo>
                    <a:pt x="543" y="411"/>
                  </a:lnTo>
                  <a:lnTo>
                    <a:pt x="553" y="407"/>
                  </a:lnTo>
                  <a:lnTo>
                    <a:pt x="555" y="405"/>
                  </a:lnTo>
                  <a:lnTo>
                    <a:pt x="555" y="405"/>
                  </a:lnTo>
                  <a:lnTo>
                    <a:pt x="555" y="403"/>
                  </a:lnTo>
                  <a:lnTo>
                    <a:pt x="562" y="390"/>
                  </a:lnTo>
                  <a:lnTo>
                    <a:pt x="564" y="388"/>
                  </a:lnTo>
                  <a:lnTo>
                    <a:pt x="566" y="380"/>
                  </a:lnTo>
                  <a:lnTo>
                    <a:pt x="572" y="372"/>
                  </a:lnTo>
                  <a:lnTo>
                    <a:pt x="574" y="370"/>
                  </a:lnTo>
                  <a:lnTo>
                    <a:pt x="574" y="368"/>
                  </a:lnTo>
                  <a:lnTo>
                    <a:pt x="578" y="368"/>
                  </a:lnTo>
                  <a:lnTo>
                    <a:pt x="578" y="365"/>
                  </a:lnTo>
                  <a:lnTo>
                    <a:pt x="578" y="361"/>
                  </a:lnTo>
                  <a:lnTo>
                    <a:pt x="580" y="357"/>
                  </a:lnTo>
                  <a:lnTo>
                    <a:pt x="580" y="355"/>
                  </a:lnTo>
                  <a:lnTo>
                    <a:pt x="580" y="353"/>
                  </a:lnTo>
                  <a:lnTo>
                    <a:pt x="582" y="353"/>
                  </a:lnTo>
                  <a:lnTo>
                    <a:pt x="584" y="351"/>
                  </a:lnTo>
                  <a:lnTo>
                    <a:pt x="589" y="345"/>
                  </a:lnTo>
                  <a:lnTo>
                    <a:pt x="591" y="341"/>
                  </a:lnTo>
                  <a:lnTo>
                    <a:pt x="591" y="339"/>
                  </a:lnTo>
                  <a:lnTo>
                    <a:pt x="593" y="324"/>
                  </a:lnTo>
                  <a:lnTo>
                    <a:pt x="593" y="322"/>
                  </a:lnTo>
                  <a:close/>
                  <a:moveTo>
                    <a:pt x="522" y="473"/>
                  </a:moveTo>
                  <a:lnTo>
                    <a:pt x="522" y="471"/>
                  </a:lnTo>
                  <a:lnTo>
                    <a:pt x="522" y="469"/>
                  </a:lnTo>
                  <a:lnTo>
                    <a:pt x="522" y="469"/>
                  </a:lnTo>
                  <a:lnTo>
                    <a:pt x="522" y="467"/>
                  </a:lnTo>
                  <a:lnTo>
                    <a:pt x="522" y="465"/>
                  </a:lnTo>
                  <a:lnTo>
                    <a:pt x="520" y="465"/>
                  </a:lnTo>
                  <a:lnTo>
                    <a:pt x="520" y="467"/>
                  </a:lnTo>
                  <a:lnTo>
                    <a:pt x="518" y="469"/>
                  </a:lnTo>
                  <a:lnTo>
                    <a:pt x="518" y="473"/>
                  </a:lnTo>
                  <a:lnTo>
                    <a:pt x="514" y="477"/>
                  </a:lnTo>
                  <a:lnTo>
                    <a:pt x="514" y="477"/>
                  </a:lnTo>
                  <a:lnTo>
                    <a:pt x="512" y="480"/>
                  </a:lnTo>
                  <a:lnTo>
                    <a:pt x="512" y="484"/>
                  </a:lnTo>
                  <a:lnTo>
                    <a:pt x="512" y="484"/>
                  </a:lnTo>
                  <a:lnTo>
                    <a:pt x="512" y="486"/>
                  </a:lnTo>
                  <a:lnTo>
                    <a:pt x="510" y="486"/>
                  </a:lnTo>
                  <a:lnTo>
                    <a:pt x="508" y="486"/>
                  </a:lnTo>
                  <a:lnTo>
                    <a:pt x="508" y="486"/>
                  </a:lnTo>
                  <a:lnTo>
                    <a:pt x="506" y="488"/>
                  </a:lnTo>
                  <a:lnTo>
                    <a:pt x="506" y="488"/>
                  </a:lnTo>
                  <a:lnTo>
                    <a:pt x="506" y="488"/>
                  </a:lnTo>
                  <a:lnTo>
                    <a:pt x="506" y="490"/>
                  </a:lnTo>
                  <a:lnTo>
                    <a:pt x="506" y="490"/>
                  </a:lnTo>
                  <a:lnTo>
                    <a:pt x="503" y="490"/>
                  </a:lnTo>
                  <a:lnTo>
                    <a:pt x="503" y="490"/>
                  </a:lnTo>
                  <a:lnTo>
                    <a:pt x="501" y="492"/>
                  </a:lnTo>
                  <a:lnTo>
                    <a:pt x="501" y="492"/>
                  </a:lnTo>
                  <a:lnTo>
                    <a:pt x="501" y="500"/>
                  </a:lnTo>
                  <a:lnTo>
                    <a:pt x="501" y="500"/>
                  </a:lnTo>
                  <a:lnTo>
                    <a:pt x="501" y="502"/>
                  </a:lnTo>
                  <a:lnTo>
                    <a:pt x="501" y="504"/>
                  </a:lnTo>
                  <a:lnTo>
                    <a:pt x="501" y="507"/>
                  </a:lnTo>
                  <a:lnTo>
                    <a:pt x="501" y="509"/>
                  </a:lnTo>
                  <a:lnTo>
                    <a:pt x="503" y="509"/>
                  </a:lnTo>
                  <a:lnTo>
                    <a:pt x="503" y="507"/>
                  </a:lnTo>
                  <a:lnTo>
                    <a:pt x="506" y="507"/>
                  </a:lnTo>
                  <a:lnTo>
                    <a:pt x="506" y="504"/>
                  </a:lnTo>
                  <a:lnTo>
                    <a:pt x="506" y="504"/>
                  </a:lnTo>
                  <a:lnTo>
                    <a:pt x="506" y="504"/>
                  </a:lnTo>
                  <a:lnTo>
                    <a:pt x="508" y="504"/>
                  </a:lnTo>
                  <a:lnTo>
                    <a:pt x="508" y="504"/>
                  </a:lnTo>
                  <a:lnTo>
                    <a:pt x="508" y="504"/>
                  </a:lnTo>
                  <a:lnTo>
                    <a:pt x="510" y="502"/>
                  </a:lnTo>
                  <a:lnTo>
                    <a:pt x="512" y="498"/>
                  </a:lnTo>
                  <a:lnTo>
                    <a:pt x="512" y="498"/>
                  </a:lnTo>
                  <a:lnTo>
                    <a:pt x="512" y="498"/>
                  </a:lnTo>
                  <a:lnTo>
                    <a:pt x="512" y="496"/>
                  </a:lnTo>
                  <a:lnTo>
                    <a:pt x="512" y="496"/>
                  </a:lnTo>
                  <a:lnTo>
                    <a:pt x="514" y="494"/>
                  </a:lnTo>
                  <a:lnTo>
                    <a:pt x="514" y="492"/>
                  </a:lnTo>
                  <a:lnTo>
                    <a:pt x="516" y="490"/>
                  </a:lnTo>
                  <a:lnTo>
                    <a:pt x="516" y="486"/>
                  </a:lnTo>
                  <a:lnTo>
                    <a:pt x="518" y="486"/>
                  </a:lnTo>
                  <a:lnTo>
                    <a:pt x="522" y="484"/>
                  </a:lnTo>
                  <a:lnTo>
                    <a:pt x="524" y="482"/>
                  </a:lnTo>
                  <a:lnTo>
                    <a:pt x="524" y="482"/>
                  </a:lnTo>
                  <a:lnTo>
                    <a:pt x="524" y="480"/>
                  </a:lnTo>
                  <a:lnTo>
                    <a:pt x="522" y="475"/>
                  </a:lnTo>
                  <a:lnTo>
                    <a:pt x="522" y="473"/>
                  </a:lnTo>
                  <a:close/>
                </a:path>
              </a:pathLst>
            </a:custGeom>
            <a:grpFill/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2D5CA97-0E71-47F6-8969-C63208F7C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909" y="3222845"/>
              <a:ext cx="193804" cy="256098"/>
            </a:xfrm>
            <a:custGeom>
              <a:avLst/>
              <a:gdLst>
                <a:gd name="T0" fmla="*/ 110 w 112"/>
                <a:gd name="T1" fmla="*/ 38 h 148"/>
                <a:gd name="T2" fmla="*/ 110 w 112"/>
                <a:gd name="T3" fmla="*/ 36 h 148"/>
                <a:gd name="T4" fmla="*/ 106 w 112"/>
                <a:gd name="T5" fmla="*/ 32 h 148"/>
                <a:gd name="T6" fmla="*/ 108 w 112"/>
                <a:gd name="T7" fmla="*/ 27 h 148"/>
                <a:gd name="T8" fmla="*/ 104 w 112"/>
                <a:gd name="T9" fmla="*/ 23 h 148"/>
                <a:gd name="T10" fmla="*/ 100 w 112"/>
                <a:gd name="T11" fmla="*/ 19 h 148"/>
                <a:gd name="T12" fmla="*/ 93 w 112"/>
                <a:gd name="T13" fmla="*/ 19 h 148"/>
                <a:gd name="T14" fmla="*/ 91 w 112"/>
                <a:gd name="T15" fmla="*/ 17 h 148"/>
                <a:gd name="T16" fmla="*/ 95 w 112"/>
                <a:gd name="T17" fmla="*/ 11 h 148"/>
                <a:gd name="T18" fmla="*/ 100 w 112"/>
                <a:gd name="T19" fmla="*/ 9 h 148"/>
                <a:gd name="T20" fmla="*/ 93 w 112"/>
                <a:gd name="T21" fmla="*/ 5 h 148"/>
                <a:gd name="T22" fmla="*/ 89 w 112"/>
                <a:gd name="T23" fmla="*/ 5 h 148"/>
                <a:gd name="T24" fmla="*/ 81 w 112"/>
                <a:gd name="T25" fmla="*/ 7 h 148"/>
                <a:gd name="T26" fmla="*/ 79 w 112"/>
                <a:gd name="T27" fmla="*/ 7 h 148"/>
                <a:gd name="T28" fmla="*/ 66 w 112"/>
                <a:gd name="T29" fmla="*/ 5 h 148"/>
                <a:gd name="T30" fmla="*/ 66 w 112"/>
                <a:gd name="T31" fmla="*/ 7 h 148"/>
                <a:gd name="T32" fmla="*/ 64 w 112"/>
                <a:gd name="T33" fmla="*/ 17 h 148"/>
                <a:gd name="T34" fmla="*/ 54 w 112"/>
                <a:gd name="T35" fmla="*/ 23 h 148"/>
                <a:gd name="T36" fmla="*/ 46 w 112"/>
                <a:gd name="T37" fmla="*/ 36 h 148"/>
                <a:gd name="T38" fmla="*/ 42 w 112"/>
                <a:gd name="T39" fmla="*/ 44 h 148"/>
                <a:gd name="T40" fmla="*/ 39 w 112"/>
                <a:gd name="T41" fmla="*/ 50 h 148"/>
                <a:gd name="T42" fmla="*/ 39 w 112"/>
                <a:gd name="T43" fmla="*/ 63 h 148"/>
                <a:gd name="T44" fmla="*/ 39 w 112"/>
                <a:gd name="T45" fmla="*/ 65 h 148"/>
                <a:gd name="T46" fmla="*/ 35 w 112"/>
                <a:gd name="T47" fmla="*/ 69 h 148"/>
                <a:gd name="T48" fmla="*/ 35 w 112"/>
                <a:gd name="T49" fmla="*/ 71 h 148"/>
                <a:gd name="T50" fmla="*/ 31 w 112"/>
                <a:gd name="T51" fmla="*/ 73 h 148"/>
                <a:gd name="T52" fmla="*/ 27 w 112"/>
                <a:gd name="T53" fmla="*/ 73 h 148"/>
                <a:gd name="T54" fmla="*/ 27 w 112"/>
                <a:gd name="T55" fmla="*/ 81 h 148"/>
                <a:gd name="T56" fmla="*/ 21 w 112"/>
                <a:gd name="T57" fmla="*/ 96 h 148"/>
                <a:gd name="T58" fmla="*/ 17 w 112"/>
                <a:gd name="T59" fmla="*/ 110 h 148"/>
                <a:gd name="T60" fmla="*/ 10 w 112"/>
                <a:gd name="T61" fmla="*/ 119 h 148"/>
                <a:gd name="T62" fmla="*/ 6 w 112"/>
                <a:gd name="T63" fmla="*/ 129 h 148"/>
                <a:gd name="T64" fmla="*/ 4 w 112"/>
                <a:gd name="T65" fmla="*/ 137 h 148"/>
                <a:gd name="T66" fmla="*/ 2 w 112"/>
                <a:gd name="T67" fmla="*/ 142 h 148"/>
                <a:gd name="T68" fmla="*/ 0 w 112"/>
                <a:gd name="T69" fmla="*/ 146 h 148"/>
                <a:gd name="T70" fmla="*/ 0 w 112"/>
                <a:gd name="T71" fmla="*/ 146 h 148"/>
                <a:gd name="T72" fmla="*/ 8 w 112"/>
                <a:gd name="T73" fmla="*/ 146 h 148"/>
                <a:gd name="T74" fmla="*/ 15 w 112"/>
                <a:gd name="T75" fmla="*/ 146 h 148"/>
                <a:gd name="T76" fmla="*/ 19 w 112"/>
                <a:gd name="T77" fmla="*/ 148 h 148"/>
                <a:gd name="T78" fmla="*/ 29 w 112"/>
                <a:gd name="T79" fmla="*/ 142 h 148"/>
                <a:gd name="T80" fmla="*/ 31 w 112"/>
                <a:gd name="T81" fmla="*/ 131 h 148"/>
                <a:gd name="T82" fmla="*/ 35 w 112"/>
                <a:gd name="T83" fmla="*/ 131 h 148"/>
                <a:gd name="T84" fmla="*/ 37 w 112"/>
                <a:gd name="T85" fmla="*/ 131 h 148"/>
                <a:gd name="T86" fmla="*/ 42 w 112"/>
                <a:gd name="T87" fmla="*/ 127 h 148"/>
                <a:gd name="T88" fmla="*/ 50 w 112"/>
                <a:gd name="T89" fmla="*/ 123 h 148"/>
                <a:gd name="T90" fmla="*/ 58 w 112"/>
                <a:gd name="T91" fmla="*/ 115 h 148"/>
                <a:gd name="T92" fmla="*/ 62 w 112"/>
                <a:gd name="T93" fmla="*/ 106 h 148"/>
                <a:gd name="T94" fmla="*/ 71 w 112"/>
                <a:gd name="T95" fmla="*/ 102 h 148"/>
                <a:gd name="T96" fmla="*/ 66 w 112"/>
                <a:gd name="T97" fmla="*/ 98 h 148"/>
                <a:gd name="T98" fmla="*/ 62 w 112"/>
                <a:gd name="T99" fmla="*/ 94 h 148"/>
                <a:gd name="T100" fmla="*/ 62 w 112"/>
                <a:gd name="T101" fmla="*/ 90 h 148"/>
                <a:gd name="T102" fmla="*/ 69 w 112"/>
                <a:gd name="T103" fmla="*/ 83 h 148"/>
                <a:gd name="T104" fmla="*/ 75 w 112"/>
                <a:gd name="T105" fmla="*/ 79 h 148"/>
                <a:gd name="T106" fmla="*/ 81 w 112"/>
                <a:gd name="T107" fmla="*/ 79 h 148"/>
                <a:gd name="T108" fmla="*/ 89 w 112"/>
                <a:gd name="T109" fmla="*/ 79 h 148"/>
                <a:gd name="T110" fmla="*/ 93 w 112"/>
                <a:gd name="T111" fmla="*/ 75 h 148"/>
                <a:gd name="T112" fmla="*/ 87 w 112"/>
                <a:gd name="T113" fmla="*/ 71 h 148"/>
                <a:gd name="T114" fmla="*/ 98 w 112"/>
                <a:gd name="T115" fmla="*/ 59 h 148"/>
                <a:gd name="T116" fmla="*/ 104 w 112"/>
                <a:gd name="T117" fmla="*/ 59 h 148"/>
                <a:gd name="T118" fmla="*/ 108 w 112"/>
                <a:gd name="T119" fmla="*/ 5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2" h="148">
                  <a:moveTo>
                    <a:pt x="112" y="44"/>
                  </a:moveTo>
                  <a:lnTo>
                    <a:pt x="110" y="42"/>
                  </a:lnTo>
                  <a:lnTo>
                    <a:pt x="110" y="42"/>
                  </a:lnTo>
                  <a:lnTo>
                    <a:pt x="110" y="40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8" y="34"/>
                  </a:lnTo>
                  <a:lnTo>
                    <a:pt x="106" y="32"/>
                  </a:lnTo>
                  <a:lnTo>
                    <a:pt x="106" y="32"/>
                  </a:lnTo>
                  <a:lnTo>
                    <a:pt x="106" y="32"/>
                  </a:lnTo>
                  <a:lnTo>
                    <a:pt x="106" y="30"/>
                  </a:lnTo>
                  <a:lnTo>
                    <a:pt x="106" y="30"/>
                  </a:lnTo>
                  <a:lnTo>
                    <a:pt x="106" y="30"/>
                  </a:lnTo>
                  <a:lnTo>
                    <a:pt x="106" y="27"/>
                  </a:lnTo>
                  <a:lnTo>
                    <a:pt x="108" y="27"/>
                  </a:lnTo>
                  <a:lnTo>
                    <a:pt x="108" y="25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6" y="25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102" y="21"/>
                  </a:lnTo>
                  <a:lnTo>
                    <a:pt x="102" y="21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98" y="17"/>
                  </a:lnTo>
                  <a:lnTo>
                    <a:pt x="95" y="19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1" y="19"/>
                  </a:lnTo>
                  <a:lnTo>
                    <a:pt x="91" y="17"/>
                  </a:lnTo>
                  <a:lnTo>
                    <a:pt x="93" y="15"/>
                  </a:lnTo>
                  <a:lnTo>
                    <a:pt x="95" y="15"/>
                  </a:lnTo>
                  <a:lnTo>
                    <a:pt x="95" y="13"/>
                  </a:lnTo>
                  <a:lnTo>
                    <a:pt x="95" y="11"/>
                  </a:lnTo>
                  <a:lnTo>
                    <a:pt x="95" y="11"/>
                  </a:lnTo>
                  <a:lnTo>
                    <a:pt x="95" y="9"/>
                  </a:lnTo>
                  <a:lnTo>
                    <a:pt x="98" y="9"/>
                  </a:lnTo>
                  <a:lnTo>
                    <a:pt x="100" y="9"/>
                  </a:lnTo>
                  <a:lnTo>
                    <a:pt x="100" y="9"/>
                  </a:lnTo>
                  <a:lnTo>
                    <a:pt x="100" y="9"/>
                  </a:lnTo>
                  <a:lnTo>
                    <a:pt x="100" y="7"/>
                  </a:lnTo>
                  <a:lnTo>
                    <a:pt x="98" y="7"/>
                  </a:lnTo>
                  <a:lnTo>
                    <a:pt x="98" y="7"/>
                  </a:lnTo>
                  <a:lnTo>
                    <a:pt x="95" y="7"/>
                  </a:lnTo>
                  <a:lnTo>
                    <a:pt x="93" y="5"/>
                  </a:lnTo>
                  <a:lnTo>
                    <a:pt x="91" y="3"/>
                  </a:lnTo>
                  <a:lnTo>
                    <a:pt x="91" y="0"/>
                  </a:lnTo>
                  <a:lnTo>
                    <a:pt x="89" y="3"/>
                  </a:lnTo>
                  <a:lnTo>
                    <a:pt x="89" y="3"/>
                  </a:lnTo>
                  <a:lnTo>
                    <a:pt x="89" y="5"/>
                  </a:lnTo>
                  <a:lnTo>
                    <a:pt x="89" y="5"/>
                  </a:lnTo>
                  <a:lnTo>
                    <a:pt x="87" y="7"/>
                  </a:lnTo>
                  <a:lnTo>
                    <a:pt x="87" y="7"/>
                  </a:lnTo>
                  <a:lnTo>
                    <a:pt x="83" y="7"/>
                  </a:lnTo>
                  <a:lnTo>
                    <a:pt x="81" y="7"/>
                  </a:lnTo>
                  <a:lnTo>
                    <a:pt x="81" y="7"/>
                  </a:lnTo>
                  <a:lnTo>
                    <a:pt x="81" y="7"/>
                  </a:lnTo>
                  <a:lnTo>
                    <a:pt x="81" y="7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5" y="7"/>
                  </a:lnTo>
                  <a:lnTo>
                    <a:pt x="73" y="7"/>
                  </a:lnTo>
                  <a:lnTo>
                    <a:pt x="71" y="7"/>
                  </a:lnTo>
                  <a:lnTo>
                    <a:pt x="69" y="7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4" y="5"/>
                  </a:lnTo>
                  <a:lnTo>
                    <a:pt x="66" y="5"/>
                  </a:lnTo>
                  <a:lnTo>
                    <a:pt x="66" y="7"/>
                  </a:lnTo>
                  <a:lnTo>
                    <a:pt x="66" y="9"/>
                  </a:lnTo>
                  <a:lnTo>
                    <a:pt x="66" y="13"/>
                  </a:lnTo>
                  <a:lnTo>
                    <a:pt x="66" y="15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0" y="19"/>
                  </a:lnTo>
                  <a:lnTo>
                    <a:pt x="54" y="21"/>
                  </a:lnTo>
                  <a:lnTo>
                    <a:pt x="52" y="21"/>
                  </a:lnTo>
                  <a:lnTo>
                    <a:pt x="52" y="21"/>
                  </a:lnTo>
                  <a:lnTo>
                    <a:pt x="54" y="23"/>
                  </a:lnTo>
                  <a:lnTo>
                    <a:pt x="52" y="25"/>
                  </a:lnTo>
                  <a:lnTo>
                    <a:pt x="48" y="27"/>
                  </a:lnTo>
                  <a:lnTo>
                    <a:pt x="48" y="30"/>
                  </a:lnTo>
                  <a:lnTo>
                    <a:pt x="46" y="34"/>
                  </a:lnTo>
                  <a:lnTo>
                    <a:pt x="46" y="36"/>
                  </a:lnTo>
                  <a:lnTo>
                    <a:pt x="44" y="34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42" y="44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39" y="46"/>
                  </a:lnTo>
                  <a:lnTo>
                    <a:pt x="39" y="48"/>
                  </a:lnTo>
                  <a:lnTo>
                    <a:pt x="39" y="50"/>
                  </a:lnTo>
                  <a:lnTo>
                    <a:pt x="39" y="52"/>
                  </a:lnTo>
                  <a:lnTo>
                    <a:pt x="42" y="52"/>
                  </a:lnTo>
                  <a:lnTo>
                    <a:pt x="39" y="56"/>
                  </a:lnTo>
                  <a:lnTo>
                    <a:pt x="39" y="59"/>
                  </a:lnTo>
                  <a:lnTo>
                    <a:pt x="39" y="63"/>
                  </a:lnTo>
                  <a:lnTo>
                    <a:pt x="39" y="63"/>
                  </a:lnTo>
                  <a:lnTo>
                    <a:pt x="39" y="63"/>
                  </a:lnTo>
                  <a:lnTo>
                    <a:pt x="39" y="63"/>
                  </a:lnTo>
                  <a:lnTo>
                    <a:pt x="39" y="63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37" y="67"/>
                  </a:lnTo>
                  <a:lnTo>
                    <a:pt x="35" y="69"/>
                  </a:lnTo>
                  <a:lnTo>
                    <a:pt x="37" y="69"/>
                  </a:lnTo>
                  <a:lnTo>
                    <a:pt x="37" y="69"/>
                  </a:lnTo>
                  <a:lnTo>
                    <a:pt x="37" y="69"/>
                  </a:lnTo>
                  <a:lnTo>
                    <a:pt x="35" y="69"/>
                  </a:lnTo>
                  <a:lnTo>
                    <a:pt x="35" y="71"/>
                  </a:lnTo>
                  <a:lnTo>
                    <a:pt x="35" y="71"/>
                  </a:lnTo>
                  <a:lnTo>
                    <a:pt x="33" y="73"/>
                  </a:lnTo>
                  <a:lnTo>
                    <a:pt x="31" y="71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31" y="71"/>
                  </a:lnTo>
                  <a:lnTo>
                    <a:pt x="29" y="71"/>
                  </a:lnTo>
                  <a:lnTo>
                    <a:pt x="29" y="71"/>
                  </a:lnTo>
                  <a:lnTo>
                    <a:pt x="27" y="71"/>
                  </a:lnTo>
                  <a:lnTo>
                    <a:pt x="27" y="73"/>
                  </a:lnTo>
                  <a:lnTo>
                    <a:pt x="27" y="73"/>
                  </a:lnTo>
                  <a:lnTo>
                    <a:pt x="27" y="73"/>
                  </a:lnTo>
                  <a:lnTo>
                    <a:pt x="29" y="75"/>
                  </a:lnTo>
                  <a:lnTo>
                    <a:pt x="27" y="79"/>
                  </a:lnTo>
                  <a:lnTo>
                    <a:pt x="27" y="81"/>
                  </a:lnTo>
                  <a:lnTo>
                    <a:pt x="25" y="88"/>
                  </a:lnTo>
                  <a:lnTo>
                    <a:pt x="25" y="90"/>
                  </a:lnTo>
                  <a:lnTo>
                    <a:pt x="23" y="90"/>
                  </a:lnTo>
                  <a:lnTo>
                    <a:pt x="23" y="94"/>
                  </a:lnTo>
                  <a:lnTo>
                    <a:pt x="21" y="96"/>
                  </a:lnTo>
                  <a:lnTo>
                    <a:pt x="23" y="96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9" y="108"/>
                  </a:lnTo>
                  <a:lnTo>
                    <a:pt x="17" y="110"/>
                  </a:lnTo>
                  <a:lnTo>
                    <a:pt x="13" y="112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0" y="117"/>
                  </a:lnTo>
                  <a:lnTo>
                    <a:pt x="10" y="119"/>
                  </a:lnTo>
                  <a:lnTo>
                    <a:pt x="10" y="121"/>
                  </a:lnTo>
                  <a:lnTo>
                    <a:pt x="10" y="121"/>
                  </a:lnTo>
                  <a:lnTo>
                    <a:pt x="8" y="125"/>
                  </a:lnTo>
                  <a:lnTo>
                    <a:pt x="8" y="127"/>
                  </a:lnTo>
                  <a:lnTo>
                    <a:pt x="6" y="129"/>
                  </a:lnTo>
                  <a:lnTo>
                    <a:pt x="8" y="131"/>
                  </a:lnTo>
                  <a:lnTo>
                    <a:pt x="6" y="133"/>
                  </a:lnTo>
                  <a:lnTo>
                    <a:pt x="4" y="137"/>
                  </a:lnTo>
                  <a:lnTo>
                    <a:pt x="4" y="137"/>
                  </a:lnTo>
                  <a:lnTo>
                    <a:pt x="4" y="137"/>
                  </a:lnTo>
                  <a:lnTo>
                    <a:pt x="4" y="137"/>
                  </a:lnTo>
                  <a:lnTo>
                    <a:pt x="4" y="137"/>
                  </a:lnTo>
                  <a:lnTo>
                    <a:pt x="4" y="139"/>
                  </a:lnTo>
                  <a:lnTo>
                    <a:pt x="4" y="139"/>
                  </a:lnTo>
                  <a:lnTo>
                    <a:pt x="2" y="142"/>
                  </a:lnTo>
                  <a:lnTo>
                    <a:pt x="2" y="142"/>
                  </a:lnTo>
                  <a:lnTo>
                    <a:pt x="0" y="142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6" y="146"/>
                  </a:lnTo>
                  <a:lnTo>
                    <a:pt x="6" y="146"/>
                  </a:lnTo>
                  <a:lnTo>
                    <a:pt x="6" y="146"/>
                  </a:lnTo>
                  <a:lnTo>
                    <a:pt x="6" y="146"/>
                  </a:lnTo>
                  <a:lnTo>
                    <a:pt x="8" y="146"/>
                  </a:lnTo>
                  <a:lnTo>
                    <a:pt x="8" y="146"/>
                  </a:lnTo>
                  <a:lnTo>
                    <a:pt x="8" y="146"/>
                  </a:lnTo>
                  <a:lnTo>
                    <a:pt x="13" y="144"/>
                  </a:lnTo>
                  <a:lnTo>
                    <a:pt x="13" y="144"/>
                  </a:lnTo>
                  <a:lnTo>
                    <a:pt x="15" y="146"/>
                  </a:lnTo>
                  <a:lnTo>
                    <a:pt x="15" y="146"/>
                  </a:lnTo>
                  <a:lnTo>
                    <a:pt x="15" y="146"/>
                  </a:lnTo>
                  <a:lnTo>
                    <a:pt x="17" y="148"/>
                  </a:lnTo>
                  <a:lnTo>
                    <a:pt x="17" y="148"/>
                  </a:lnTo>
                  <a:lnTo>
                    <a:pt x="19" y="148"/>
                  </a:lnTo>
                  <a:lnTo>
                    <a:pt x="23" y="148"/>
                  </a:lnTo>
                  <a:lnTo>
                    <a:pt x="25" y="146"/>
                  </a:lnTo>
                  <a:lnTo>
                    <a:pt x="27" y="146"/>
                  </a:lnTo>
                  <a:lnTo>
                    <a:pt x="29" y="144"/>
                  </a:lnTo>
                  <a:lnTo>
                    <a:pt x="29" y="142"/>
                  </a:lnTo>
                  <a:lnTo>
                    <a:pt x="31" y="139"/>
                  </a:lnTo>
                  <a:lnTo>
                    <a:pt x="31" y="137"/>
                  </a:lnTo>
                  <a:lnTo>
                    <a:pt x="31" y="133"/>
                  </a:lnTo>
                  <a:lnTo>
                    <a:pt x="31" y="131"/>
                  </a:lnTo>
                  <a:lnTo>
                    <a:pt x="31" y="131"/>
                  </a:lnTo>
                  <a:lnTo>
                    <a:pt x="33" y="129"/>
                  </a:lnTo>
                  <a:lnTo>
                    <a:pt x="33" y="129"/>
                  </a:lnTo>
                  <a:lnTo>
                    <a:pt x="33" y="129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7" y="129"/>
                  </a:lnTo>
                  <a:lnTo>
                    <a:pt x="37" y="129"/>
                  </a:lnTo>
                  <a:lnTo>
                    <a:pt x="39" y="129"/>
                  </a:lnTo>
                  <a:lnTo>
                    <a:pt x="42" y="127"/>
                  </a:lnTo>
                  <a:lnTo>
                    <a:pt x="44" y="125"/>
                  </a:lnTo>
                  <a:lnTo>
                    <a:pt x="46" y="125"/>
                  </a:lnTo>
                  <a:lnTo>
                    <a:pt x="46" y="125"/>
                  </a:lnTo>
                  <a:lnTo>
                    <a:pt x="48" y="123"/>
                  </a:lnTo>
                  <a:lnTo>
                    <a:pt x="50" y="123"/>
                  </a:lnTo>
                  <a:lnTo>
                    <a:pt x="50" y="123"/>
                  </a:lnTo>
                  <a:lnTo>
                    <a:pt x="52" y="121"/>
                  </a:lnTo>
                  <a:lnTo>
                    <a:pt x="52" y="119"/>
                  </a:lnTo>
                  <a:lnTo>
                    <a:pt x="54" y="117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60" y="112"/>
                  </a:lnTo>
                  <a:lnTo>
                    <a:pt x="62" y="108"/>
                  </a:lnTo>
                  <a:lnTo>
                    <a:pt x="62" y="108"/>
                  </a:lnTo>
                  <a:lnTo>
                    <a:pt x="62" y="106"/>
                  </a:lnTo>
                  <a:lnTo>
                    <a:pt x="64" y="106"/>
                  </a:lnTo>
                  <a:lnTo>
                    <a:pt x="66" y="106"/>
                  </a:lnTo>
                  <a:lnTo>
                    <a:pt x="66" y="104"/>
                  </a:lnTo>
                  <a:lnTo>
                    <a:pt x="69" y="104"/>
                  </a:lnTo>
                  <a:lnTo>
                    <a:pt x="71" y="102"/>
                  </a:lnTo>
                  <a:lnTo>
                    <a:pt x="71" y="100"/>
                  </a:lnTo>
                  <a:lnTo>
                    <a:pt x="69" y="100"/>
                  </a:lnTo>
                  <a:lnTo>
                    <a:pt x="69" y="98"/>
                  </a:lnTo>
                  <a:lnTo>
                    <a:pt x="66" y="98"/>
                  </a:lnTo>
                  <a:lnTo>
                    <a:pt x="66" y="98"/>
                  </a:lnTo>
                  <a:lnTo>
                    <a:pt x="64" y="98"/>
                  </a:lnTo>
                  <a:lnTo>
                    <a:pt x="62" y="96"/>
                  </a:lnTo>
                  <a:lnTo>
                    <a:pt x="60" y="96"/>
                  </a:lnTo>
                  <a:lnTo>
                    <a:pt x="62" y="94"/>
                  </a:lnTo>
                  <a:lnTo>
                    <a:pt x="62" y="94"/>
                  </a:lnTo>
                  <a:lnTo>
                    <a:pt x="62" y="94"/>
                  </a:lnTo>
                  <a:lnTo>
                    <a:pt x="62" y="94"/>
                  </a:lnTo>
                  <a:lnTo>
                    <a:pt x="64" y="92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64" y="90"/>
                  </a:lnTo>
                  <a:lnTo>
                    <a:pt x="64" y="88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69" y="83"/>
                  </a:lnTo>
                  <a:lnTo>
                    <a:pt x="71" y="81"/>
                  </a:lnTo>
                  <a:lnTo>
                    <a:pt x="71" y="79"/>
                  </a:lnTo>
                  <a:lnTo>
                    <a:pt x="73" y="79"/>
                  </a:lnTo>
                  <a:lnTo>
                    <a:pt x="73" y="79"/>
                  </a:lnTo>
                  <a:lnTo>
                    <a:pt x="75" y="79"/>
                  </a:lnTo>
                  <a:lnTo>
                    <a:pt x="77" y="77"/>
                  </a:lnTo>
                  <a:lnTo>
                    <a:pt x="79" y="77"/>
                  </a:lnTo>
                  <a:lnTo>
                    <a:pt x="79" y="79"/>
                  </a:lnTo>
                  <a:lnTo>
                    <a:pt x="79" y="79"/>
                  </a:lnTo>
                  <a:lnTo>
                    <a:pt x="81" y="79"/>
                  </a:lnTo>
                  <a:lnTo>
                    <a:pt x="83" y="77"/>
                  </a:lnTo>
                  <a:lnTo>
                    <a:pt x="83" y="77"/>
                  </a:lnTo>
                  <a:lnTo>
                    <a:pt x="85" y="77"/>
                  </a:lnTo>
                  <a:lnTo>
                    <a:pt x="85" y="77"/>
                  </a:lnTo>
                  <a:lnTo>
                    <a:pt x="89" y="79"/>
                  </a:lnTo>
                  <a:lnTo>
                    <a:pt x="93" y="79"/>
                  </a:lnTo>
                  <a:lnTo>
                    <a:pt x="93" y="79"/>
                  </a:lnTo>
                  <a:lnTo>
                    <a:pt x="95" y="79"/>
                  </a:lnTo>
                  <a:lnTo>
                    <a:pt x="95" y="77"/>
                  </a:lnTo>
                  <a:lnTo>
                    <a:pt x="93" y="75"/>
                  </a:lnTo>
                  <a:lnTo>
                    <a:pt x="91" y="75"/>
                  </a:lnTo>
                  <a:lnTo>
                    <a:pt x="89" y="73"/>
                  </a:lnTo>
                  <a:lnTo>
                    <a:pt x="87" y="73"/>
                  </a:lnTo>
                  <a:lnTo>
                    <a:pt x="87" y="71"/>
                  </a:lnTo>
                  <a:lnTo>
                    <a:pt x="87" y="71"/>
                  </a:lnTo>
                  <a:lnTo>
                    <a:pt x="89" y="69"/>
                  </a:lnTo>
                  <a:lnTo>
                    <a:pt x="89" y="67"/>
                  </a:lnTo>
                  <a:lnTo>
                    <a:pt x="91" y="65"/>
                  </a:lnTo>
                  <a:lnTo>
                    <a:pt x="93" y="63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100" y="59"/>
                  </a:lnTo>
                  <a:lnTo>
                    <a:pt x="102" y="59"/>
                  </a:lnTo>
                  <a:lnTo>
                    <a:pt x="102" y="59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106" y="54"/>
                  </a:lnTo>
                  <a:lnTo>
                    <a:pt x="108" y="50"/>
                  </a:lnTo>
                  <a:lnTo>
                    <a:pt x="110" y="48"/>
                  </a:lnTo>
                  <a:lnTo>
                    <a:pt x="112" y="46"/>
                  </a:lnTo>
                  <a:lnTo>
                    <a:pt x="112" y="44"/>
                  </a:lnTo>
                  <a:close/>
                </a:path>
              </a:pathLst>
            </a:custGeom>
            <a:grpFill/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8DEDE95B-24A8-490F-BC52-DD0DD38B7E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8234" y="3930575"/>
              <a:ext cx="247446" cy="233603"/>
            </a:xfrm>
            <a:custGeom>
              <a:avLst/>
              <a:gdLst>
                <a:gd name="T0" fmla="*/ 131 w 143"/>
                <a:gd name="T1" fmla="*/ 56 h 135"/>
                <a:gd name="T2" fmla="*/ 135 w 143"/>
                <a:gd name="T3" fmla="*/ 58 h 135"/>
                <a:gd name="T4" fmla="*/ 139 w 143"/>
                <a:gd name="T5" fmla="*/ 58 h 135"/>
                <a:gd name="T6" fmla="*/ 120 w 143"/>
                <a:gd name="T7" fmla="*/ 10 h 135"/>
                <a:gd name="T8" fmla="*/ 120 w 143"/>
                <a:gd name="T9" fmla="*/ 15 h 135"/>
                <a:gd name="T10" fmla="*/ 124 w 143"/>
                <a:gd name="T11" fmla="*/ 15 h 135"/>
                <a:gd name="T12" fmla="*/ 122 w 143"/>
                <a:gd name="T13" fmla="*/ 19 h 135"/>
                <a:gd name="T14" fmla="*/ 118 w 143"/>
                <a:gd name="T15" fmla="*/ 19 h 135"/>
                <a:gd name="T16" fmla="*/ 118 w 143"/>
                <a:gd name="T17" fmla="*/ 19 h 135"/>
                <a:gd name="T18" fmla="*/ 118 w 143"/>
                <a:gd name="T19" fmla="*/ 23 h 135"/>
                <a:gd name="T20" fmla="*/ 114 w 143"/>
                <a:gd name="T21" fmla="*/ 27 h 135"/>
                <a:gd name="T22" fmla="*/ 122 w 143"/>
                <a:gd name="T23" fmla="*/ 42 h 135"/>
                <a:gd name="T24" fmla="*/ 133 w 143"/>
                <a:gd name="T25" fmla="*/ 39 h 135"/>
                <a:gd name="T26" fmla="*/ 135 w 143"/>
                <a:gd name="T27" fmla="*/ 27 h 135"/>
                <a:gd name="T28" fmla="*/ 120 w 143"/>
                <a:gd name="T29" fmla="*/ 8 h 135"/>
                <a:gd name="T30" fmla="*/ 118 w 143"/>
                <a:gd name="T31" fmla="*/ 13 h 135"/>
                <a:gd name="T32" fmla="*/ 112 w 143"/>
                <a:gd name="T33" fmla="*/ 10 h 135"/>
                <a:gd name="T34" fmla="*/ 116 w 143"/>
                <a:gd name="T35" fmla="*/ 8 h 135"/>
                <a:gd name="T36" fmla="*/ 114 w 143"/>
                <a:gd name="T37" fmla="*/ 6 h 135"/>
                <a:gd name="T38" fmla="*/ 110 w 143"/>
                <a:gd name="T39" fmla="*/ 10 h 135"/>
                <a:gd name="T40" fmla="*/ 139 w 143"/>
                <a:gd name="T41" fmla="*/ 131 h 135"/>
                <a:gd name="T42" fmla="*/ 139 w 143"/>
                <a:gd name="T43" fmla="*/ 127 h 135"/>
                <a:gd name="T44" fmla="*/ 137 w 143"/>
                <a:gd name="T45" fmla="*/ 125 h 135"/>
                <a:gd name="T46" fmla="*/ 139 w 143"/>
                <a:gd name="T47" fmla="*/ 125 h 135"/>
                <a:gd name="T48" fmla="*/ 137 w 143"/>
                <a:gd name="T49" fmla="*/ 122 h 135"/>
                <a:gd name="T50" fmla="*/ 139 w 143"/>
                <a:gd name="T51" fmla="*/ 120 h 135"/>
                <a:gd name="T52" fmla="*/ 135 w 143"/>
                <a:gd name="T53" fmla="*/ 116 h 135"/>
                <a:gd name="T54" fmla="*/ 131 w 143"/>
                <a:gd name="T55" fmla="*/ 108 h 135"/>
                <a:gd name="T56" fmla="*/ 128 w 143"/>
                <a:gd name="T57" fmla="*/ 104 h 135"/>
                <a:gd name="T58" fmla="*/ 118 w 143"/>
                <a:gd name="T59" fmla="*/ 81 h 135"/>
                <a:gd name="T60" fmla="*/ 116 w 143"/>
                <a:gd name="T61" fmla="*/ 71 h 135"/>
                <a:gd name="T62" fmla="*/ 112 w 143"/>
                <a:gd name="T63" fmla="*/ 64 h 135"/>
                <a:gd name="T64" fmla="*/ 108 w 143"/>
                <a:gd name="T65" fmla="*/ 60 h 135"/>
                <a:gd name="T66" fmla="*/ 97 w 143"/>
                <a:gd name="T67" fmla="*/ 66 h 135"/>
                <a:gd name="T68" fmla="*/ 97 w 143"/>
                <a:gd name="T69" fmla="*/ 62 h 135"/>
                <a:gd name="T70" fmla="*/ 91 w 143"/>
                <a:gd name="T71" fmla="*/ 62 h 135"/>
                <a:gd name="T72" fmla="*/ 87 w 143"/>
                <a:gd name="T73" fmla="*/ 62 h 135"/>
                <a:gd name="T74" fmla="*/ 91 w 143"/>
                <a:gd name="T75" fmla="*/ 56 h 135"/>
                <a:gd name="T76" fmla="*/ 104 w 143"/>
                <a:gd name="T77" fmla="*/ 46 h 135"/>
                <a:gd name="T78" fmla="*/ 110 w 143"/>
                <a:gd name="T79" fmla="*/ 39 h 135"/>
                <a:gd name="T80" fmla="*/ 112 w 143"/>
                <a:gd name="T81" fmla="*/ 44 h 135"/>
                <a:gd name="T82" fmla="*/ 116 w 143"/>
                <a:gd name="T83" fmla="*/ 44 h 135"/>
                <a:gd name="T84" fmla="*/ 118 w 143"/>
                <a:gd name="T85" fmla="*/ 48 h 135"/>
                <a:gd name="T86" fmla="*/ 122 w 143"/>
                <a:gd name="T87" fmla="*/ 44 h 135"/>
                <a:gd name="T88" fmla="*/ 114 w 143"/>
                <a:gd name="T89" fmla="*/ 31 h 135"/>
                <a:gd name="T90" fmla="*/ 108 w 143"/>
                <a:gd name="T91" fmla="*/ 19 h 135"/>
                <a:gd name="T92" fmla="*/ 106 w 143"/>
                <a:gd name="T93" fmla="*/ 10 h 135"/>
                <a:gd name="T94" fmla="*/ 66 w 143"/>
                <a:gd name="T95" fmla="*/ 0 h 135"/>
                <a:gd name="T96" fmla="*/ 43 w 143"/>
                <a:gd name="T97" fmla="*/ 13 h 135"/>
                <a:gd name="T98" fmla="*/ 33 w 143"/>
                <a:gd name="T99" fmla="*/ 37 h 135"/>
                <a:gd name="T100" fmla="*/ 23 w 143"/>
                <a:gd name="T101" fmla="*/ 56 h 135"/>
                <a:gd name="T102" fmla="*/ 0 w 143"/>
                <a:gd name="T103" fmla="*/ 87 h 135"/>
                <a:gd name="T104" fmla="*/ 33 w 143"/>
                <a:gd name="T105" fmla="*/ 91 h 135"/>
                <a:gd name="T106" fmla="*/ 62 w 143"/>
                <a:gd name="T107" fmla="*/ 95 h 135"/>
                <a:gd name="T108" fmla="*/ 66 w 143"/>
                <a:gd name="T109" fmla="*/ 95 h 135"/>
                <a:gd name="T110" fmla="*/ 77 w 143"/>
                <a:gd name="T111" fmla="*/ 122 h 135"/>
                <a:gd name="T112" fmla="*/ 81 w 143"/>
                <a:gd name="T113" fmla="*/ 131 h 135"/>
                <a:gd name="T114" fmla="*/ 89 w 143"/>
                <a:gd name="T115" fmla="*/ 135 h 135"/>
                <a:gd name="T116" fmla="*/ 143 w 143"/>
                <a:gd name="T1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3" h="135">
                  <a:moveTo>
                    <a:pt x="135" y="56"/>
                  </a:moveTo>
                  <a:lnTo>
                    <a:pt x="133" y="54"/>
                  </a:lnTo>
                  <a:lnTo>
                    <a:pt x="131" y="54"/>
                  </a:lnTo>
                  <a:lnTo>
                    <a:pt x="131" y="56"/>
                  </a:lnTo>
                  <a:lnTo>
                    <a:pt x="131" y="56"/>
                  </a:lnTo>
                  <a:lnTo>
                    <a:pt x="131" y="58"/>
                  </a:lnTo>
                  <a:lnTo>
                    <a:pt x="133" y="58"/>
                  </a:lnTo>
                  <a:lnTo>
                    <a:pt x="135" y="58"/>
                  </a:lnTo>
                  <a:lnTo>
                    <a:pt x="137" y="60"/>
                  </a:lnTo>
                  <a:lnTo>
                    <a:pt x="139" y="60"/>
                  </a:lnTo>
                  <a:lnTo>
                    <a:pt x="139" y="60"/>
                  </a:lnTo>
                  <a:lnTo>
                    <a:pt x="139" y="58"/>
                  </a:lnTo>
                  <a:lnTo>
                    <a:pt x="139" y="56"/>
                  </a:lnTo>
                  <a:lnTo>
                    <a:pt x="137" y="56"/>
                  </a:lnTo>
                  <a:lnTo>
                    <a:pt x="135" y="56"/>
                  </a:lnTo>
                  <a:close/>
                  <a:moveTo>
                    <a:pt x="120" y="10"/>
                  </a:moveTo>
                  <a:lnTo>
                    <a:pt x="120" y="13"/>
                  </a:lnTo>
                  <a:lnTo>
                    <a:pt x="120" y="13"/>
                  </a:lnTo>
                  <a:lnTo>
                    <a:pt x="120" y="15"/>
                  </a:lnTo>
                  <a:lnTo>
                    <a:pt x="120" y="15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24" y="15"/>
                  </a:lnTo>
                  <a:lnTo>
                    <a:pt x="124" y="15"/>
                  </a:lnTo>
                  <a:lnTo>
                    <a:pt x="124" y="17"/>
                  </a:lnTo>
                  <a:lnTo>
                    <a:pt x="122" y="17"/>
                  </a:lnTo>
                  <a:lnTo>
                    <a:pt x="122" y="17"/>
                  </a:lnTo>
                  <a:lnTo>
                    <a:pt x="122" y="19"/>
                  </a:lnTo>
                  <a:lnTo>
                    <a:pt x="122" y="19"/>
                  </a:lnTo>
                  <a:lnTo>
                    <a:pt x="120" y="19"/>
                  </a:lnTo>
                  <a:lnTo>
                    <a:pt x="120" y="19"/>
                  </a:lnTo>
                  <a:lnTo>
                    <a:pt x="118" y="19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18" y="19"/>
                  </a:lnTo>
                  <a:lnTo>
                    <a:pt x="118" y="21"/>
                  </a:lnTo>
                  <a:lnTo>
                    <a:pt x="118" y="23"/>
                  </a:lnTo>
                  <a:lnTo>
                    <a:pt x="118" y="23"/>
                  </a:lnTo>
                  <a:lnTo>
                    <a:pt x="118" y="23"/>
                  </a:lnTo>
                  <a:lnTo>
                    <a:pt x="116" y="25"/>
                  </a:lnTo>
                  <a:lnTo>
                    <a:pt x="114" y="25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6" y="27"/>
                  </a:lnTo>
                  <a:lnTo>
                    <a:pt x="116" y="29"/>
                  </a:lnTo>
                  <a:lnTo>
                    <a:pt x="120" y="35"/>
                  </a:lnTo>
                  <a:lnTo>
                    <a:pt x="122" y="42"/>
                  </a:lnTo>
                  <a:lnTo>
                    <a:pt x="124" y="44"/>
                  </a:lnTo>
                  <a:lnTo>
                    <a:pt x="126" y="44"/>
                  </a:lnTo>
                  <a:lnTo>
                    <a:pt x="131" y="42"/>
                  </a:lnTo>
                  <a:lnTo>
                    <a:pt x="133" y="39"/>
                  </a:lnTo>
                  <a:lnTo>
                    <a:pt x="135" y="37"/>
                  </a:lnTo>
                  <a:lnTo>
                    <a:pt x="137" y="33"/>
                  </a:lnTo>
                  <a:lnTo>
                    <a:pt x="137" y="29"/>
                  </a:lnTo>
                  <a:lnTo>
                    <a:pt x="135" y="27"/>
                  </a:lnTo>
                  <a:lnTo>
                    <a:pt x="124" y="10"/>
                  </a:lnTo>
                  <a:lnTo>
                    <a:pt x="122" y="10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lnTo>
                    <a:pt x="118" y="10"/>
                  </a:lnTo>
                  <a:lnTo>
                    <a:pt x="118" y="10"/>
                  </a:lnTo>
                  <a:lnTo>
                    <a:pt x="118" y="13"/>
                  </a:lnTo>
                  <a:lnTo>
                    <a:pt x="120" y="10"/>
                  </a:lnTo>
                  <a:close/>
                  <a:moveTo>
                    <a:pt x="112" y="10"/>
                  </a:moveTo>
                  <a:lnTo>
                    <a:pt x="112" y="10"/>
                  </a:lnTo>
                  <a:lnTo>
                    <a:pt x="112" y="10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8" y="6"/>
                  </a:lnTo>
                  <a:lnTo>
                    <a:pt x="118" y="6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12" y="8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12" y="10"/>
                  </a:lnTo>
                  <a:close/>
                  <a:moveTo>
                    <a:pt x="141" y="133"/>
                  </a:moveTo>
                  <a:lnTo>
                    <a:pt x="141" y="133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39" y="127"/>
                  </a:lnTo>
                  <a:lnTo>
                    <a:pt x="139" y="125"/>
                  </a:lnTo>
                  <a:lnTo>
                    <a:pt x="139" y="127"/>
                  </a:lnTo>
                  <a:lnTo>
                    <a:pt x="137" y="127"/>
                  </a:lnTo>
                  <a:lnTo>
                    <a:pt x="137" y="127"/>
                  </a:lnTo>
                  <a:lnTo>
                    <a:pt x="137" y="125"/>
                  </a:lnTo>
                  <a:lnTo>
                    <a:pt x="137" y="125"/>
                  </a:lnTo>
                  <a:lnTo>
                    <a:pt x="137" y="125"/>
                  </a:lnTo>
                  <a:lnTo>
                    <a:pt x="137" y="125"/>
                  </a:lnTo>
                  <a:lnTo>
                    <a:pt x="137" y="125"/>
                  </a:lnTo>
                  <a:lnTo>
                    <a:pt x="139" y="125"/>
                  </a:lnTo>
                  <a:lnTo>
                    <a:pt x="137" y="122"/>
                  </a:lnTo>
                  <a:lnTo>
                    <a:pt x="137" y="122"/>
                  </a:lnTo>
                  <a:lnTo>
                    <a:pt x="137" y="122"/>
                  </a:lnTo>
                  <a:lnTo>
                    <a:pt x="137" y="122"/>
                  </a:lnTo>
                  <a:lnTo>
                    <a:pt x="137" y="122"/>
                  </a:lnTo>
                  <a:lnTo>
                    <a:pt x="139" y="122"/>
                  </a:lnTo>
                  <a:lnTo>
                    <a:pt x="139" y="122"/>
                  </a:lnTo>
                  <a:lnTo>
                    <a:pt x="139" y="120"/>
                  </a:lnTo>
                  <a:lnTo>
                    <a:pt x="139" y="118"/>
                  </a:lnTo>
                  <a:lnTo>
                    <a:pt x="139" y="116"/>
                  </a:lnTo>
                  <a:lnTo>
                    <a:pt x="137" y="116"/>
                  </a:lnTo>
                  <a:lnTo>
                    <a:pt x="135" y="116"/>
                  </a:lnTo>
                  <a:lnTo>
                    <a:pt x="135" y="114"/>
                  </a:lnTo>
                  <a:lnTo>
                    <a:pt x="133" y="114"/>
                  </a:lnTo>
                  <a:lnTo>
                    <a:pt x="131" y="110"/>
                  </a:lnTo>
                  <a:lnTo>
                    <a:pt x="131" y="108"/>
                  </a:lnTo>
                  <a:lnTo>
                    <a:pt x="131" y="108"/>
                  </a:lnTo>
                  <a:lnTo>
                    <a:pt x="131" y="106"/>
                  </a:lnTo>
                  <a:lnTo>
                    <a:pt x="131" y="104"/>
                  </a:lnTo>
                  <a:lnTo>
                    <a:pt x="128" y="104"/>
                  </a:lnTo>
                  <a:lnTo>
                    <a:pt x="126" y="102"/>
                  </a:lnTo>
                  <a:lnTo>
                    <a:pt x="122" y="95"/>
                  </a:lnTo>
                  <a:lnTo>
                    <a:pt x="122" y="93"/>
                  </a:lnTo>
                  <a:lnTo>
                    <a:pt x="118" y="81"/>
                  </a:lnTo>
                  <a:lnTo>
                    <a:pt x="118" y="79"/>
                  </a:lnTo>
                  <a:lnTo>
                    <a:pt x="118" y="79"/>
                  </a:lnTo>
                  <a:lnTo>
                    <a:pt x="116" y="73"/>
                  </a:lnTo>
                  <a:lnTo>
                    <a:pt x="116" y="71"/>
                  </a:lnTo>
                  <a:lnTo>
                    <a:pt x="116" y="64"/>
                  </a:lnTo>
                  <a:lnTo>
                    <a:pt x="116" y="64"/>
                  </a:lnTo>
                  <a:lnTo>
                    <a:pt x="112" y="64"/>
                  </a:lnTo>
                  <a:lnTo>
                    <a:pt x="112" y="64"/>
                  </a:lnTo>
                  <a:lnTo>
                    <a:pt x="110" y="64"/>
                  </a:lnTo>
                  <a:lnTo>
                    <a:pt x="110" y="62"/>
                  </a:lnTo>
                  <a:lnTo>
                    <a:pt x="108" y="60"/>
                  </a:lnTo>
                  <a:lnTo>
                    <a:pt x="108" y="60"/>
                  </a:lnTo>
                  <a:lnTo>
                    <a:pt x="106" y="62"/>
                  </a:lnTo>
                  <a:lnTo>
                    <a:pt x="101" y="66"/>
                  </a:lnTo>
                  <a:lnTo>
                    <a:pt x="99" y="66"/>
                  </a:lnTo>
                  <a:lnTo>
                    <a:pt x="97" y="66"/>
                  </a:lnTo>
                  <a:lnTo>
                    <a:pt x="95" y="66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97" y="62"/>
                  </a:lnTo>
                  <a:lnTo>
                    <a:pt x="97" y="60"/>
                  </a:lnTo>
                  <a:lnTo>
                    <a:pt x="95" y="62"/>
                  </a:lnTo>
                  <a:lnTo>
                    <a:pt x="93" y="62"/>
                  </a:lnTo>
                  <a:lnTo>
                    <a:pt x="91" y="62"/>
                  </a:lnTo>
                  <a:lnTo>
                    <a:pt x="89" y="62"/>
                  </a:lnTo>
                  <a:lnTo>
                    <a:pt x="87" y="62"/>
                  </a:lnTo>
                  <a:lnTo>
                    <a:pt x="87" y="62"/>
                  </a:lnTo>
                  <a:lnTo>
                    <a:pt x="87" y="62"/>
                  </a:lnTo>
                  <a:lnTo>
                    <a:pt x="87" y="60"/>
                  </a:lnTo>
                  <a:lnTo>
                    <a:pt x="87" y="60"/>
                  </a:lnTo>
                  <a:lnTo>
                    <a:pt x="91" y="58"/>
                  </a:lnTo>
                  <a:lnTo>
                    <a:pt x="91" y="56"/>
                  </a:lnTo>
                  <a:lnTo>
                    <a:pt x="95" y="52"/>
                  </a:lnTo>
                  <a:lnTo>
                    <a:pt x="97" y="50"/>
                  </a:lnTo>
                  <a:lnTo>
                    <a:pt x="101" y="48"/>
                  </a:lnTo>
                  <a:lnTo>
                    <a:pt x="104" y="46"/>
                  </a:lnTo>
                  <a:lnTo>
                    <a:pt x="106" y="44"/>
                  </a:lnTo>
                  <a:lnTo>
                    <a:pt x="108" y="42"/>
                  </a:lnTo>
                  <a:lnTo>
                    <a:pt x="108" y="39"/>
                  </a:lnTo>
                  <a:lnTo>
                    <a:pt x="110" y="39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42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4" y="44"/>
                  </a:lnTo>
                  <a:lnTo>
                    <a:pt x="116" y="44"/>
                  </a:lnTo>
                  <a:lnTo>
                    <a:pt x="116" y="46"/>
                  </a:lnTo>
                  <a:lnTo>
                    <a:pt x="116" y="46"/>
                  </a:lnTo>
                  <a:lnTo>
                    <a:pt x="116" y="46"/>
                  </a:lnTo>
                  <a:lnTo>
                    <a:pt x="118" y="48"/>
                  </a:lnTo>
                  <a:lnTo>
                    <a:pt x="120" y="48"/>
                  </a:lnTo>
                  <a:lnTo>
                    <a:pt x="122" y="48"/>
                  </a:lnTo>
                  <a:lnTo>
                    <a:pt x="122" y="46"/>
                  </a:lnTo>
                  <a:lnTo>
                    <a:pt x="122" y="44"/>
                  </a:lnTo>
                  <a:lnTo>
                    <a:pt x="118" y="39"/>
                  </a:lnTo>
                  <a:lnTo>
                    <a:pt x="116" y="35"/>
                  </a:lnTo>
                  <a:lnTo>
                    <a:pt x="116" y="31"/>
                  </a:lnTo>
                  <a:lnTo>
                    <a:pt x="114" y="31"/>
                  </a:lnTo>
                  <a:lnTo>
                    <a:pt x="112" y="27"/>
                  </a:lnTo>
                  <a:lnTo>
                    <a:pt x="110" y="23"/>
                  </a:lnTo>
                  <a:lnTo>
                    <a:pt x="108" y="21"/>
                  </a:lnTo>
                  <a:lnTo>
                    <a:pt x="108" y="19"/>
                  </a:lnTo>
                  <a:lnTo>
                    <a:pt x="108" y="17"/>
                  </a:lnTo>
                  <a:lnTo>
                    <a:pt x="108" y="15"/>
                  </a:lnTo>
                  <a:lnTo>
                    <a:pt x="108" y="13"/>
                  </a:lnTo>
                  <a:lnTo>
                    <a:pt x="106" y="10"/>
                  </a:lnTo>
                  <a:lnTo>
                    <a:pt x="106" y="8"/>
                  </a:lnTo>
                  <a:lnTo>
                    <a:pt x="89" y="2"/>
                  </a:lnTo>
                  <a:lnTo>
                    <a:pt x="85" y="0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50" y="6"/>
                  </a:lnTo>
                  <a:lnTo>
                    <a:pt x="45" y="8"/>
                  </a:lnTo>
                  <a:lnTo>
                    <a:pt x="43" y="13"/>
                  </a:lnTo>
                  <a:lnTo>
                    <a:pt x="35" y="29"/>
                  </a:lnTo>
                  <a:lnTo>
                    <a:pt x="33" y="33"/>
                  </a:lnTo>
                  <a:lnTo>
                    <a:pt x="33" y="35"/>
                  </a:lnTo>
                  <a:lnTo>
                    <a:pt x="33" y="37"/>
                  </a:lnTo>
                  <a:lnTo>
                    <a:pt x="33" y="39"/>
                  </a:lnTo>
                  <a:lnTo>
                    <a:pt x="31" y="42"/>
                  </a:lnTo>
                  <a:lnTo>
                    <a:pt x="25" y="52"/>
                  </a:lnTo>
                  <a:lnTo>
                    <a:pt x="23" y="56"/>
                  </a:lnTo>
                  <a:lnTo>
                    <a:pt x="23" y="58"/>
                  </a:lnTo>
                  <a:lnTo>
                    <a:pt x="16" y="64"/>
                  </a:lnTo>
                  <a:lnTo>
                    <a:pt x="12" y="73"/>
                  </a:lnTo>
                  <a:lnTo>
                    <a:pt x="0" y="87"/>
                  </a:lnTo>
                  <a:lnTo>
                    <a:pt x="8" y="87"/>
                  </a:lnTo>
                  <a:lnTo>
                    <a:pt x="16" y="89"/>
                  </a:lnTo>
                  <a:lnTo>
                    <a:pt x="25" y="89"/>
                  </a:lnTo>
                  <a:lnTo>
                    <a:pt x="33" y="91"/>
                  </a:lnTo>
                  <a:lnTo>
                    <a:pt x="39" y="91"/>
                  </a:lnTo>
                  <a:lnTo>
                    <a:pt x="48" y="93"/>
                  </a:lnTo>
                  <a:lnTo>
                    <a:pt x="56" y="93"/>
                  </a:lnTo>
                  <a:lnTo>
                    <a:pt x="62" y="95"/>
                  </a:lnTo>
                  <a:lnTo>
                    <a:pt x="66" y="95"/>
                  </a:lnTo>
                  <a:lnTo>
                    <a:pt x="66" y="95"/>
                  </a:lnTo>
                  <a:lnTo>
                    <a:pt x="66" y="95"/>
                  </a:lnTo>
                  <a:lnTo>
                    <a:pt x="66" y="95"/>
                  </a:lnTo>
                  <a:lnTo>
                    <a:pt x="72" y="104"/>
                  </a:lnTo>
                  <a:lnTo>
                    <a:pt x="77" y="114"/>
                  </a:lnTo>
                  <a:lnTo>
                    <a:pt x="77" y="116"/>
                  </a:lnTo>
                  <a:lnTo>
                    <a:pt x="77" y="122"/>
                  </a:lnTo>
                  <a:lnTo>
                    <a:pt x="77" y="125"/>
                  </a:lnTo>
                  <a:lnTo>
                    <a:pt x="79" y="127"/>
                  </a:lnTo>
                  <a:lnTo>
                    <a:pt x="79" y="129"/>
                  </a:lnTo>
                  <a:lnTo>
                    <a:pt x="81" y="131"/>
                  </a:lnTo>
                  <a:lnTo>
                    <a:pt x="83" y="131"/>
                  </a:lnTo>
                  <a:lnTo>
                    <a:pt x="85" y="133"/>
                  </a:lnTo>
                  <a:lnTo>
                    <a:pt x="85" y="135"/>
                  </a:lnTo>
                  <a:lnTo>
                    <a:pt x="89" y="135"/>
                  </a:lnTo>
                  <a:lnTo>
                    <a:pt x="101" y="135"/>
                  </a:lnTo>
                  <a:lnTo>
                    <a:pt x="116" y="135"/>
                  </a:lnTo>
                  <a:lnTo>
                    <a:pt x="128" y="135"/>
                  </a:lnTo>
                  <a:lnTo>
                    <a:pt x="143" y="135"/>
                  </a:lnTo>
                  <a:lnTo>
                    <a:pt x="141" y="133"/>
                  </a:lnTo>
                  <a:close/>
                </a:path>
              </a:pathLst>
            </a:custGeom>
            <a:grpFill/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5F5C9A1C-71AA-46D7-9617-8F4B2A9010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4144" y="3432223"/>
              <a:ext cx="565837" cy="635053"/>
            </a:xfrm>
            <a:custGeom>
              <a:avLst/>
              <a:gdLst>
                <a:gd name="T0" fmla="*/ 325 w 327"/>
                <a:gd name="T1" fmla="*/ 93 h 367"/>
                <a:gd name="T2" fmla="*/ 305 w 327"/>
                <a:gd name="T3" fmla="*/ 81 h 367"/>
                <a:gd name="T4" fmla="*/ 305 w 327"/>
                <a:gd name="T5" fmla="*/ 60 h 367"/>
                <a:gd name="T6" fmla="*/ 288 w 327"/>
                <a:gd name="T7" fmla="*/ 0 h 367"/>
                <a:gd name="T8" fmla="*/ 199 w 327"/>
                <a:gd name="T9" fmla="*/ 56 h 367"/>
                <a:gd name="T10" fmla="*/ 153 w 327"/>
                <a:gd name="T11" fmla="*/ 85 h 367"/>
                <a:gd name="T12" fmla="*/ 130 w 327"/>
                <a:gd name="T13" fmla="*/ 93 h 367"/>
                <a:gd name="T14" fmla="*/ 107 w 327"/>
                <a:gd name="T15" fmla="*/ 87 h 367"/>
                <a:gd name="T16" fmla="*/ 91 w 327"/>
                <a:gd name="T17" fmla="*/ 77 h 367"/>
                <a:gd name="T18" fmla="*/ 85 w 327"/>
                <a:gd name="T19" fmla="*/ 77 h 367"/>
                <a:gd name="T20" fmla="*/ 81 w 327"/>
                <a:gd name="T21" fmla="*/ 66 h 367"/>
                <a:gd name="T22" fmla="*/ 74 w 327"/>
                <a:gd name="T23" fmla="*/ 62 h 367"/>
                <a:gd name="T24" fmla="*/ 74 w 327"/>
                <a:gd name="T25" fmla="*/ 60 h 367"/>
                <a:gd name="T26" fmla="*/ 62 w 327"/>
                <a:gd name="T27" fmla="*/ 56 h 367"/>
                <a:gd name="T28" fmla="*/ 62 w 327"/>
                <a:gd name="T29" fmla="*/ 56 h 367"/>
                <a:gd name="T30" fmla="*/ 49 w 327"/>
                <a:gd name="T31" fmla="*/ 62 h 367"/>
                <a:gd name="T32" fmla="*/ 45 w 327"/>
                <a:gd name="T33" fmla="*/ 66 h 367"/>
                <a:gd name="T34" fmla="*/ 47 w 327"/>
                <a:gd name="T35" fmla="*/ 68 h 367"/>
                <a:gd name="T36" fmla="*/ 47 w 327"/>
                <a:gd name="T37" fmla="*/ 72 h 367"/>
                <a:gd name="T38" fmla="*/ 45 w 327"/>
                <a:gd name="T39" fmla="*/ 74 h 367"/>
                <a:gd name="T40" fmla="*/ 47 w 327"/>
                <a:gd name="T41" fmla="*/ 77 h 367"/>
                <a:gd name="T42" fmla="*/ 45 w 327"/>
                <a:gd name="T43" fmla="*/ 81 h 367"/>
                <a:gd name="T44" fmla="*/ 45 w 327"/>
                <a:gd name="T45" fmla="*/ 81 h 367"/>
                <a:gd name="T46" fmla="*/ 45 w 327"/>
                <a:gd name="T47" fmla="*/ 83 h 367"/>
                <a:gd name="T48" fmla="*/ 45 w 327"/>
                <a:gd name="T49" fmla="*/ 85 h 367"/>
                <a:gd name="T50" fmla="*/ 47 w 327"/>
                <a:gd name="T51" fmla="*/ 89 h 367"/>
                <a:gd name="T52" fmla="*/ 45 w 327"/>
                <a:gd name="T53" fmla="*/ 93 h 367"/>
                <a:gd name="T54" fmla="*/ 47 w 327"/>
                <a:gd name="T55" fmla="*/ 99 h 367"/>
                <a:gd name="T56" fmla="*/ 45 w 327"/>
                <a:gd name="T57" fmla="*/ 108 h 367"/>
                <a:gd name="T58" fmla="*/ 43 w 327"/>
                <a:gd name="T59" fmla="*/ 112 h 367"/>
                <a:gd name="T60" fmla="*/ 43 w 327"/>
                <a:gd name="T61" fmla="*/ 122 h 367"/>
                <a:gd name="T62" fmla="*/ 45 w 327"/>
                <a:gd name="T63" fmla="*/ 128 h 367"/>
                <a:gd name="T64" fmla="*/ 45 w 327"/>
                <a:gd name="T65" fmla="*/ 137 h 367"/>
                <a:gd name="T66" fmla="*/ 39 w 327"/>
                <a:gd name="T67" fmla="*/ 166 h 367"/>
                <a:gd name="T68" fmla="*/ 37 w 327"/>
                <a:gd name="T69" fmla="*/ 178 h 367"/>
                <a:gd name="T70" fmla="*/ 35 w 327"/>
                <a:gd name="T71" fmla="*/ 189 h 367"/>
                <a:gd name="T72" fmla="*/ 33 w 327"/>
                <a:gd name="T73" fmla="*/ 207 h 367"/>
                <a:gd name="T74" fmla="*/ 29 w 327"/>
                <a:gd name="T75" fmla="*/ 222 h 367"/>
                <a:gd name="T76" fmla="*/ 25 w 327"/>
                <a:gd name="T77" fmla="*/ 228 h 367"/>
                <a:gd name="T78" fmla="*/ 16 w 327"/>
                <a:gd name="T79" fmla="*/ 255 h 367"/>
                <a:gd name="T80" fmla="*/ 16 w 327"/>
                <a:gd name="T81" fmla="*/ 267 h 367"/>
                <a:gd name="T82" fmla="*/ 14 w 327"/>
                <a:gd name="T83" fmla="*/ 278 h 367"/>
                <a:gd name="T84" fmla="*/ 10 w 327"/>
                <a:gd name="T85" fmla="*/ 298 h 367"/>
                <a:gd name="T86" fmla="*/ 8 w 327"/>
                <a:gd name="T87" fmla="*/ 311 h 367"/>
                <a:gd name="T88" fmla="*/ 2 w 327"/>
                <a:gd name="T89" fmla="*/ 332 h 367"/>
                <a:gd name="T90" fmla="*/ 2 w 327"/>
                <a:gd name="T91" fmla="*/ 336 h 367"/>
                <a:gd name="T92" fmla="*/ 0 w 327"/>
                <a:gd name="T93" fmla="*/ 352 h 367"/>
                <a:gd name="T94" fmla="*/ 64 w 327"/>
                <a:gd name="T95" fmla="*/ 365 h 367"/>
                <a:gd name="T96" fmla="*/ 101 w 327"/>
                <a:gd name="T97" fmla="*/ 352 h 367"/>
                <a:gd name="T98" fmla="*/ 132 w 327"/>
                <a:gd name="T99" fmla="*/ 311 h 367"/>
                <a:gd name="T100" fmla="*/ 172 w 327"/>
                <a:gd name="T101" fmla="*/ 301 h 367"/>
                <a:gd name="T102" fmla="*/ 201 w 327"/>
                <a:gd name="T103" fmla="*/ 276 h 367"/>
                <a:gd name="T104" fmla="*/ 228 w 327"/>
                <a:gd name="T105" fmla="*/ 255 h 367"/>
                <a:gd name="T106" fmla="*/ 217 w 327"/>
                <a:gd name="T107" fmla="*/ 240 h 367"/>
                <a:gd name="T108" fmla="*/ 190 w 327"/>
                <a:gd name="T109" fmla="*/ 209 h 367"/>
                <a:gd name="T110" fmla="*/ 170 w 327"/>
                <a:gd name="T111" fmla="*/ 162 h 367"/>
                <a:gd name="T112" fmla="*/ 278 w 327"/>
                <a:gd name="T113" fmla="*/ 130 h 367"/>
                <a:gd name="T114" fmla="*/ 315 w 327"/>
                <a:gd name="T115" fmla="*/ 112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7" h="367">
                  <a:moveTo>
                    <a:pt x="39" y="166"/>
                  </a:moveTo>
                  <a:lnTo>
                    <a:pt x="39" y="166"/>
                  </a:lnTo>
                  <a:lnTo>
                    <a:pt x="39" y="166"/>
                  </a:lnTo>
                  <a:lnTo>
                    <a:pt x="39" y="166"/>
                  </a:lnTo>
                  <a:close/>
                  <a:moveTo>
                    <a:pt x="327" y="99"/>
                  </a:moveTo>
                  <a:lnTo>
                    <a:pt x="325" y="93"/>
                  </a:lnTo>
                  <a:lnTo>
                    <a:pt x="325" y="91"/>
                  </a:lnTo>
                  <a:lnTo>
                    <a:pt x="323" y="91"/>
                  </a:lnTo>
                  <a:lnTo>
                    <a:pt x="309" y="95"/>
                  </a:lnTo>
                  <a:lnTo>
                    <a:pt x="309" y="93"/>
                  </a:lnTo>
                  <a:lnTo>
                    <a:pt x="309" y="93"/>
                  </a:lnTo>
                  <a:lnTo>
                    <a:pt x="305" y="81"/>
                  </a:lnTo>
                  <a:lnTo>
                    <a:pt x="305" y="79"/>
                  </a:lnTo>
                  <a:lnTo>
                    <a:pt x="305" y="79"/>
                  </a:lnTo>
                  <a:lnTo>
                    <a:pt x="305" y="79"/>
                  </a:lnTo>
                  <a:lnTo>
                    <a:pt x="305" y="79"/>
                  </a:lnTo>
                  <a:lnTo>
                    <a:pt x="311" y="77"/>
                  </a:lnTo>
                  <a:lnTo>
                    <a:pt x="305" y="60"/>
                  </a:lnTo>
                  <a:lnTo>
                    <a:pt x="300" y="45"/>
                  </a:lnTo>
                  <a:lnTo>
                    <a:pt x="298" y="33"/>
                  </a:lnTo>
                  <a:lnTo>
                    <a:pt x="294" y="23"/>
                  </a:lnTo>
                  <a:lnTo>
                    <a:pt x="294" y="21"/>
                  </a:lnTo>
                  <a:lnTo>
                    <a:pt x="292" y="12"/>
                  </a:lnTo>
                  <a:lnTo>
                    <a:pt x="288" y="0"/>
                  </a:lnTo>
                  <a:lnTo>
                    <a:pt x="269" y="10"/>
                  </a:lnTo>
                  <a:lnTo>
                    <a:pt x="249" y="25"/>
                  </a:lnTo>
                  <a:lnTo>
                    <a:pt x="234" y="33"/>
                  </a:lnTo>
                  <a:lnTo>
                    <a:pt x="226" y="39"/>
                  </a:lnTo>
                  <a:lnTo>
                    <a:pt x="211" y="47"/>
                  </a:lnTo>
                  <a:lnTo>
                    <a:pt x="199" y="56"/>
                  </a:lnTo>
                  <a:lnTo>
                    <a:pt x="186" y="64"/>
                  </a:lnTo>
                  <a:lnTo>
                    <a:pt x="174" y="72"/>
                  </a:lnTo>
                  <a:lnTo>
                    <a:pt x="166" y="79"/>
                  </a:lnTo>
                  <a:lnTo>
                    <a:pt x="166" y="79"/>
                  </a:lnTo>
                  <a:lnTo>
                    <a:pt x="166" y="79"/>
                  </a:lnTo>
                  <a:lnTo>
                    <a:pt x="153" y="85"/>
                  </a:lnTo>
                  <a:lnTo>
                    <a:pt x="141" y="93"/>
                  </a:lnTo>
                  <a:lnTo>
                    <a:pt x="141" y="93"/>
                  </a:lnTo>
                  <a:lnTo>
                    <a:pt x="139" y="93"/>
                  </a:lnTo>
                  <a:lnTo>
                    <a:pt x="134" y="93"/>
                  </a:lnTo>
                  <a:lnTo>
                    <a:pt x="132" y="93"/>
                  </a:lnTo>
                  <a:lnTo>
                    <a:pt x="130" y="93"/>
                  </a:lnTo>
                  <a:lnTo>
                    <a:pt x="128" y="91"/>
                  </a:lnTo>
                  <a:lnTo>
                    <a:pt x="116" y="89"/>
                  </a:lnTo>
                  <a:lnTo>
                    <a:pt x="114" y="89"/>
                  </a:lnTo>
                  <a:lnTo>
                    <a:pt x="110" y="89"/>
                  </a:lnTo>
                  <a:lnTo>
                    <a:pt x="107" y="89"/>
                  </a:lnTo>
                  <a:lnTo>
                    <a:pt x="107" y="87"/>
                  </a:lnTo>
                  <a:lnTo>
                    <a:pt x="101" y="81"/>
                  </a:lnTo>
                  <a:lnTo>
                    <a:pt x="95" y="79"/>
                  </a:lnTo>
                  <a:lnTo>
                    <a:pt x="93" y="74"/>
                  </a:lnTo>
                  <a:lnTo>
                    <a:pt x="93" y="74"/>
                  </a:lnTo>
                  <a:lnTo>
                    <a:pt x="93" y="74"/>
                  </a:lnTo>
                  <a:lnTo>
                    <a:pt x="91" y="77"/>
                  </a:lnTo>
                  <a:lnTo>
                    <a:pt x="91" y="77"/>
                  </a:lnTo>
                  <a:lnTo>
                    <a:pt x="91" y="77"/>
                  </a:lnTo>
                  <a:lnTo>
                    <a:pt x="89" y="77"/>
                  </a:lnTo>
                  <a:lnTo>
                    <a:pt x="89" y="74"/>
                  </a:lnTo>
                  <a:lnTo>
                    <a:pt x="87" y="77"/>
                  </a:lnTo>
                  <a:lnTo>
                    <a:pt x="85" y="77"/>
                  </a:lnTo>
                  <a:lnTo>
                    <a:pt x="85" y="77"/>
                  </a:lnTo>
                  <a:lnTo>
                    <a:pt x="85" y="74"/>
                  </a:lnTo>
                  <a:lnTo>
                    <a:pt x="85" y="74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1" y="66"/>
                  </a:lnTo>
                  <a:lnTo>
                    <a:pt x="81" y="64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2" y="58"/>
                  </a:lnTo>
                  <a:lnTo>
                    <a:pt x="72" y="58"/>
                  </a:lnTo>
                  <a:lnTo>
                    <a:pt x="64" y="56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0" y="56"/>
                  </a:lnTo>
                  <a:lnTo>
                    <a:pt x="56" y="58"/>
                  </a:lnTo>
                  <a:lnTo>
                    <a:pt x="54" y="60"/>
                  </a:lnTo>
                  <a:lnTo>
                    <a:pt x="51" y="62"/>
                  </a:lnTo>
                  <a:lnTo>
                    <a:pt x="49" y="62"/>
                  </a:lnTo>
                  <a:lnTo>
                    <a:pt x="49" y="62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45" y="64"/>
                  </a:lnTo>
                  <a:lnTo>
                    <a:pt x="45" y="64"/>
                  </a:lnTo>
                  <a:lnTo>
                    <a:pt x="45" y="66"/>
                  </a:lnTo>
                  <a:lnTo>
                    <a:pt x="45" y="66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47" y="68"/>
                  </a:lnTo>
                  <a:lnTo>
                    <a:pt x="47" y="68"/>
                  </a:lnTo>
                  <a:lnTo>
                    <a:pt x="47" y="70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5" y="72"/>
                  </a:lnTo>
                  <a:lnTo>
                    <a:pt x="45" y="74"/>
                  </a:lnTo>
                  <a:lnTo>
                    <a:pt x="47" y="74"/>
                  </a:lnTo>
                  <a:lnTo>
                    <a:pt x="45" y="74"/>
                  </a:lnTo>
                  <a:lnTo>
                    <a:pt x="45" y="77"/>
                  </a:lnTo>
                  <a:lnTo>
                    <a:pt x="45" y="77"/>
                  </a:lnTo>
                  <a:lnTo>
                    <a:pt x="45" y="77"/>
                  </a:lnTo>
                  <a:lnTo>
                    <a:pt x="47" y="77"/>
                  </a:lnTo>
                  <a:lnTo>
                    <a:pt x="47" y="77"/>
                  </a:lnTo>
                  <a:lnTo>
                    <a:pt x="47" y="77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45" y="79"/>
                  </a:lnTo>
                  <a:lnTo>
                    <a:pt x="45" y="81"/>
                  </a:lnTo>
                  <a:lnTo>
                    <a:pt x="45" y="81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45" y="81"/>
                  </a:lnTo>
                  <a:lnTo>
                    <a:pt x="47" y="83"/>
                  </a:lnTo>
                  <a:lnTo>
                    <a:pt x="45" y="83"/>
                  </a:lnTo>
                  <a:lnTo>
                    <a:pt x="45" y="83"/>
                  </a:lnTo>
                  <a:lnTo>
                    <a:pt x="45" y="83"/>
                  </a:lnTo>
                  <a:lnTo>
                    <a:pt x="45" y="83"/>
                  </a:lnTo>
                  <a:lnTo>
                    <a:pt x="45" y="83"/>
                  </a:lnTo>
                  <a:lnTo>
                    <a:pt x="45" y="83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45" y="89"/>
                  </a:lnTo>
                  <a:lnTo>
                    <a:pt x="47" y="89"/>
                  </a:lnTo>
                  <a:lnTo>
                    <a:pt x="45" y="89"/>
                  </a:lnTo>
                  <a:lnTo>
                    <a:pt x="45" y="89"/>
                  </a:lnTo>
                  <a:lnTo>
                    <a:pt x="45" y="89"/>
                  </a:lnTo>
                  <a:lnTo>
                    <a:pt x="45" y="89"/>
                  </a:lnTo>
                  <a:lnTo>
                    <a:pt x="45" y="89"/>
                  </a:lnTo>
                  <a:lnTo>
                    <a:pt x="45" y="93"/>
                  </a:lnTo>
                  <a:lnTo>
                    <a:pt x="47" y="93"/>
                  </a:lnTo>
                  <a:lnTo>
                    <a:pt x="45" y="95"/>
                  </a:lnTo>
                  <a:lnTo>
                    <a:pt x="45" y="97"/>
                  </a:lnTo>
                  <a:lnTo>
                    <a:pt x="47" y="97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45" y="99"/>
                  </a:lnTo>
                  <a:lnTo>
                    <a:pt x="45" y="99"/>
                  </a:lnTo>
                  <a:lnTo>
                    <a:pt x="45" y="101"/>
                  </a:lnTo>
                  <a:lnTo>
                    <a:pt x="47" y="101"/>
                  </a:lnTo>
                  <a:lnTo>
                    <a:pt x="45" y="106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5" y="110"/>
                  </a:lnTo>
                  <a:lnTo>
                    <a:pt x="45" y="110"/>
                  </a:lnTo>
                  <a:lnTo>
                    <a:pt x="43" y="112"/>
                  </a:lnTo>
                  <a:lnTo>
                    <a:pt x="43" y="114"/>
                  </a:lnTo>
                  <a:lnTo>
                    <a:pt x="45" y="114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3" y="120"/>
                  </a:lnTo>
                  <a:lnTo>
                    <a:pt x="43" y="122"/>
                  </a:lnTo>
                  <a:lnTo>
                    <a:pt x="45" y="124"/>
                  </a:lnTo>
                  <a:lnTo>
                    <a:pt x="45" y="124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5" y="128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45" y="137"/>
                  </a:lnTo>
                  <a:lnTo>
                    <a:pt x="45" y="137"/>
                  </a:lnTo>
                  <a:lnTo>
                    <a:pt x="45" y="137"/>
                  </a:lnTo>
                  <a:lnTo>
                    <a:pt x="45" y="143"/>
                  </a:lnTo>
                  <a:lnTo>
                    <a:pt x="43" y="145"/>
                  </a:lnTo>
                  <a:lnTo>
                    <a:pt x="39" y="153"/>
                  </a:lnTo>
                  <a:lnTo>
                    <a:pt x="39" y="159"/>
                  </a:lnTo>
                  <a:lnTo>
                    <a:pt x="39" y="166"/>
                  </a:lnTo>
                  <a:lnTo>
                    <a:pt x="39" y="166"/>
                  </a:lnTo>
                  <a:lnTo>
                    <a:pt x="39" y="166"/>
                  </a:lnTo>
                  <a:lnTo>
                    <a:pt x="39" y="166"/>
                  </a:lnTo>
                  <a:lnTo>
                    <a:pt x="39" y="166"/>
                  </a:lnTo>
                  <a:lnTo>
                    <a:pt x="39" y="172"/>
                  </a:lnTo>
                  <a:lnTo>
                    <a:pt x="37" y="174"/>
                  </a:lnTo>
                  <a:lnTo>
                    <a:pt x="37" y="178"/>
                  </a:lnTo>
                  <a:lnTo>
                    <a:pt x="35" y="180"/>
                  </a:lnTo>
                  <a:lnTo>
                    <a:pt x="35" y="180"/>
                  </a:lnTo>
                  <a:lnTo>
                    <a:pt x="35" y="182"/>
                  </a:lnTo>
                  <a:lnTo>
                    <a:pt x="35" y="184"/>
                  </a:lnTo>
                  <a:lnTo>
                    <a:pt x="33" y="186"/>
                  </a:lnTo>
                  <a:lnTo>
                    <a:pt x="35" y="189"/>
                  </a:lnTo>
                  <a:lnTo>
                    <a:pt x="35" y="193"/>
                  </a:lnTo>
                  <a:lnTo>
                    <a:pt x="35" y="193"/>
                  </a:lnTo>
                  <a:lnTo>
                    <a:pt x="37" y="195"/>
                  </a:lnTo>
                  <a:lnTo>
                    <a:pt x="37" y="199"/>
                  </a:lnTo>
                  <a:lnTo>
                    <a:pt x="37" y="201"/>
                  </a:lnTo>
                  <a:lnTo>
                    <a:pt x="33" y="207"/>
                  </a:lnTo>
                  <a:lnTo>
                    <a:pt x="33" y="209"/>
                  </a:lnTo>
                  <a:lnTo>
                    <a:pt x="33" y="213"/>
                  </a:lnTo>
                  <a:lnTo>
                    <a:pt x="33" y="215"/>
                  </a:lnTo>
                  <a:lnTo>
                    <a:pt x="29" y="218"/>
                  </a:lnTo>
                  <a:lnTo>
                    <a:pt x="29" y="220"/>
                  </a:lnTo>
                  <a:lnTo>
                    <a:pt x="29" y="222"/>
                  </a:lnTo>
                  <a:lnTo>
                    <a:pt x="29" y="224"/>
                  </a:lnTo>
                  <a:lnTo>
                    <a:pt x="27" y="226"/>
                  </a:lnTo>
                  <a:lnTo>
                    <a:pt x="27" y="226"/>
                  </a:lnTo>
                  <a:lnTo>
                    <a:pt x="27" y="228"/>
                  </a:lnTo>
                  <a:lnTo>
                    <a:pt x="25" y="228"/>
                  </a:lnTo>
                  <a:lnTo>
                    <a:pt x="25" y="228"/>
                  </a:lnTo>
                  <a:lnTo>
                    <a:pt x="25" y="230"/>
                  </a:lnTo>
                  <a:lnTo>
                    <a:pt x="25" y="232"/>
                  </a:lnTo>
                  <a:lnTo>
                    <a:pt x="25" y="234"/>
                  </a:lnTo>
                  <a:lnTo>
                    <a:pt x="18" y="242"/>
                  </a:lnTo>
                  <a:lnTo>
                    <a:pt x="16" y="253"/>
                  </a:lnTo>
                  <a:lnTo>
                    <a:pt x="16" y="255"/>
                  </a:lnTo>
                  <a:lnTo>
                    <a:pt x="14" y="259"/>
                  </a:lnTo>
                  <a:lnTo>
                    <a:pt x="14" y="261"/>
                  </a:lnTo>
                  <a:lnTo>
                    <a:pt x="14" y="263"/>
                  </a:lnTo>
                  <a:lnTo>
                    <a:pt x="16" y="263"/>
                  </a:lnTo>
                  <a:lnTo>
                    <a:pt x="16" y="265"/>
                  </a:lnTo>
                  <a:lnTo>
                    <a:pt x="16" y="267"/>
                  </a:lnTo>
                  <a:lnTo>
                    <a:pt x="16" y="267"/>
                  </a:lnTo>
                  <a:lnTo>
                    <a:pt x="14" y="269"/>
                  </a:lnTo>
                  <a:lnTo>
                    <a:pt x="14" y="269"/>
                  </a:lnTo>
                  <a:lnTo>
                    <a:pt x="14" y="274"/>
                  </a:lnTo>
                  <a:lnTo>
                    <a:pt x="14" y="276"/>
                  </a:lnTo>
                  <a:lnTo>
                    <a:pt x="14" y="278"/>
                  </a:lnTo>
                  <a:lnTo>
                    <a:pt x="14" y="284"/>
                  </a:lnTo>
                  <a:lnTo>
                    <a:pt x="14" y="286"/>
                  </a:lnTo>
                  <a:lnTo>
                    <a:pt x="14" y="288"/>
                  </a:lnTo>
                  <a:lnTo>
                    <a:pt x="10" y="294"/>
                  </a:lnTo>
                  <a:lnTo>
                    <a:pt x="10" y="296"/>
                  </a:lnTo>
                  <a:lnTo>
                    <a:pt x="10" y="298"/>
                  </a:lnTo>
                  <a:lnTo>
                    <a:pt x="10" y="298"/>
                  </a:lnTo>
                  <a:lnTo>
                    <a:pt x="8" y="301"/>
                  </a:lnTo>
                  <a:lnTo>
                    <a:pt x="8" y="301"/>
                  </a:lnTo>
                  <a:lnTo>
                    <a:pt x="8" y="303"/>
                  </a:lnTo>
                  <a:lnTo>
                    <a:pt x="8" y="309"/>
                  </a:lnTo>
                  <a:lnTo>
                    <a:pt x="8" y="311"/>
                  </a:lnTo>
                  <a:lnTo>
                    <a:pt x="4" y="319"/>
                  </a:lnTo>
                  <a:lnTo>
                    <a:pt x="4" y="321"/>
                  </a:lnTo>
                  <a:lnTo>
                    <a:pt x="4" y="327"/>
                  </a:lnTo>
                  <a:lnTo>
                    <a:pt x="2" y="330"/>
                  </a:lnTo>
                  <a:lnTo>
                    <a:pt x="2" y="332"/>
                  </a:lnTo>
                  <a:lnTo>
                    <a:pt x="2" y="332"/>
                  </a:lnTo>
                  <a:lnTo>
                    <a:pt x="0" y="336"/>
                  </a:lnTo>
                  <a:lnTo>
                    <a:pt x="2" y="336"/>
                  </a:lnTo>
                  <a:lnTo>
                    <a:pt x="2" y="336"/>
                  </a:lnTo>
                  <a:lnTo>
                    <a:pt x="2" y="336"/>
                  </a:lnTo>
                  <a:lnTo>
                    <a:pt x="2" y="336"/>
                  </a:lnTo>
                  <a:lnTo>
                    <a:pt x="2" y="336"/>
                  </a:lnTo>
                  <a:lnTo>
                    <a:pt x="4" y="338"/>
                  </a:lnTo>
                  <a:lnTo>
                    <a:pt x="4" y="338"/>
                  </a:lnTo>
                  <a:lnTo>
                    <a:pt x="2" y="342"/>
                  </a:lnTo>
                  <a:lnTo>
                    <a:pt x="2" y="344"/>
                  </a:lnTo>
                  <a:lnTo>
                    <a:pt x="2" y="352"/>
                  </a:lnTo>
                  <a:lnTo>
                    <a:pt x="0" y="352"/>
                  </a:lnTo>
                  <a:lnTo>
                    <a:pt x="8" y="354"/>
                  </a:lnTo>
                  <a:lnTo>
                    <a:pt x="16" y="357"/>
                  </a:lnTo>
                  <a:lnTo>
                    <a:pt x="29" y="359"/>
                  </a:lnTo>
                  <a:lnTo>
                    <a:pt x="39" y="361"/>
                  </a:lnTo>
                  <a:lnTo>
                    <a:pt x="51" y="361"/>
                  </a:lnTo>
                  <a:lnTo>
                    <a:pt x="64" y="365"/>
                  </a:lnTo>
                  <a:lnTo>
                    <a:pt x="72" y="365"/>
                  </a:lnTo>
                  <a:lnTo>
                    <a:pt x="81" y="367"/>
                  </a:lnTo>
                  <a:lnTo>
                    <a:pt x="83" y="367"/>
                  </a:lnTo>
                  <a:lnTo>
                    <a:pt x="85" y="367"/>
                  </a:lnTo>
                  <a:lnTo>
                    <a:pt x="93" y="359"/>
                  </a:lnTo>
                  <a:lnTo>
                    <a:pt x="101" y="352"/>
                  </a:lnTo>
                  <a:lnTo>
                    <a:pt x="110" y="346"/>
                  </a:lnTo>
                  <a:lnTo>
                    <a:pt x="116" y="340"/>
                  </a:lnTo>
                  <a:lnTo>
                    <a:pt x="120" y="332"/>
                  </a:lnTo>
                  <a:lnTo>
                    <a:pt x="124" y="325"/>
                  </a:lnTo>
                  <a:lnTo>
                    <a:pt x="128" y="319"/>
                  </a:lnTo>
                  <a:lnTo>
                    <a:pt x="132" y="311"/>
                  </a:lnTo>
                  <a:lnTo>
                    <a:pt x="134" y="309"/>
                  </a:lnTo>
                  <a:lnTo>
                    <a:pt x="137" y="309"/>
                  </a:lnTo>
                  <a:lnTo>
                    <a:pt x="143" y="307"/>
                  </a:lnTo>
                  <a:lnTo>
                    <a:pt x="149" y="307"/>
                  </a:lnTo>
                  <a:lnTo>
                    <a:pt x="159" y="303"/>
                  </a:lnTo>
                  <a:lnTo>
                    <a:pt x="172" y="301"/>
                  </a:lnTo>
                  <a:lnTo>
                    <a:pt x="182" y="298"/>
                  </a:lnTo>
                  <a:lnTo>
                    <a:pt x="190" y="296"/>
                  </a:lnTo>
                  <a:lnTo>
                    <a:pt x="193" y="296"/>
                  </a:lnTo>
                  <a:lnTo>
                    <a:pt x="195" y="288"/>
                  </a:lnTo>
                  <a:lnTo>
                    <a:pt x="197" y="282"/>
                  </a:lnTo>
                  <a:lnTo>
                    <a:pt x="201" y="276"/>
                  </a:lnTo>
                  <a:lnTo>
                    <a:pt x="203" y="269"/>
                  </a:lnTo>
                  <a:lnTo>
                    <a:pt x="203" y="267"/>
                  </a:lnTo>
                  <a:lnTo>
                    <a:pt x="205" y="267"/>
                  </a:lnTo>
                  <a:lnTo>
                    <a:pt x="213" y="261"/>
                  </a:lnTo>
                  <a:lnTo>
                    <a:pt x="222" y="257"/>
                  </a:lnTo>
                  <a:lnTo>
                    <a:pt x="228" y="255"/>
                  </a:lnTo>
                  <a:lnTo>
                    <a:pt x="228" y="253"/>
                  </a:lnTo>
                  <a:lnTo>
                    <a:pt x="228" y="253"/>
                  </a:lnTo>
                  <a:lnTo>
                    <a:pt x="228" y="253"/>
                  </a:lnTo>
                  <a:lnTo>
                    <a:pt x="228" y="253"/>
                  </a:lnTo>
                  <a:lnTo>
                    <a:pt x="226" y="249"/>
                  </a:lnTo>
                  <a:lnTo>
                    <a:pt x="217" y="240"/>
                  </a:lnTo>
                  <a:lnTo>
                    <a:pt x="209" y="230"/>
                  </a:lnTo>
                  <a:lnTo>
                    <a:pt x="201" y="220"/>
                  </a:lnTo>
                  <a:lnTo>
                    <a:pt x="193" y="209"/>
                  </a:lnTo>
                  <a:lnTo>
                    <a:pt x="193" y="209"/>
                  </a:lnTo>
                  <a:lnTo>
                    <a:pt x="190" y="209"/>
                  </a:lnTo>
                  <a:lnTo>
                    <a:pt x="190" y="209"/>
                  </a:lnTo>
                  <a:lnTo>
                    <a:pt x="190" y="209"/>
                  </a:lnTo>
                  <a:lnTo>
                    <a:pt x="180" y="199"/>
                  </a:lnTo>
                  <a:lnTo>
                    <a:pt x="172" y="189"/>
                  </a:lnTo>
                  <a:lnTo>
                    <a:pt x="161" y="178"/>
                  </a:lnTo>
                  <a:lnTo>
                    <a:pt x="151" y="166"/>
                  </a:lnTo>
                  <a:lnTo>
                    <a:pt x="170" y="162"/>
                  </a:lnTo>
                  <a:lnTo>
                    <a:pt x="188" y="155"/>
                  </a:lnTo>
                  <a:lnTo>
                    <a:pt x="207" y="149"/>
                  </a:lnTo>
                  <a:lnTo>
                    <a:pt x="226" y="145"/>
                  </a:lnTo>
                  <a:lnTo>
                    <a:pt x="242" y="139"/>
                  </a:lnTo>
                  <a:lnTo>
                    <a:pt x="261" y="135"/>
                  </a:lnTo>
                  <a:lnTo>
                    <a:pt x="278" y="130"/>
                  </a:lnTo>
                  <a:lnTo>
                    <a:pt x="294" y="124"/>
                  </a:lnTo>
                  <a:lnTo>
                    <a:pt x="302" y="122"/>
                  </a:lnTo>
                  <a:lnTo>
                    <a:pt x="302" y="122"/>
                  </a:lnTo>
                  <a:lnTo>
                    <a:pt x="302" y="122"/>
                  </a:lnTo>
                  <a:lnTo>
                    <a:pt x="305" y="120"/>
                  </a:lnTo>
                  <a:lnTo>
                    <a:pt x="315" y="112"/>
                  </a:lnTo>
                  <a:lnTo>
                    <a:pt x="315" y="112"/>
                  </a:lnTo>
                  <a:lnTo>
                    <a:pt x="317" y="112"/>
                  </a:lnTo>
                  <a:lnTo>
                    <a:pt x="317" y="110"/>
                  </a:lnTo>
                  <a:lnTo>
                    <a:pt x="325" y="103"/>
                  </a:lnTo>
                  <a:lnTo>
                    <a:pt x="327" y="99"/>
                  </a:lnTo>
                  <a:close/>
                </a:path>
              </a:pathLst>
            </a:custGeom>
            <a:grpFill/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D3B2E63C-5411-41D4-9576-F8837A8EE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2496" y="2793709"/>
              <a:ext cx="1277027" cy="1290870"/>
            </a:xfrm>
            <a:custGeom>
              <a:avLst/>
              <a:gdLst>
                <a:gd name="T0" fmla="*/ 728 w 738"/>
                <a:gd name="T1" fmla="*/ 659 h 746"/>
                <a:gd name="T2" fmla="*/ 724 w 738"/>
                <a:gd name="T3" fmla="*/ 645 h 746"/>
                <a:gd name="T4" fmla="*/ 709 w 738"/>
                <a:gd name="T5" fmla="*/ 630 h 746"/>
                <a:gd name="T6" fmla="*/ 684 w 738"/>
                <a:gd name="T7" fmla="*/ 510 h 746"/>
                <a:gd name="T8" fmla="*/ 672 w 738"/>
                <a:gd name="T9" fmla="*/ 491 h 746"/>
                <a:gd name="T10" fmla="*/ 657 w 738"/>
                <a:gd name="T11" fmla="*/ 477 h 746"/>
                <a:gd name="T12" fmla="*/ 653 w 738"/>
                <a:gd name="T13" fmla="*/ 464 h 746"/>
                <a:gd name="T14" fmla="*/ 647 w 738"/>
                <a:gd name="T15" fmla="*/ 452 h 746"/>
                <a:gd name="T16" fmla="*/ 603 w 738"/>
                <a:gd name="T17" fmla="*/ 427 h 746"/>
                <a:gd name="T18" fmla="*/ 554 w 738"/>
                <a:gd name="T19" fmla="*/ 400 h 746"/>
                <a:gd name="T20" fmla="*/ 556 w 738"/>
                <a:gd name="T21" fmla="*/ 390 h 746"/>
                <a:gd name="T22" fmla="*/ 552 w 738"/>
                <a:gd name="T23" fmla="*/ 371 h 746"/>
                <a:gd name="T24" fmla="*/ 541 w 738"/>
                <a:gd name="T25" fmla="*/ 356 h 746"/>
                <a:gd name="T26" fmla="*/ 531 w 738"/>
                <a:gd name="T27" fmla="*/ 346 h 746"/>
                <a:gd name="T28" fmla="*/ 516 w 738"/>
                <a:gd name="T29" fmla="*/ 334 h 746"/>
                <a:gd name="T30" fmla="*/ 500 w 738"/>
                <a:gd name="T31" fmla="*/ 313 h 746"/>
                <a:gd name="T32" fmla="*/ 510 w 738"/>
                <a:gd name="T33" fmla="*/ 296 h 746"/>
                <a:gd name="T34" fmla="*/ 506 w 738"/>
                <a:gd name="T35" fmla="*/ 280 h 746"/>
                <a:gd name="T36" fmla="*/ 514 w 738"/>
                <a:gd name="T37" fmla="*/ 261 h 746"/>
                <a:gd name="T38" fmla="*/ 523 w 738"/>
                <a:gd name="T39" fmla="*/ 251 h 746"/>
                <a:gd name="T40" fmla="*/ 520 w 738"/>
                <a:gd name="T41" fmla="*/ 238 h 746"/>
                <a:gd name="T42" fmla="*/ 535 w 738"/>
                <a:gd name="T43" fmla="*/ 226 h 746"/>
                <a:gd name="T44" fmla="*/ 537 w 738"/>
                <a:gd name="T45" fmla="*/ 213 h 746"/>
                <a:gd name="T46" fmla="*/ 556 w 738"/>
                <a:gd name="T47" fmla="*/ 211 h 746"/>
                <a:gd name="T48" fmla="*/ 556 w 738"/>
                <a:gd name="T49" fmla="*/ 195 h 746"/>
                <a:gd name="T50" fmla="*/ 545 w 738"/>
                <a:gd name="T51" fmla="*/ 172 h 746"/>
                <a:gd name="T52" fmla="*/ 550 w 738"/>
                <a:gd name="T53" fmla="*/ 157 h 746"/>
                <a:gd name="T54" fmla="*/ 568 w 738"/>
                <a:gd name="T55" fmla="*/ 145 h 746"/>
                <a:gd name="T56" fmla="*/ 554 w 738"/>
                <a:gd name="T57" fmla="*/ 143 h 746"/>
                <a:gd name="T58" fmla="*/ 531 w 738"/>
                <a:gd name="T59" fmla="*/ 145 h 746"/>
                <a:gd name="T60" fmla="*/ 504 w 738"/>
                <a:gd name="T61" fmla="*/ 126 h 746"/>
                <a:gd name="T62" fmla="*/ 494 w 738"/>
                <a:gd name="T63" fmla="*/ 126 h 746"/>
                <a:gd name="T64" fmla="*/ 491 w 738"/>
                <a:gd name="T65" fmla="*/ 103 h 746"/>
                <a:gd name="T66" fmla="*/ 475 w 738"/>
                <a:gd name="T67" fmla="*/ 87 h 746"/>
                <a:gd name="T68" fmla="*/ 471 w 738"/>
                <a:gd name="T69" fmla="*/ 74 h 746"/>
                <a:gd name="T70" fmla="*/ 462 w 738"/>
                <a:gd name="T71" fmla="*/ 56 h 746"/>
                <a:gd name="T72" fmla="*/ 462 w 738"/>
                <a:gd name="T73" fmla="*/ 35 h 746"/>
                <a:gd name="T74" fmla="*/ 454 w 738"/>
                <a:gd name="T75" fmla="*/ 27 h 746"/>
                <a:gd name="T76" fmla="*/ 431 w 738"/>
                <a:gd name="T77" fmla="*/ 27 h 746"/>
                <a:gd name="T78" fmla="*/ 413 w 738"/>
                <a:gd name="T79" fmla="*/ 37 h 746"/>
                <a:gd name="T80" fmla="*/ 413 w 738"/>
                <a:gd name="T81" fmla="*/ 14 h 746"/>
                <a:gd name="T82" fmla="*/ 379 w 738"/>
                <a:gd name="T83" fmla="*/ 16 h 746"/>
                <a:gd name="T84" fmla="*/ 357 w 738"/>
                <a:gd name="T85" fmla="*/ 12 h 746"/>
                <a:gd name="T86" fmla="*/ 330 w 738"/>
                <a:gd name="T87" fmla="*/ 0 h 746"/>
                <a:gd name="T88" fmla="*/ 303 w 738"/>
                <a:gd name="T89" fmla="*/ 0 h 746"/>
                <a:gd name="T90" fmla="*/ 272 w 738"/>
                <a:gd name="T91" fmla="*/ 24 h 746"/>
                <a:gd name="T92" fmla="*/ 228 w 738"/>
                <a:gd name="T93" fmla="*/ 72 h 746"/>
                <a:gd name="T94" fmla="*/ 189 w 738"/>
                <a:gd name="T95" fmla="*/ 128 h 746"/>
                <a:gd name="T96" fmla="*/ 187 w 738"/>
                <a:gd name="T97" fmla="*/ 186 h 746"/>
                <a:gd name="T98" fmla="*/ 135 w 738"/>
                <a:gd name="T99" fmla="*/ 288 h 746"/>
                <a:gd name="T100" fmla="*/ 25 w 738"/>
                <a:gd name="T101" fmla="*/ 354 h 746"/>
                <a:gd name="T102" fmla="*/ 21 w 738"/>
                <a:gd name="T103" fmla="*/ 462 h 746"/>
                <a:gd name="T104" fmla="*/ 89 w 738"/>
                <a:gd name="T105" fmla="*/ 489 h 746"/>
                <a:gd name="T106" fmla="*/ 176 w 738"/>
                <a:gd name="T107" fmla="*/ 528 h 746"/>
                <a:gd name="T108" fmla="*/ 261 w 738"/>
                <a:gd name="T109" fmla="*/ 582 h 746"/>
                <a:gd name="T110" fmla="*/ 336 w 738"/>
                <a:gd name="T111" fmla="*/ 645 h 746"/>
                <a:gd name="T112" fmla="*/ 442 w 738"/>
                <a:gd name="T113" fmla="*/ 730 h 746"/>
                <a:gd name="T114" fmla="*/ 504 w 738"/>
                <a:gd name="T115" fmla="*/ 740 h 746"/>
                <a:gd name="T116" fmla="*/ 583 w 738"/>
                <a:gd name="T117" fmla="*/ 744 h 746"/>
                <a:gd name="T118" fmla="*/ 630 w 738"/>
                <a:gd name="T119" fmla="*/ 670 h 746"/>
                <a:gd name="T120" fmla="*/ 693 w 738"/>
                <a:gd name="T121" fmla="*/ 659 h 746"/>
                <a:gd name="T122" fmla="*/ 722 w 738"/>
                <a:gd name="T123" fmla="*/ 67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8" h="746">
                  <a:moveTo>
                    <a:pt x="738" y="670"/>
                  </a:moveTo>
                  <a:lnTo>
                    <a:pt x="736" y="670"/>
                  </a:lnTo>
                  <a:lnTo>
                    <a:pt x="736" y="670"/>
                  </a:lnTo>
                  <a:lnTo>
                    <a:pt x="736" y="670"/>
                  </a:lnTo>
                  <a:lnTo>
                    <a:pt x="734" y="667"/>
                  </a:lnTo>
                  <a:lnTo>
                    <a:pt x="732" y="667"/>
                  </a:lnTo>
                  <a:lnTo>
                    <a:pt x="732" y="667"/>
                  </a:lnTo>
                  <a:lnTo>
                    <a:pt x="732" y="665"/>
                  </a:lnTo>
                  <a:lnTo>
                    <a:pt x="730" y="665"/>
                  </a:lnTo>
                  <a:lnTo>
                    <a:pt x="730" y="663"/>
                  </a:lnTo>
                  <a:lnTo>
                    <a:pt x="730" y="663"/>
                  </a:lnTo>
                  <a:lnTo>
                    <a:pt x="728" y="659"/>
                  </a:lnTo>
                  <a:lnTo>
                    <a:pt x="728" y="659"/>
                  </a:lnTo>
                  <a:lnTo>
                    <a:pt x="728" y="657"/>
                  </a:lnTo>
                  <a:lnTo>
                    <a:pt x="726" y="655"/>
                  </a:lnTo>
                  <a:lnTo>
                    <a:pt x="726" y="653"/>
                  </a:lnTo>
                  <a:lnTo>
                    <a:pt x="726" y="653"/>
                  </a:lnTo>
                  <a:lnTo>
                    <a:pt x="726" y="653"/>
                  </a:lnTo>
                  <a:lnTo>
                    <a:pt x="726" y="651"/>
                  </a:lnTo>
                  <a:lnTo>
                    <a:pt x="726" y="651"/>
                  </a:lnTo>
                  <a:lnTo>
                    <a:pt x="728" y="651"/>
                  </a:lnTo>
                  <a:lnTo>
                    <a:pt x="728" y="649"/>
                  </a:lnTo>
                  <a:lnTo>
                    <a:pt x="728" y="649"/>
                  </a:lnTo>
                  <a:lnTo>
                    <a:pt x="728" y="647"/>
                  </a:lnTo>
                  <a:lnTo>
                    <a:pt x="726" y="647"/>
                  </a:lnTo>
                  <a:lnTo>
                    <a:pt x="724" y="645"/>
                  </a:lnTo>
                  <a:lnTo>
                    <a:pt x="722" y="640"/>
                  </a:lnTo>
                  <a:lnTo>
                    <a:pt x="720" y="638"/>
                  </a:lnTo>
                  <a:lnTo>
                    <a:pt x="720" y="638"/>
                  </a:lnTo>
                  <a:lnTo>
                    <a:pt x="718" y="638"/>
                  </a:lnTo>
                  <a:lnTo>
                    <a:pt x="718" y="638"/>
                  </a:lnTo>
                  <a:lnTo>
                    <a:pt x="713" y="638"/>
                  </a:lnTo>
                  <a:lnTo>
                    <a:pt x="713" y="638"/>
                  </a:lnTo>
                  <a:lnTo>
                    <a:pt x="713" y="638"/>
                  </a:lnTo>
                  <a:lnTo>
                    <a:pt x="711" y="638"/>
                  </a:lnTo>
                  <a:lnTo>
                    <a:pt x="711" y="636"/>
                  </a:lnTo>
                  <a:lnTo>
                    <a:pt x="711" y="636"/>
                  </a:lnTo>
                  <a:lnTo>
                    <a:pt x="709" y="632"/>
                  </a:lnTo>
                  <a:lnTo>
                    <a:pt x="709" y="630"/>
                  </a:lnTo>
                  <a:lnTo>
                    <a:pt x="709" y="628"/>
                  </a:lnTo>
                  <a:lnTo>
                    <a:pt x="707" y="628"/>
                  </a:lnTo>
                  <a:lnTo>
                    <a:pt x="707" y="626"/>
                  </a:lnTo>
                  <a:lnTo>
                    <a:pt x="705" y="626"/>
                  </a:lnTo>
                  <a:lnTo>
                    <a:pt x="697" y="626"/>
                  </a:lnTo>
                  <a:lnTo>
                    <a:pt x="697" y="624"/>
                  </a:lnTo>
                  <a:lnTo>
                    <a:pt x="697" y="580"/>
                  </a:lnTo>
                  <a:lnTo>
                    <a:pt x="697" y="580"/>
                  </a:lnTo>
                  <a:lnTo>
                    <a:pt x="697" y="578"/>
                  </a:lnTo>
                  <a:lnTo>
                    <a:pt x="672" y="578"/>
                  </a:lnTo>
                  <a:lnTo>
                    <a:pt x="672" y="543"/>
                  </a:lnTo>
                  <a:lnTo>
                    <a:pt x="684" y="512"/>
                  </a:lnTo>
                  <a:lnTo>
                    <a:pt x="684" y="510"/>
                  </a:lnTo>
                  <a:lnTo>
                    <a:pt x="684" y="508"/>
                  </a:lnTo>
                  <a:lnTo>
                    <a:pt x="682" y="506"/>
                  </a:lnTo>
                  <a:lnTo>
                    <a:pt x="680" y="504"/>
                  </a:lnTo>
                  <a:lnTo>
                    <a:pt x="678" y="504"/>
                  </a:lnTo>
                  <a:lnTo>
                    <a:pt x="678" y="502"/>
                  </a:lnTo>
                  <a:lnTo>
                    <a:pt x="678" y="499"/>
                  </a:lnTo>
                  <a:lnTo>
                    <a:pt x="678" y="499"/>
                  </a:lnTo>
                  <a:lnTo>
                    <a:pt x="678" y="499"/>
                  </a:lnTo>
                  <a:lnTo>
                    <a:pt x="676" y="497"/>
                  </a:lnTo>
                  <a:lnTo>
                    <a:pt x="676" y="497"/>
                  </a:lnTo>
                  <a:lnTo>
                    <a:pt x="672" y="493"/>
                  </a:lnTo>
                  <a:lnTo>
                    <a:pt x="672" y="491"/>
                  </a:lnTo>
                  <a:lnTo>
                    <a:pt x="672" y="491"/>
                  </a:lnTo>
                  <a:lnTo>
                    <a:pt x="672" y="489"/>
                  </a:lnTo>
                  <a:lnTo>
                    <a:pt x="670" y="489"/>
                  </a:lnTo>
                  <a:lnTo>
                    <a:pt x="668" y="487"/>
                  </a:lnTo>
                  <a:lnTo>
                    <a:pt x="666" y="483"/>
                  </a:lnTo>
                  <a:lnTo>
                    <a:pt x="666" y="481"/>
                  </a:lnTo>
                  <a:lnTo>
                    <a:pt x="664" y="481"/>
                  </a:lnTo>
                  <a:lnTo>
                    <a:pt x="662" y="481"/>
                  </a:lnTo>
                  <a:lnTo>
                    <a:pt x="662" y="479"/>
                  </a:lnTo>
                  <a:lnTo>
                    <a:pt x="662" y="479"/>
                  </a:lnTo>
                  <a:lnTo>
                    <a:pt x="659" y="479"/>
                  </a:lnTo>
                  <a:lnTo>
                    <a:pt x="659" y="479"/>
                  </a:lnTo>
                  <a:lnTo>
                    <a:pt x="657" y="477"/>
                  </a:lnTo>
                  <a:lnTo>
                    <a:pt x="657" y="477"/>
                  </a:lnTo>
                  <a:lnTo>
                    <a:pt x="657" y="475"/>
                  </a:lnTo>
                  <a:lnTo>
                    <a:pt x="659" y="475"/>
                  </a:lnTo>
                  <a:lnTo>
                    <a:pt x="659" y="475"/>
                  </a:lnTo>
                  <a:lnTo>
                    <a:pt x="659" y="472"/>
                  </a:lnTo>
                  <a:lnTo>
                    <a:pt x="659" y="472"/>
                  </a:lnTo>
                  <a:lnTo>
                    <a:pt x="659" y="470"/>
                  </a:lnTo>
                  <a:lnTo>
                    <a:pt x="657" y="470"/>
                  </a:lnTo>
                  <a:lnTo>
                    <a:pt x="657" y="468"/>
                  </a:lnTo>
                  <a:lnTo>
                    <a:pt x="657" y="468"/>
                  </a:lnTo>
                  <a:lnTo>
                    <a:pt x="655" y="468"/>
                  </a:lnTo>
                  <a:lnTo>
                    <a:pt x="655" y="466"/>
                  </a:lnTo>
                  <a:lnTo>
                    <a:pt x="655" y="464"/>
                  </a:lnTo>
                  <a:lnTo>
                    <a:pt x="653" y="464"/>
                  </a:lnTo>
                  <a:lnTo>
                    <a:pt x="651" y="462"/>
                  </a:lnTo>
                  <a:lnTo>
                    <a:pt x="651" y="462"/>
                  </a:lnTo>
                  <a:lnTo>
                    <a:pt x="651" y="460"/>
                  </a:lnTo>
                  <a:lnTo>
                    <a:pt x="651" y="460"/>
                  </a:lnTo>
                  <a:lnTo>
                    <a:pt x="651" y="460"/>
                  </a:lnTo>
                  <a:lnTo>
                    <a:pt x="651" y="458"/>
                  </a:lnTo>
                  <a:lnTo>
                    <a:pt x="653" y="458"/>
                  </a:lnTo>
                  <a:lnTo>
                    <a:pt x="653" y="458"/>
                  </a:lnTo>
                  <a:lnTo>
                    <a:pt x="653" y="456"/>
                  </a:lnTo>
                  <a:lnTo>
                    <a:pt x="651" y="456"/>
                  </a:lnTo>
                  <a:lnTo>
                    <a:pt x="651" y="454"/>
                  </a:lnTo>
                  <a:lnTo>
                    <a:pt x="649" y="452"/>
                  </a:lnTo>
                  <a:lnTo>
                    <a:pt x="647" y="452"/>
                  </a:lnTo>
                  <a:lnTo>
                    <a:pt x="647" y="450"/>
                  </a:lnTo>
                  <a:lnTo>
                    <a:pt x="645" y="450"/>
                  </a:lnTo>
                  <a:lnTo>
                    <a:pt x="641" y="448"/>
                  </a:lnTo>
                  <a:lnTo>
                    <a:pt x="641" y="448"/>
                  </a:lnTo>
                  <a:lnTo>
                    <a:pt x="637" y="450"/>
                  </a:lnTo>
                  <a:lnTo>
                    <a:pt x="635" y="450"/>
                  </a:lnTo>
                  <a:lnTo>
                    <a:pt x="632" y="450"/>
                  </a:lnTo>
                  <a:lnTo>
                    <a:pt x="630" y="450"/>
                  </a:lnTo>
                  <a:lnTo>
                    <a:pt x="628" y="448"/>
                  </a:lnTo>
                  <a:lnTo>
                    <a:pt x="626" y="448"/>
                  </a:lnTo>
                  <a:lnTo>
                    <a:pt x="626" y="448"/>
                  </a:lnTo>
                  <a:lnTo>
                    <a:pt x="626" y="448"/>
                  </a:lnTo>
                  <a:lnTo>
                    <a:pt x="603" y="427"/>
                  </a:lnTo>
                  <a:lnTo>
                    <a:pt x="599" y="423"/>
                  </a:lnTo>
                  <a:lnTo>
                    <a:pt x="595" y="421"/>
                  </a:lnTo>
                  <a:lnTo>
                    <a:pt x="591" y="419"/>
                  </a:lnTo>
                  <a:lnTo>
                    <a:pt x="585" y="414"/>
                  </a:lnTo>
                  <a:lnTo>
                    <a:pt x="583" y="410"/>
                  </a:lnTo>
                  <a:lnTo>
                    <a:pt x="574" y="408"/>
                  </a:lnTo>
                  <a:lnTo>
                    <a:pt x="566" y="406"/>
                  </a:lnTo>
                  <a:lnTo>
                    <a:pt x="558" y="406"/>
                  </a:lnTo>
                  <a:lnTo>
                    <a:pt x="554" y="406"/>
                  </a:lnTo>
                  <a:lnTo>
                    <a:pt x="552" y="402"/>
                  </a:lnTo>
                  <a:lnTo>
                    <a:pt x="552" y="402"/>
                  </a:lnTo>
                  <a:lnTo>
                    <a:pt x="552" y="402"/>
                  </a:lnTo>
                  <a:lnTo>
                    <a:pt x="554" y="400"/>
                  </a:lnTo>
                  <a:lnTo>
                    <a:pt x="556" y="398"/>
                  </a:lnTo>
                  <a:lnTo>
                    <a:pt x="556" y="398"/>
                  </a:lnTo>
                  <a:lnTo>
                    <a:pt x="556" y="396"/>
                  </a:lnTo>
                  <a:lnTo>
                    <a:pt x="554" y="396"/>
                  </a:lnTo>
                  <a:lnTo>
                    <a:pt x="552" y="394"/>
                  </a:lnTo>
                  <a:lnTo>
                    <a:pt x="550" y="394"/>
                  </a:lnTo>
                  <a:lnTo>
                    <a:pt x="547" y="394"/>
                  </a:lnTo>
                  <a:lnTo>
                    <a:pt x="547" y="392"/>
                  </a:lnTo>
                  <a:lnTo>
                    <a:pt x="550" y="392"/>
                  </a:lnTo>
                  <a:lnTo>
                    <a:pt x="552" y="392"/>
                  </a:lnTo>
                  <a:lnTo>
                    <a:pt x="552" y="392"/>
                  </a:lnTo>
                  <a:lnTo>
                    <a:pt x="554" y="392"/>
                  </a:lnTo>
                  <a:lnTo>
                    <a:pt x="556" y="390"/>
                  </a:lnTo>
                  <a:lnTo>
                    <a:pt x="558" y="387"/>
                  </a:lnTo>
                  <a:lnTo>
                    <a:pt x="558" y="387"/>
                  </a:lnTo>
                  <a:lnTo>
                    <a:pt x="558" y="385"/>
                  </a:lnTo>
                  <a:lnTo>
                    <a:pt x="558" y="385"/>
                  </a:lnTo>
                  <a:lnTo>
                    <a:pt x="558" y="383"/>
                  </a:lnTo>
                  <a:lnTo>
                    <a:pt x="558" y="383"/>
                  </a:lnTo>
                  <a:lnTo>
                    <a:pt x="558" y="383"/>
                  </a:lnTo>
                  <a:lnTo>
                    <a:pt x="558" y="381"/>
                  </a:lnTo>
                  <a:lnTo>
                    <a:pt x="558" y="379"/>
                  </a:lnTo>
                  <a:lnTo>
                    <a:pt x="558" y="379"/>
                  </a:lnTo>
                  <a:lnTo>
                    <a:pt x="556" y="377"/>
                  </a:lnTo>
                  <a:lnTo>
                    <a:pt x="554" y="375"/>
                  </a:lnTo>
                  <a:lnTo>
                    <a:pt x="552" y="371"/>
                  </a:lnTo>
                  <a:lnTo>
                    <a:pt x="547" y="369"/>
                  </a:lnTo>
                  <a:lnTo>
                    <a:pt x="547" y="367"/>
                  </a:lnTo>
                  <a:lnTo>
                    <a:pt x="547" y="367"/>
                  </a:lnTo>
                  <a:lnTo>
                    <a:pt x="547" y="365"/>
                  </a:lnTo>
                  <a:lnTo>
                    <a:pt x="547" y="363"/>
                  </a:lnTo>
                  <a:lnTo>
                    <a:pt x="545" y="360"/>
                  </a:lnTo>
                  <a:lnTo>
                    <a:pt x="543" y="358"/>
                  </a:lnTo>
                  <a:lnTo>
                    <a:pt x="543" y="356"/>
                  </a:lnTo>
                  <a:lnTo>
                    <a:pt x="543" y="356"/>
                  </a:lnTo>
                  <a:lnTo>
                    <a:pt x="543" y="356"/>
                  </a:lnTo>
                  <a:lnTo>
                    <a:pt x="543" y="356"/>
                  </a:lnTo>
                  <a:lnTo>
                    <a:pt x="541" y="356"/>
                  </a:lnTo>
                  <a:lnTo>
                    <a:pt x="541" y="356"/>
                  </a:lnTo>
                  <a:lnTo>
                    <a:pt x="541" y="358"/>
                  </a:lnTo>
                  <a:lnTo>
                    <a:pt x="537" y="358"/>
                  </a:lnTo>
                  <a:lnTo>
                    <a:pt x="535" y="358"/>
                  </a:lnTo>
                  <a:lnTo>
                    <a:pt x="535" y="356"/>
                  </a:lnTo>
                  <a:lnTo>
                    <a:pt x="535" y="356"/>
                  </a:lnTo>
                  <a:lnTo>
                    <a:pt x="539" y="354"/>
                  </a:lnTo>
                  <a:lnTo>
                    <a:pt x="541" y="352"/>
                  </a:lnTo>
                  <a:lnTo>
                    <a:pt x="539" y="350"/>
                  </a:lnTo>
                  <a:lnTo>
                    <a:pt x="539" y="348"/>
                  </a:lnTo>
                  <a:lnTo>
                    <a:pt x="537" y="348"/>
                  </a:lnTo>
                  <a:lnTo>
                    <a:pt x="537" y="344"/>
                  </a:lnTo>
                  <a:lnTo>
                    <a:pt x="535" y="346"/>
                  </a:lnTo>
                  <a:lnTo>
                    <a:pt x="531" y="346"/>
                  </a:lnTo>
                  <a:lnTo>
                    <a:pt x="531" y="346"/>
                  </a:lnTo>
                  <a:lnTo>
                    <a:pt x="529" y="348"/>
                  </a:lnTo>
                  <a:lnTo>
                    <a:pt x="527" y="348"/>
                  </a:lnTo>
                  <a:lnTo>
                    <a:pt x="525" y="350"/>
                  </a:lnTo>
                  <a:lnTo>
                    <a:pt x="525" y="348"/>
                  </a:lnTo>
                  <a:lnTo>
                    <a:pt x="525" y="346"/>
                  </a:lnTo>
                  <a:lnTo>
                    <a:pt x="525" y="344"/>
                  </a:lnTo>
                  <a:lnTo>
                    <a:pt x="520" y="342"/>
                  </a:lnTo>
                  <a:lnTo>
                    <a:pt x="520" y="340"/>
                  </a:lnTo>
                  <a:lnTo>
                    <a:pt x="518" y="340"/>
                  </a:lnTo>
                  <a:lnTo>
                    <a:pt x="518" y="338"/>
                  </a:lnTo>
                  <a:lnTo>
                    <a:pt x="518" y="336"/>
                  </a:lnTo>
                  <a:lnTo>
                    <a:pt x="516" y="334"/>
                  </a:lnTo>
                  <a:lnTo>
                    <a:pt x="516" y="331"/>
                  </a:lnTo>
                  <a:lnTo>
                    <a:pt x="516" y="331"/>
                  </a:lnTo>
                  <a:lnTo>
                    <a:pt x="514" y="329"/>
                  </a:lnTo>
                  <a:lnTo>
                    <a:pt x="514" y="329"/>
                  </a:lnTo>
                  <a:lnTo>
                    <a:pt x="506" y="317"/>
                  </a:lnTo>
                  <a:lnTo>
                    <a:pt x="506" y="317"/>
                  </a:lnTo>
                  <a:lnTo>
                    <a:pt x="506" y="317"/>
                  </a:lnTo>
                  <a:lnTo>
                    <a:pt x="506" y="317"/>
                  </a:lnTo>
                  <a:lnTo>
                    <a:pt x="504" y="317"/>
                  </a:lnTo>
                  <a:lnTo>
                    <a:pt x="502" y="317"/>
                  </a:lnTo>
                  <a:lnTo>
                    <a:pt x="500" y="317"/>
                  </a:lnTo>
                  <a:lnTo>
                    <a:pt x="500" y="315"/>
                  </a:lnTo>
                  <a:lnTo>
                    <a:pt x="500" y="313"/>
                  </a:lnTo>
                  <a:lnTo>
                    <a:pt x="502" y="313"/>
                  </a:lnTo>
                  <a:lnTo>
                    <a:pt x="502" y="313"/>
                  </a:lnTo>
                  <a:lnTo>
                    <a:pt x="502" y="313"/>
                  </a:lnTo>
                  <a:lnTo>
                    <a:pt x="502" y="313"/>
                  </a:lnTo>
                  <a:lnTo>
                    <a:pt x="504" y="309"/>
                  </a:lnTo>
                  <a:lnTo>
                    <a:pt x="504" y="307"/>
                  </a:lnTo>
                  <a:lnTo>
                    <a:pt x="504" y="304"/>
                  </a:lnTo>
                  <a:lnTo>
                    <a:pt x="506" y="304"/>
                  </a:lnTo>
                  <a:lnTo>
                    <a:pt x="508" y="302"/>
                  </a:lnTo>
                  <a:lnTo>
                    <a:pt x="510" y="300"/>
                  </a:lnTo>
                  <a:lnTo>
                    <a:pt x="512" y="298"/>
                  </a:lnTo>
                  <a:lnTo>
                    <a:pt x="512" y="298"/>
                  </a:lnTo>
                  <a:lnTo>
                    <a:pt x="510" y="296"/>
                  </a:lnTo>
                  <a:lnTo>
                    <a:pt x="510" y="296"/>
                  </a:lnTo>
                  <a:lnTo>
                    <a:pt x="510" y="296"/>
                  </a:lnTo>
                  <a:lnTo>
                    <a:pt x="510" y="294"/>
                  </a:lnTo>
                  <a:lnTo>
                    <a:pt x="512" y="292"/>
                  </a:lnTo>
                  <a:lnTo>
                    <a:pt x="512" y="292"/>
                  </a:lnTo>
                  <a:lnTo>
                    <a:pt x="512" y="288"/>
                  </a:lnTo>
                  <a:lnTo>
                    <a:pt x="512" y="286"/>
                  </a:lnTo>
                  <a:lnTo>
                    <a:pt x="512" y="284"/>
                  </a:lnTo>
                  <a:lnTo>
                    <a:pt x="510" y="282"/>
                  </a:lnTo>
                  <a:lnTo>
                    <a:pt x="510" y="280"/>
                  </a:lnTo>
                  <a:lnTo>
                    <a:pt x="508" y="280"/>
                  </a:lnTo>
                  <a:lnTo>
                    <a:pt x="506" y="282"/>
                  </a:lnTo>
                  <a:lnTo>
                    <a:pt x="506" y="280"/>
                  </a:lnTo>
                  <a:lnTo>
                    <a:pt x="504" y="280"/>
                  </a:lnTo>
                  <a:lnTo>
                    <a:pt x="502" y="271"/>
                  </a:lnTo>
                  <a:lnTo>
                    <a:pt x="502" y="269"/>
                  </a:lnTo>
                  <a:lnTo>
                    <a:pt x="506" y="269"/>
                  </a:lnTo>
                  <a:lnTo>
                    <a:pt x="506" y="269"/>
                  </a:lnTo>
                  <a:lnTo>
                    <a:pt x="508" y="267"/>
                  </a:lnTo>
                  <a:lnTo>
                    <a:pt x="508" y="267"/>
                  </a:lnTo>
                  <a:lnTo>
                    <a:pt x="508" y="267"/>
                  </a:lnTo>
                  <a:lnTo>
                    <a:pt x="508" y="263"/>
                  </a:lnTo>
                  <a:lnTo>
                    <a:pt x="508" y="261"/>
                  </a:lnTo>
                  <a:lnTo>
                    <a:pt x="508" y="257"/>
                  </a:lnTo>
                  <a:lnTo>
                    <a:pt x="510" y="259"/>
                  </a:lnTo>
                  <a:lnTo>
                    <a:pt x="514" y="261"/>
                  </a:lnTo>
                  <a:lnTo>
                    <a:pt x="516" y="261"/>
                  </a:lnTo>
                  <a:lnTo>
                    <a:pt x="520" y="261"/>
                  </a:lnTo>
                  <a:lnTo>
                    <a:pt x="523" y="261"/>
                  </a:lnTo>
                  <a:lnTo>
                    <a:pt x="523" y="261"/>
                  </a:lnTo>
                  <a:lnTo>
                    <a:pt x="523" y="261"/>
                  </a:lnTo>
                  <a:lnTo>
                    <a:pt x="525" y="259"/>
                  </a:lnTo>
                  <a:lnTo>
                    <a:pt x="525" y="259"/>
                  </a:lnTo>
                  <a:lnTo>
                    <a:pt x="523" y="259"/>
                  </a:lnTo>
                  <a:lnTo>
                    <a:pt x="523" y="257"/>
                  </a:lnTo>
                  <a:lnTo>
                    <a:pt x="523" y="255"/>
                  </a:lnTo>
                  <a:lnTo>
                    <a:pt x="523" y="255"/>
                  </a:lnTo>
                  <a:lnTo>
                    <a:pt x="523" y="253"/>
                  </a:lnTo>
                  <a:lnTo>
                    <a:pt x="523" y="251"/>
                  </a:lnTo>
                  <a:lnTo>
                    <a:pt x="520" y="251"/>
                  </a:lnTo>
                  <a:lnTo>
                    <a:pt x="520" y="251"/>
                  </a:lnTo>
                  <a:lnTo>
                    <a:pt x="520" y="248"/>
                  </a:lnTo>
                  <a:lnTo>
                    <a:pt x="520" y="248"/>
                  </a:lnTo>
                  <a:lnTo>
                    <a:pt x="520" y="248"/>
                  </a:lnTo>
                  <a:lnTo>
                    <a:pt x="518" y="248"/>
                  </a:lnTo>
                  <a:lnTo>
                    <a:pt x="518" y="246"/>
                  </a:lnTo>
                  <a:lnTo>
                    <a:pt x="518" y="246"/>
                  </a:lnTo>
                  <a:lnTo>
                    <a:pt x="518" y="244"/>
                  </a:lnTo>
                  <a:lnTo>
                    <a:pt x="520" y="242"/>
                  </a:lnTo>
                  <a:lnTo>
                    <a:pt x="520" y="240"/>
                  </a:lnTo>
                  <a:lnTo>
                    <a:pt x="520" y="240"/>
                  </a:lnTo>
                  <a:lnTo>
                    <a:pt x="520" y="238"/>
                  </a:lnTo>
                  <a:lnTo>
                    <a:pt x="520" y="236"/>
                  </a:lnTo>
                  <a:lnTo>
                    <a:pt x="523" y="236"/>
                  </a:lnTo>
                  <a:lnTo>
                    <a:pt x="525" y="236"/>
                  </a:lnTo>
                  <a:lnTo>
                    <a:pt x="527" y="234"/>
                  </a:lnTo>
                  <a:lnTo>
                    <a:pt x="527" y="232"/>
                  </a:lnTo>
                  <a:lnTo>
                    <a:pt x="527" y="230"/>
                  </a:lnTo>
                  <a:lnTo>
                    <a:pt x="527" y="228"/>
                  </a:lnTo>
                  <a:lnTo>
                    <a:pt x="529" y="228"/>
                  </a:lnTo>
                  <a:lnTo>
                    <a:pt x="531" y="230"/>
                  </a:lnTo>
                  <a:lnTo>
                    <a:pt x="533" y="230"/>
                  </a:lnTo>
                  <a:lnTo>
                    <a:pt x="535" y="230"/>
                  </a:lnTo>
                  <a:lnTo>
                    <a:pt x="535" y="226"/>
                  </a:lnTo>
                  <a:lnTo>
                    <a:pt x="535" y="226"/>
                  </a:lnTo>
                  <a:lnTo>
                    <a:pt x="535" y="224"/>
                  </a:lnTo>
                  <a:lnTo>
                    <a:pt x="535" y="222"/>
                  </a:lnTo>
                  <a:lnTo>
                    <a:pt x="535" y="222"/>
                  </a:lnTo>
                  <a:lnTo>
                    <a:pt x="535" y="219"/>
                  </a:lnTo>
                  <a:lnTo>
                    <a:pt x="535" y="219"/>
                  </a:lnTo>
                  <a:lnTo>
                    <a:pt x="535" y="217"/>
                  </a:lnTo>
                  <a:lnTo>
                    <a:pt x="537" y="217"/>
                  </a:lnTo>
                  <a:lnTo>
                    <a:pt x="537" y="217"/>
                  </a:lnTo>
                  <a:lnTo>
                    <a:pt x="537" y="215"/>
                  </a:lnTo>
                  <a:lnTo>
                    <a:pt x="537" y="215"/>
                  </a:lnTo>
                  <a:lnTo>
                    <a:pt x="539" y="215"/>
                  </a:lnTo>
                  <a:lnTo>
                    <a:pt x="537" y="215"/>
                  </a:lnTo>
                  <a:lnTo>
                    <a:pt x="537" y="213"/>
                  </a:lnTo>
                  <a:lnTo>
                    <a:pt x="539" y="213"/>
                  </a:lnTo>
                  <a:lnTo>
                    <a:pt x="539" y="211"/>
                  </a:lnTo>
                  <a:lnTo>
                    <a:pt x="541" y="213"/>
                  </a:lnTo>
                  <a:lnTo>
                    <a:pt x="543" y="213"/>
                  </a:lnTo>
                  <a:lnTo>
                    <a:pt x="543" y="213"/>
                  </a:lnTo>
                  <a:lnTo>
                    <a:pt x="543" y="213"/>
                  </a:lnTo>
                  <a:lnTo>
                    <a:pt x="545" y="215"/>
                  </a:lnTo>
                  <a:lnTo>
                    <a:pt x="547" y="215"/>
                  </a:lnTo>
                  <a:lnTo>
                    <a:pt x="550" y="213"/>
                  </a:lnTo>
                  <a:lnTo>
                    <a:pt x="552" y="213"/>
                  </a:lnTo>
                  <a:lnTo>
                    <a:pt x="552" y="211"/>
                  </a:lnTo>
                  <a:lnTo>
                    <a:pt x="554" y="213"/>
                  </a:lnTo>
                  <a:lnTo>
                    <a:pt x="556" y="211"/>
                  </a:lnTo>
                  <a:lnTo>
                    <a:pt x="556" y="211"/>
                  </a:lnTo>
                  <a:lnTo>
                    <a:pt x="556" y="211"/>
                  </a:lnTo>
                  <a:lnTo>
                    <a:pt x="558" y="211"/>
                  </a:lnTo>
                  <a:lnTo>
                    <a:pt x="556" y="209"/>
                  </a:lnTo>
                  <a:lnTo>
                    <a:pt x="556" y="205"/>
                  </a:lnTo>
                  <a:lnTo>
                    <a:pt x="558" y="203"/>
                  </a:lnTo>
                  <a:lnTo>
                    <a:pt x="558" y="201"/>
                  </a:lnTo>
                  <a:lnTo>
                    <a:pt x="558" y="199"/>
                  </a:lnTo>
                  <a:lnTo>
                    <a:pt x="554" y="199"/>
                  </a:lnTo>
                  <a:lnTo>
                    <a:pt x="554" y="199"/>
                  </a:lnTo>
                  <a:lnTo>
                    <a:pt x="554" y="197"/>
                  </a:lnTo>
                  <a:lnTo>
                    <a:pt x="554" y="197"/>
                  </a:lnTo>
                  <a:lnTo>
                    <a:pt x="556" y="195"/>
                  </a:lnTo>
                  <a:lnTo>
                    <a:pt x="556" y="195"/>
                  </a:lnTo>
                  <a:lnTo>
                    <a:pt x="556" y="190"/>
                  </a:lnTo>
                  <a:lnTo>
                    <a:pt x="554" y="188"/>
                  </a:lnTo>
                  <a:lnTo>
                    <a:pt x="550" y="186"/>
                  </a:lnTo>
                  <a:lnTo>
                    <a:pt x="543" y="178"/>
                  </a:lnTo>
                  <a:lnTo>
                    <a:pt x="543" y="176"/>
                  </a:lnTo>
                  <a:lnTo>
                    <a:pt x="543" y="174"/>
                  </a:lnTo>
                  <a:lnTo>
                    <a:pt x="543" y="174"/>
                  </a:lnTo>
                  <a:lnTo>
                    <a:pt x="543" y="172"/>
                  </a:lnTo>
                  <a:lnTo>
                    <a:pt x="543" y="172"/>
                  </a:lnTo>
                  <a:lnTo>
                    <a:pt x="545" y="172"/>
                  </a:lnTo>
                  <a:lnTo>
                    <a:pt x="545" y="172"/>
                  </a:lnTo>
                  <a:lnTo>
                    <a:pt x="545" y="172"/>
                  </a:lnTo>
                  <a:lnTo>
                    <a:pt x="543" y="172"/>
                  </a:lnTo>
                  <a:lnTo>
                    <a:pt x="543" y="170"/>
                  </a:lnTo>
                  <a:lnTo>
                    <a:pt x="543" y="168"/>
                  </a:lnTo>
                  <a:lnTo>
                    <a:pt x="543" y="168"/>
                  </a:lnTo>
                  <a:lnTo>
                    <a:pt x="543" y="168"/>
                  </a:lnTo>
                  <a:lnTo>
                    <a:pt x="545" y="168"/>
                  </a:lnTo>
                  <a:lnTo>
                    <a:pt x="545" y="165"/>
                  </a:lnTo>
                  <a:lnTo>
                    <a:pt x="545" y="163"/>
                  </a:lnTo>
                  <a:lnTo>
                    <a:pt x="545" y="161"/>
                  </a:lnTo>
                  <a:lnTo>
                    <a:pt x="545" y="159"/>
                  </a:lnTo>
                  <a:lnTo>
                    <a:pt x="545" y="159"/>
                  </a:lnTo>
                  <a:lnTo>
                    <a:pt x="547" y="157"/>
                  </a:lnTo>
                  <a:lnTo>
                    <a:pt x="550" y="157"/>
                  </a:lnTo>
                  <a:lnTo>
                    <a:pt x="554" y="157"/>
                  </a:lnTo>
                  <a:lnTo>
                    <a:pt x="556" y="157"/>
                  </a:lnTo>
                  <a:lnTo>
                    <a:pt x="560" y="155"/>
                  </a:lnTo>
                  <a:lnTo>
                    <a:pt x="562" y="155"/>
                  </a:lnTo>
                  <a:lnTo>
                    <a:pt x="564" y="155"/>
                  </a:lnTo>
                  <a:lnTo>
                    <a:pt x="564" y="153"/>
                  </a:lnTo>
                  <a:lnTo>
                    <a:pt x="566" y="151"/>
                  </a:lnTo>
                  <a:lnTo>
                    <a:pt x="568" y="151"/>
                  </a:lnTo>
                  <a:lnTo>
                    <a:pt x="570" y="149"/>
                  </a:lnTo>
                  <a:lnTo>
                    <a:pt x="570" y="147"/>
                  </a:lnTo>
                  <a:lnTo>
                    <a:pt x="570" y="147"/>
                  </a:lnTo>
                  <a:lnTo>
                    <a:pt x="570" y="145"/>
                  </a:lnTo>
                  <a:lnTo>
                    <a:pt x="568" y="145"/>
                  </a:lnTo>
                  <a:lnTo>
                    <a:pt x="566" y="145"/>
                  </a:lnTo>
                  <a:lnTo>
                    <a:pt x="566" y="145"/>
                  </a:lnTo>
                  <a:lnTo>
                    <a:pt x="564" y="145"/>
                  </a:lnTo>
                  <a:lnTo>
                    <a:pt x="562" y="147"/>
                  </a:lnTo>
                  <a:lnTo>
                    <a:pt x="560" y="147"/>
                  </a:lnTo>
                  <a:lnTo>
                    <a:pt x="558" y="147"/>
                  </a:lnTo>
                  <a:lnTo>
                    <a:pt x="556" y="147"/>
                  </a:lnTo>
                  <a:lnTo>
                    <a:pt x="556" y="145"/>
                  </a:lnTo>
                  <a:lnTo>
                    <a:pt x="556" y="145"/>
                  </a:lnTo>
                  <a:lnTo>
                    <a:pt x="556" y="145"/>
                  </a:lnTo>
                  <a:lnTo>
                    <a:pt x="556" y="143"/>
                  </a:lnTo>
                  <a:lnTo>
                    <a:pt x="554" y="143"/>
                  </a:lnTo>
                  <a:lnTo>
                    <a:pt x="554" y="143"/>
                  </a:lnTo>
                  <a:lnTo>
                    <a:pt x="552" y="141"/>
                  </a:lnTo>
                  <a:lnTo>
                    <a:pt x="550" y="141"/>
                  </a:lnTo>
                  <a:lnTo>
                    <a:pt x="550" y="143"/>
                  </a:lnTo>
                  <a:lnTo>
                    <a:pt x="547" y="143"/>
                  </a:lnTo>
                  <a:lnTo>
                    <a:pt x="545" y="143"/>
                  </a:lnTo>
                  <a:lnTo>
                    <a:pt x="541" y="143"/>
                  </a:lnTo>
                  <a:lnTo>
                    <a:pt x="539" y="145"/>
                  </a:lnTo>
                  <a:lnTo>
                    <a:pt x="537" y="143"/>
                  </a:lnTo>
                  <a:lnTo>
                    <a:pt x="537" y="143"/>
                  </a:lnTo>
                  <a:lnTo>
                    <a:pt x="537" y="143"/>
                  </a:lnTo>
                  <a:lnTo>
                    <a:pt x="535" y="145"/>
                  </a:lnTo>
                  <a:lnTo>
                    <a:pt x="533" y="145"/>
                  </a:lnTo>
                  <a:lnTo>
                    <a:pt x="531" y="145"/>
                  </a:lnTo>
                  <a:lnTo>
                    <a:pt x="531" y="145"/>
                  </a:lnTo>
                  <a:lnTo>
                    <a:pt x="529" y="145"/>
                  </a:lnTo>
                  <a:lnTo>
                    <a:pt x="527" y="145"/>
                  </a:lnTo>
                  <a:lnTo>
                    <a:pt x="525" y="145"/>
                  </a:lnTo>
                  <a:lnTo>
                    <a:pt x="525" y="145"/>
                  </a:lnTo>
                  <a:lnTo>
                    <a:pt x="523" y="139"/>
                  </a:lnTo>
                  <a:lnTo>
                    <a:pt x="518" y="134"/>
                  </a:lnTo>
                  <a:lnTo>
                    <a:pt x="516" y="132"/>
                  </a:lnTo>
                  <a:lnTo>
                    <a:pt x="514" y="132"/>
                  </a:lnTo>
                  <a:lnTo>
                    <a:pt x="514" y="130"/>
                  </a:lnTo>
                  <a:lnTo>
                    <a:pt x="510" y="128"/>
                  </a:lnTo>
                  <a:lnTo>
                    <a:pt x="506" y="126"/>
                  </a:lnTo>
                  <a:lnTo>
                    <a:pt x="504" y="126"/>
                  </a:lnTo>
                  <a:lnTo>
                    <a:pt x="502" y="128"/>
                  </a:lnTo>
                  <a:lnTo>
                    <a:pt x="500" y="128"/>
                  </a:lnTo>
                  <a:lnTo>
                    <a:pt x="500" y="128"/>
                  </a:lnTo>
                  <a:lnTo>
                    <a:pt x="500" y="128"/>
                  </a:lnTo>
                  <a:lnTo>
                    <a:pt x="500" y="128"/>
                  </a:lnTo>
                  <a:lnTo>
                    <a:pt x="500" y="130"/>
                  </a:lnTo>
                  <a:lnTo>
                    <a:pt x="498" y="130"/>
                  </a:lnTo>
                  <a:lnTo>
                    <a:pt x="496" y="130"/>
                  </a:lnTo>
                  <a:lnTo>
                    <a:pt x="494" y="128"/>
                  </a:lnTo>
                  <a:lnTo>
                    <a:pt x="494" y="128"/>
                  </a:lnTo>
                  <a:lnTo>
                    <a:pt x="494" y="128"/>
                  </a:lnTo>
                  <a:lnTo>
                    <a:pt x="494" y="128"/>
                  </a:lnTo>
                  <a:lnTo>
                    <a:pt x="494" y="126"/>
                  </a:lnTo>
                  <a:lnTo>
                    <a:pt x="494" y="126"/>
                  </a:lnTo>
                  <a:lnTo>
                    <a:pt x="496" y="124"/>
                  </a:lnTo>
                  <a:lnTo>
                    <a:pt x="496" y="122"/>
                  </a:lnTo>
                  <a:lnTo>
                    <a:pt x="496" y="120"/>
                  </a:lnTo>
                  <a:lnTo>
                    <a:pt x="496" y="118"/>
                  </a:lnTo>
                  <a:lnTo>
                    <a:pt x="494" y="116"/>
                  </a:lnTo>
                  <a:lnTo>
                    <a:pt x="494" y="114"/>
                  </a:lnTo>
                  <a:lnTo>
                    <a:pt x="494" y="109"/>
                  </a:lnTo>
                  <a:lnTo>
                    <a:pt x="494" y="107"/>
                  </a:lnTo>
                  <a:lnTo>
                    <a:pt x="491" y="105"/>
                  </a:lnTo>
                  <a:lnTo>
                    <a:pt x="489" y="105"/>
                  </a:lnTo>
                  <a:lnTo>
                    <a:pt x="489" y="103"/>
                  </a:lnTo>
                  <a:lnTo>
                    <a:pt x="491" y="103"/>
                  </a:lnTo>
                  <a:lnTo>
                    <a:pt x="489" y="101"/>
                  </a:lnTo>
                  <a:lnTo>
                    <a:pt x="489" y="99"/>
                  </a:lnTo>
                  <a:lnTo>
                    <a:pt x="489" y="95"/>
                  </a:lnTo>
                  <a:lnTo>
                    <a:pt x="489" y="93"/>
                  </a:lnTo>
                  <a:lnTo>
                    <a:pt x="487" y="91"/>
                  </a:lnTo>
                  <a:lnTo>
                    <a:pt x="487" y="89"/>
                  </a:lnTo>
                  <a:lnTo>
                    <a:pt x="485" y="89"/>
                  </a:lnTo>
                  <a:lnTo>
                    <a:pt x="481" y="91"/>
                  </a:lnTo>
                  <a:lnTo>
                    <a:pt x="479" y="91"/>
                  </a:lnTo>
                  <a:lnTo>
                    <a:pt x="477" y="89"/>
                  </a:lnTo>
                  <a:lnTo>
                    <a:pt x="475" y="89"/>
                  </a:lnTo>
                  <a:lnTo>
                    <a:pt x="475" y="89"/>
                  </a:lnTo>
                  <a:lnTo>
                    <a:pt x="475" y="87"/>
                  </a:lnTo>
                  <a:lnTo>
                    <a:pt x="475" y="87"/>
                  </a:lnTo>
                  <a:lnTo>
                    <a:pt x="475" y="85"/>
                  </a:lnTo>
                  <a:lnTo>
                    <a:pt x="473" y="85"/>
                  </a:lnTo>
                  <a:lnTo>
                    <a:pt x="473" y="83"/>
                  </a:lnTo>
                  <a:lnTo>
                    <a:pt x="473" y="83"/>
                  </a:lnTo>
                  <a:lnTo>
                    <a:pt x="473" y="80"/>
                  </a:lnTo>
                  <a:lnTo>
                    <a:pt x="471" y="80"/>
                  </a:lnTo>
                  <a:lnTo>
                    <a:pt x="469" y="78"/>
                  </a:lnTo>
                  <a:lnTo>
                    <a:pt x="471" y="76"/>
                  </a:lnTo>
                  <a:lnTo>
                    <a:pt x="471" y="76"/>
                  </a:lnTo>
                  <a:lnTo>
                    <a:pt x="471" y="76"/>
                  </a:lnTo>
                  <a:lnTo>
                    <a:pt x="471" y="76"/>
                  </a:lnTo>
                  <a:lnTo>
                    <a:pt x="471" y="74"/>
                  </a:lnTo>
                  <a:lnTo>
                    <a:pt x="473" y="70"/>
                  </a:lnTo>
                  <a:lnTo>
                    <a:pt x="473" y="68"/>
                  </a:lnTo>
                  <a:lnTo>
                    <a:pt x="473" y="66"/>
                  </a:lnTo>
                  <a:lnTo>
                    <a:pt x="473" y="64"/>
                  </a:lnTo>
                  <a:lnTo>
                    <a:pt x="471" y="60"/>
                  </a:lnTo>
                  <a:lnTo>
                    <a:pt x="471" y="60"/>
                  </a:lnTo>
                  <a:lnTo>
                    <a:pt x="469" y="58"/>
                  </a:lnTo>
                  <a:lnTo>
                    <a:pt x="469" y="58"/>
                  </a:lnTo>
                  <a:lnTo>
                    <a:pt x="467" y="58"/>
                  </a:lnTo>
                  <a:lnTo>
                    <a:pt x="467" y="58"/>
                  </a:lnTo>
                  <a:lnTo>
                    <a:pt x="464" y="56"/>
                  </a:lnTo>
                  <a:lnTo>
                    <a:pt x="464" y="56"/>
                  </a:lnTo>
                  <a:lnTo>
                    <a:pt x="462" y="56"/>
                  </a:lnTo>
                  <a:lnTo>
                    <a:pt x="460" y="56"/>
                  </a:lnTo>
                  <a:lnTo>
                    <a:pt x="458" y="56"/>
                  </a:lnTo>
                  <a:lnTo>
                    <a:pt x="458" y="53"/>
                  </a:lnTo>
                  <a:lnTo>
                    <a:pt x="456" y="53"/>
                  </a:lnTo>
                  <a:lnTo>
                    <a:pt x="458" y="49"/>
                  </a:lnTo>
                  <a:lnTo>
                    <a:pt x="460" y="47"/>
                  </a:lnTo>
                  <a:lnTo>
                    <a:pt x="462" y="45"/>
                  </a:lnTo>
                  <a:lnTo>
                    <a:pt x="462" y="43"/>
                  </a:lnTo>
                  <a:lnTo>
                    <a:pt x="462" y="41"/>
                  </a:lnTo>
                  <a:lnTo>
                    <a:pt x="460" y="39"/>
                  </a:lnTo>
                  <a:lnTo>
                    <a:pt x="460" y="37"/>
                  </a:lnTo>
                  <a:lnTo>
                    <a:pt x="460" y="35"/>
                  </a:lnTo>
                  <a:lnTo>
                    <a:pt x="462" y="35"/>
                  </a:lnTo>
                  <a:lnTo>
                    <a:pt x="462" y="33"/>
                  </a:lnTo>
                  <a:lnTo>
                    <a:pt x="460" y="33"/>
                  </a:lnTo>
                  <a:lnTo>
                    <a:pt x="460" y="31"/>
                  </a:lnTo>
                  <a:lnTo>
                    <a:pt x="458" y="31"/>
                  </a:lnTo>
                  <a:lnTo>
                    <a:pt x="458" y="31"/>
                  </a:lnTo>
                  <a:lnTo>
                    <a:pt x="458" y="31"/>
                  </a:lnTo>
                  <a:lnTo>
                    <a:pt x="456" y="31"/>
                  </a:lnTo>
                  <a:lnTo>
                    <a:pt x="456" y="31"/>
                  </a:lnTo>
                  <a:lnTo>
                    <a:pt x="454" y="31"/>
                  </a:lnTo>
                  <a:lnTo>
                    <a:pt x="454" y="29"/>
                  </a:lnTo>
                  <a:lnTo>
                    <a:pt x="454" y="29"/>
                  </a:lnTo>
                  <a:lnTo>
                    <a:pt x="454" y="29"/>
                  </a:lnTo>
                  <a:lnTo>
                    <a:pt x="454" y="27"/>
                  </a:lnTo>
                  <a:lnTo>
                    <a:pt x="452" y="27"/>
                  </a:lnTo>
                  <a:lnTo>
                    <a:pt x="452" y="27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52" y="20"/>
                  </a:lnTo>
                  <a:lnTo>
                    <a:pt x="452" y="20"/>
                  </a:lnTo>
                  <a:lnTo>
                    <a:pt x="450" y="18"/>
                  </a:lnTo>
                  <a:lnTo>
                    <a:pt x="442" y="18"/>
                  </a:lnTo>
                  <a:lnTo>
                    <a:pt x="442" y="18"/>
                  </a:lnTo>
                  <a:lnTo>
                    <a:pt x="438" y="18"/>
                  </a:lnTo>
                  <a:lnTo>
                    <a:pt x="435" y="20"/>
                  </a:lnTo>
                  <a:lnTo>
                    <a:pt x="433" y="24"/>
                  </a:lnTo>
                  <a:lnTo>
                    <a:pt x="431" y="27"/>
                  </a:lnTo>
                  <a:lnTo>
                    <a:pt x="429" y="27"/>
                  </a:lnTo>
                  <a:lnTo>
                    <a:pt x="427" y="29"/>
                  </a:lnTo>
                  <a:lnTo>
                    <a:pt x="421" y="31"/>
                  </a:lnTo>
                  <a:lnTo>
                    <a:pt x="421" y="31"/>
                  </a:lnTo>
                  <a:lnTo>
                    <a:pt x="419" y="33"/>
                  </a:lnTo>
                  <a:lnTo>
                    <a:pt x="419" y="35"/>
                  </a:lnTo>
                  <a:lnTo>
                    <a:pt x="419" y="35"/>
                  </a:lnTo>
                  <a:lnTo>
                    <a:pt x="419" y="35"/>
                  </a:lnTo>
                  <a:lnTo>
                    <a:pt x="419" y="37"/>
                  </a:lnTo>
                  <a:lnTo>
                    <a:pt x="417" y="37"/>
                  </a:lnTo>
                  <a:lnTo>
                    <a:pt x="417" y="37"/>
                  </a:lnTo>
                  <a:lnTo>
                    <a:pt x="413" y="37"/>
                  </a:lnTo>
                  <a:lnTo>
                    <a:pt x="413" y="37"/>
                  </a:lnTo>
                  <a:lnTo>
                    <a:pt x="413" y="35"/>
                  </a:lnTo>
                  <a:lnTo>
                    <a:pt x="408" y="29"/>
                  </a:lnTo>
                  <a:lnTo>
                    <a:pt x="408" y="27"/>
                  </a:lnTo>
                  <a:lnTo>
                    <a:pt x="408" y="24"/>
                  </a:lnTo>
                  <a:lnTo>
                    <a:pt x="408" y="22"/>
                  </a:lnTo>
                  <a:lnTo>
                    <a:pt x="411" y="20"/>
                  </a:lnTo>
                  <a:lnTo>
                    <a:pt x="411" y="20"/>
                  </a:lnTo>
                  <a:lnTo>
                    <a:pt x="413" y="20"/>
                  </a:lnTo>
                  <a:lnTo>
                    <a:pt x="413" y="20"/>
                  </a:lnTo>
                  <a:lnTo>
                    <a:pt x="413" y="18"/>
                  </a:lnTo>
                  <a:lnTo>
                    <a:pt x="413" y="18"/>
                  </a:lnTo>
                  <a:lnTo>
                    <a:pt x="413" y="16"/>
                  </a:lnTo>
                  <a:lnTo>
                    <a:pt x="413" y="14"/>
                  </a:lnTo>
                  <a:lnTo>
                    <a:pt x="413" y="12"/>
                  </a:lnTo>
                  <a:lnTo>
                    <a:pt x="413" y="10"/>
                  </a:lnTo>
                  <a:lnTo>
                    <a:pt x="411" y="10"/>
                  </a:lnTo>
                  <a:lnTo>
                    <a:pt x="408" y="8"/>
                  </a:lnTo>
                  <a:lnTo>
                    <a:pt x="402" y="6"/>
                  </a:lnTo>
                  <a:lnTo>
                    <a:pt x="398" y="4"/>
                  </a:lnTo>
                  <a:lnTo>
                    <a:pt x="394" y="6"/>
                  </a:lnTo>
                  <a:lnTo>
                    <a:pt x="392" y="8"/>
                  </a:lnTo>
                  <a:lnTo>
                    <a:pt x="390" y="10"/>
                  </a:lnTo>
                  <a:lnTo>
                    <a:pt x="388" y="14"/>
                  </a:lnTo>
                  <a:lnTo>
                    <a:pt x="384" y="14"/>
                  </a:lnTo>
                  <a:lnTo>
                    <a:pt x="382" y="16"/>
                  </a:lnTo>
                  <a:lnTo>
                    <a:pt x="379" y="16"/>
                  </a:lnTo>
                  <a:lnTo>
                    <a:pt x="379" y="16"/>
                  </a:lnTo>
                  <a:lnTo>
                    <a:pt x="377" y="14"/>
                  </a:lnTo>
                  <a:lnTo>
                    <a:pt x="377" y="14"/>
                  </a:lnTo>
                  <a:lnTo>
                    <a:pt x="375" y="12"/>
                  </a:lnTo>
                  <a:lnTo>
                    <a:pt x="373" y="12"/>
                  </a:lnTo>
                  <a:lnTo>
                    <a:pt x="367" y="14"/>
                  </a:lnTo>
                  <a:lnTo>
                    <a:pt x="365" y="12"/>
                  </a:lnTo>
                  <a:lnTo>
                    <a:pt x="363" y="12"/>
                  </a:lnTo>
                  <a:lnTo>
                    <a:pt x="361" y="12"/>
                  </a:lnTo>
                  <a:lnTo>
                    <a:pt x="361" y="10"/>
                  </a:lnTo>
                  <a:lnTo>
                    <a:pt x="359" y="10"/>
                  </a:lnTo>
                  <a:lnTo>
                    <a:pt x="359" y="10"/>
                  </a:lnTo>
                  <a:lnTo>
                    <a:pt x="357" y="12"/>
                  </a:lnTo>
                  <a:lnTo>
                    <a:pt x="355" y="12"/>
                  </a:lnTo>
                  <a:lnTo>
                    <a:pt x="355" y="12"/>
                  </a:lnTo>
                  <a:lnTo>
                    <a:pt x="350" y="8"/>
                  </a:lnTo>
                  <a:lnTo>
                    <a:pt x="348" y="6"/>
                  </a:lnTo>
                  <a:lnTo>
                    <a:pt x="344" y="4"/>
                  </a:lnTo>
                  <a:lnTo>
                    <a:pt x="344" y="4"/>
                  </a:lnTo>
                  <a:lnTo>
                    <a:pt x="342" y="4"/>
                  </a:lnTo>
                  <a:lnTo>
                    <a:pt x="342" y="6"/>
                  </a:lnTo>
                  <a:lnTo>
                    <a:pt x="340" y="6"/>
                  </a:lnTo>
                  <a:lnTo>
                    <a:pt x="340" y="6"/>
                  </a:lnTo>
                  <a:lnTo>
                    <a:pt x="340" y="6"/>
                  </a:lnTo>
                  <a:lnTo>
                    <a:pt x="340" y="6"/>
                  </a:lnTo>
                  <a:lnTo>
                    <a:pt x="330" y="0"/>
                  </a:lnTo>
                  <a:lnTo>
                    <a:pt x="328" y="0"/>
                  </a:lnTo>
                  <a:lnTo>
                    <a:pt x="326" y="0"/>
                  </a:lnTo>
                  <a:lnTo>
                    <a:pt x="323" y="2"/>
                  </a:lnTo>
                  <a:lnTo>
                    <a:pt x="319" y="2"/>
                  </a:lnTo>
                  <a:lnTo>
                    <a:pt x="317" y="4"/>
                  </a:lnTo>
                  <a:lnTo>
                    <a:pt x="315" y="4"/>
                  </a:lnTo>
                  <a:lnTo>
                    <a:pt x="311" y="4"/>
                  </a:lnTo>
                  <a:lnTo>
                    <a:pt x="305" y="2"/>
                  </a:lnTo>
                  <a:lnTo>
                    <a:pt x="305" y="2"/>
                  </a:lnTo>
                  <a:lnTo>
                    <a:pt x="305" y="0"/>
                  </a:lnTo>
                  <a:lnTo>
                    <a:pt x="303" y="0"/>
                  </a:lnTo>
                  <a:lnTo>
                    <a:pt x="303" y="0"/>
                  </a:lnTo>
                  <a:lnTo>
                    <a:pt x="303" y="0"/>
                  </a:lnTo>
                  <a:lnTo>
                    <a:pt x="299" y="2"/>
                  </a:lnTo>
                  <a:lnTo>
                    <a:pt x="299" y="2"/>
                  </a:lnTo>
                  <a:lnTo>
                    <a:pt x="297" y="2"/>
                  </a:lnTo>
                  <a:lnTo>
                    <a:pt x="297" y="2"/>
                  </a:lnTo>
                  <a:lnTo>
                    <a:pt x="297" y="4"/>
                  </a:lnTo>
                  <a:lnTo>
                    <a:pt x="297" y="4"/>
                  </a:lnTo>
                  <a:lnTo>
                    <a:pt x="288" y="18"/>
                  </a:lnTo>
                  <a:lnTo>
                    <a:pt x="286" y="20"/>
                  </a:lnTo>
                  <a:lnTo>
                    <a:pt x="286" y="20"/>
                  </a:lnTo>
                  <a:lnTo>
                    <a:pt x="284" y="20"/>
                  </a:lnTo>
                  <a:lnTo>
                    <a:pt x="278" y="22"/>
                  </a:lnTo>
                  <a:lnTo>
                    <a:pt x="274" y="24"/>
                  </a:lnTo>
                  <a:lnTo>
                    <a:pt x="272" y="24"/>
                  </a:lnTo>
                  <a:lnTo>
                    <a:pt x="272" y="24"/>
                  </a:lnTo>
                  <a:lnTo>
                    <a:pt x="272" y="27"/>
                  </a:lnTo>
                  <a:lnTo>
                    <a:pt x="272" y="27"/>
                  </a:lnTo>
                  <a:lnTo>
                    <a:pt x="272" y="29"/>
                  </a:lnTo>
                  <a:lnTo>
                    <a:pt x="270" y="31"/>
                  </a:lnTo>
                  <a:lnTo>
                    <a:pt x="265" y="35"/>
                  </a:lnTo>
                  <a:lnTo>
                    <a:pt x="265" y="35"/>
                  </a:lnTo>
                  <a:lnTo>
                    <a:pt x="265" y="35"/>
                  </a:lnTo>
                  <a:lnTo>
                    <a:pt x="257" y="43"/>
                  </a:lnTo>
                  <a:lnTo>
                    <a:pt x="243" y="60"/>
                  </a:lnTo>
                  <a:lnTo>
                    <a:pt x="232" y="70"/>
                  </a:lnTo>
                  <a:lnTo>
                    <a:pt x="230" y="72"/>
                  </a:lnTo>
                  <a:lnTo>
                    <a:pt x="228" y="72"/>
                  </a:lnTo>
                  <a:lnTo>
                    <a:pt x="205" y="78"/>
                  </a:lnTo>
                  <a:lnTo>
                    <a:pt x="199" y="78"/>
                  </a:lnTo>
                  <a:lnTo>
                    <a:pt x="197" y="80"/>
                  </a:lnTo>
                  <a:lnTo>
                    <a:pt x="197" y="83"/>
                  </a:lnTo>
                  <a:lnTo>
                    <a:pt x="197" y="83"/>
                  </a:lnTo>
                  <a:lnTo>
                    <a:pt x="197" y="83"/>
                  </a:lnTo>
                  <a:lnTo>
                    <a:pt x="197" y="83"/>
                  </a:lnTo>
                  <a:lnTo>
                    <a:pt x="189" y="95"/>
                  </a:lnTo>
                  <a:lnTo>
                    <a:pt x="189" y="97"/>
                  </a:lnTo>
                  <a:lnTo>
                    <a:pt x="187" y="122"/>
                  </a:lnTo>
                  <a:lnTo>
                    <a:pt x="187" y="122"/>
                  </a:lnTo>
                  <a:lnTo>
                    <a:pt x="187" y="124"/>
                  </a:lnTo>
                  <a:lnTo>
                    <a:pt x="189" y="128"/>
                  </a:lnTo>
                  <a:lnTo>
                    <a:pt x="189" y="128"/>
                  </a:lnTo>
                  <a:lnTo>
                    <a:pt x="189" y="128"/>
                  </a:lnTo>
                  <a:lnTo>
                    <a:pt x="195" y="141"/>
                  </a:lnTo>
                  <a:lnTo>
                    <a:pt x="195" y="145"/>
                  </a:lnTo>
                  <a:lnTo>
                    <a:pt x="195" y="147"/>
                  </a:lnTo>
                  <a:lnTo>
                    <a:pt x="195" y="159"/>
                  </a:lnTo>
                  <a:lnTo>
                    <a:pt x="195" y="163"/>
                  </a:lnTo>
                  <a:lnTo>
                    <a:pt x="195" y="165"/>
                  </a:lnTo>
                  <a:lnTo>
                    <a:pt x="189" y="176"/>
                  </a:lnTo>
                  <a:lnTo>
                    <a:pt x="189" y="176"/>
                  </a:lnTo>
                  <a:lnTo>
                    <a:pt x="189" y="176"/>
                  </a:lnTo>
                  <a:lnTo>
                    <a:pt x="187" y="178"/>
                  </a:lnTo>
                  <a:lnTo>
                    <a:pt x="187" y="186"/>
                  </a:lnTo>
                  <a:lnTo>
                    <a:pt x="185" y="199"/>
                  </a:lnTo>
                  <a:lnTo>
                    <a:pt x="182" y="203"/>
                  </a:lnTo>
                  <a:lnTo>
                    <a:pt x="182" y="222"/>
                  </a:lnTo>
                  <a:lnTo>
                    <a:pt x="185" y="236"/>
                  </a:lnTo>
                  <a:lnTo>
                    <a:pt x="185" y="240"/>
                  </a:lnTo>
                  <a:lnTo>
                    <a:pt x="182" y="242"/>
                  </a:lnTo>
                  <a:lnTo>
                    <a:pt x="170" y="267"/>
                  </a:lnTo>
                  <a:lnTo>
                    <a:pt x="170" y="267"/>
                  </a:lnTo>
                  <a:lnTo>
                    <a:pt x="168" y="273"/>
                  </a:lnTo>
                  <a:lnTo>
                    <a:pt x="166" y="275"/>
                  </a:lnTo>
                  <a:lnTo>
                    <a:pt x="164" y="275"/>
                  </a:lnTo>
                  <a:lnTo>
                    <a:pt x="145" y="282"/>
                  </a:lnTo>
                  <a:lnTo>
                    <a:pt x="135" y="288"/>
                  </a:lnTo>
                  <a:lnTo>
                    <a:pt x="126" y="294"/>
                  </a:lnTo>
                  <a:lnTo>
                    <a:pt x="118" y="298"/>
                  </a:lnTo>
                  <a:lnTo>
                    <a:pt x="110" y="302"/>
                  </a:lnTo>
                  <a:lnTo>
                    <a:pt x="102" y="309"/>
                  </a:lnTo>
                  <a:lnTo>
                    <a:pt x="93" y="313"/>
                  </a:lnTo>
                  <a:lnTo>
                    <a:pt x="85" y="319"/>
                  </a:lnTo>
                  <a:lnTo>
                    <a:pt x="75" y="323"/>
                  </a:lnTo>
                  <a:lnTo>
                    <a:pt x="66" y="327"/>
                  </a:lnTo>
                  <a:lnTo>
                    <a:pt x="58" y="334"/>
                  </a:lnTo>
                  <a:lnTo>
                    <a:pt x="50" y="338"/>
                  </a:lnTo>
                  <a:lnTo>
                    <a:pt x="41" y="344"/>
                  </a:lnTo>
                  <a:lnTo>
                    <a:pt x="33" y="348"/>
                  </a:lnTo>
                  <a:lnTo>
                    <a:pt x="25" y="354"/>
                  </a:lnTo>
                  <a:lnTo>
                    <a:pt x="17" y="358"/>
                  </a:lnTo>
                  <a:lnTo>
                    <a:pt x="8" y="363"/>
                  </a:lnTo>
                  <a:lnTo>
                    <a:pt x="0" y="369"/>
                  </a:lnTo>
                  <a:lnTo>
                    <a:pt x="6" y="390"/>
                  </a:lnTo>
                  <a:lnTo>
                    <a:pt x="10" y="402"/>
                  </a:lnTo>
                  <a:lnTo>
                    <a:pt x="23" y="446"/>
                  </a:lnTo>
                  <a:lnTo>
                    <a:pt x="17" y="448"/>
                  </a:lnTo>
                  <a:lnTo>
                    <a:pt x="17" y="448"/>
                  </a:lnTo>
                  <a:lnTo>
                    <a:pt x="17" y="448"/>
                  </a:lnTo>
                  <a:lnTo>
                    <a:pt x="17" y="448"/>
                  </a:lnTo>
                  <a:lnTo>
                    <a:pt x="17" y="450"/>
                  </a:lnTo>
                  <a:lnTo>
                    <a:pt x="21" y="462"/>
                  </a:lnTo>
                  <a:lnTo>
                    <a:pt x="21" y="462"/>
                  </a:lnTo>
                  <a:lnTo>
                    <a:pt x="21" y="464"/>
                  </a:lnTo>
                  <a:lnTo>
                    <a:pt x="35" y="460"/>
                  </a:lnTo>
                  <a:lnTo>
                    <a:pt x="37" y="460"/>
                  </a:lnTo>
                  <a:lnTo>
                    <a:pt x="37" y="462"/>
                  </a:lnTo>
                  <a:lnTo>
                    <a:pt x="39" y="468"/>
                  </a:lnTo>
                  <a:lnTo>
                    <a:pt x="37" y="472"/>
                  </a:lnTo>
                  <a:lnTo>
                    <a:pt x="29" y="479"/>
                  </a:lnTo>
                  <a:lnTo>
                    <a:pt x="29" y="481"/>
                  </a:lnTo>
                  <a:lnTo>
                    <a:pt x="29" y="481"/>
                  </a:lnTo>
                  <a:lnTo>
                    <a:pt x="43" y="483"/>
                  </a:lnTo>
                  <a:lnTo>
                    <a:pt x="60" y="485"/>
                  </a:lnTo>
                  <a:lnTo>
                    <a:pt x="75" y="487"/>
                  </a:lnTo>
                  <a:lnTo>
                    <a:pt x="89" y="489"/>
                  </a:lnTo>
                  <a:lnTo>
                    <a:pt x="95" y="491"/>
                  </a:lnTo>
                  <a:lnTo>
                    <a:pt x="95" y="491"/>
                  </a:lnTo>
                  <a:lnTo>
                    <a:pt x="95" y="491"/>
                  </a:lnTo>
                  <a:lnTo>
                    <a:pt x="120" y="495"/>
                  </a:lnTo>
                  <a:lnTo>
                    <a:pt x="124" y="497"/>
                  </a:lnTo>
                  <a:lnTo>
                    <a:pt x="129" y="499"/>
                  </a:lnTo>
                  <a:lnTo>
                    <a:pt x="137" y="506"/>
                  </a:lnTo>
                  <a:lnTo>
                    <a:pt x="143" y="508"/>
                  </a:lnTo>
                  <a:lnTo>
                    <a:pt x="149" y="512"/>
                  </a:lnTo>
                  <a:lnTo>
                    <a:pt x="158" y="516"/>
                  </a:lnTo>
                  <a:lnTo>
                    <a:pt x="164" y="520"/>
                  </a:lnTo>
                  <a:lnTo>
                    <a:pt x="170" y="524"/>
                  </a:lnTo>
                  <a:lnTo>
                    <a:pt x="176" y="528"/>
                  </a:lnTo>
                  <a:lnTo>
                    <a:pt x="182" y="533"/>
                  </a:lnTo>
                  <a:lnTo>
                    <a:pt x="191" y="537"/>
                  </a:lnTo>
                  <a:lnTo>
                    <a:pt x="197" y="541"/>
                  </a:lnTo>
                  <a:lnTo>
                    <a:pt x="203" y="545"/>
                  </a:lnTo>
                  <a:lnTo>
                    <a:pt x="209" y="547"/>
                  </a:lnTo>
                  <a:lnTo>
                    <a:pt x="216" y="551"/>
                  </a:lnTo>
                  <a:lnTo>
                    <a:pt x="224" y="555"/>
                  </a:lnTo>
                  <a:lnTo>
                    <a:pt x="230" y="560"/>
                  </a:lnTo>
                  <a:lnTo>
                    <a:pt x="236" y="564"/>
                  </a:lnTo>
                  <a:lnTo>
                    <a:pt x="243" y="568"/>
                  </a:lnTo>
                  <a:lnTo>
                    <a:pt x="249" y="572"/>
                  </a:lnTo>
                  <a:lnTo>
                    <a:pt x="255" y="576"/>
                  </a:lnTo>
                  <a:lnTo>
                    <a:pt x="261" y="582"/>
                  </a:lnTo>
                  <a:lnTo>
                    <a:pt x="267" y="587"/>
                  </a:lnTo>
                  <a:lnTo>
                    <a:pt x="274" y="593"/>
                  </a:lnTo>
                  <a:lnTo>
                    <a:pt x="280" y="599"/>
                  </a:lnTo>
                  <a:lnTo>
                    <a:pt x="288" y="605"/>
                  </a:lnTo>
                  <a:lnTo>
                    <a:pt x="294" y="611"/>
                  </a:lnTo>
                  <a:lnTo>
                    <a:pt x="301" y="618"/>
                  </a:lnTo>
                  <a:lnTo>
                    <a:pt x="309" y="622"/>
                  </a:lnTo>
                  <a:lnTo>
                    <a:pt x="309" y="624"/>
                  </a:lnTo>
                  <a:lnTo>
                    <a:pt x="309" y="624"/>
                  </a:lnTo>
                  <a:lnTo>
                    <a:pt x="317" y="630"/>
                  </a:lnTo>
                  <a:lnTo>
                    <a:pt x="323" y="634"/>
                  </a:lnTo>
                  <a:lnTo>
                    <a:pt x="330" y="640"/>
                  </a:lnTo>
                  <a:lnTo>
                    <a:pt x="336" y="645"/>
                  </a:lnTo>
                  <a:lnTo>
                    <a:pt x="344" y="651"/>
                  </a:lnTo>
                  <a:lnTo>
                    <a:pt x="353" y="657"/>
                  </a:lnTo>
                  <a:lnTo>
                    <a:pt x="361" y="665"/>
                  </a:lnTo>
                  <a:lnTo>
                    <a:pt x="369" y="672"/>
                  </a:lnTo>
                  <a:lnTo>
                    <a:pt x="377" y="680"/>
                  </a:lnTo>
                  <a:lnTo>
                    <a:pt x="386" y="686"/>
                  </a:lnTo>
                  <a:lnTo>
                    <a:pt x="396" y="692"/>
                  </a:lnTo>
                  <a:lnTo>
                    <a:pt x="404" y="701"/>
                  </a:lnTo>
                  <a:lnTo>
                    <a:pt x="413" y="707"/>
                  </a:lnTo>
                  <a:lnTo>
                    <a:pt x="419" y="713"/>
                  </a:lnTo>
                  <a:lnTo>
                    <a:pt x="427" y="719"/>
                  </a:lnTo>
                  <a:lnTo>
                    <a:pt x="433" y="723"/>
                  </a:lnTo>
                  <a:lnTo>
                    <a:pt x="442" y="730"/>
                  </a:lnTo>
                  <a:lnTo>
                    <a:pt x="448" y="734"/>
                  </a:lnTo>
                  <a:lnTo>
                    <a:pt x="448" y="736"/>
                  </a:lnTo>
                  <a:lnTo>
                    <a:pt x="448" y="736"/>
                  </a:lnTo>
                  <a:lnTo>
                    <a:pt x="448" y="736"/>
                  </a:lnTo>
                  <a:lnTo>
                    <a:pt x="448" y="736"/>
                  </a:lnTo>
                  <a:lnTo>
                    <a:pt x="456" y="736"/>
                  </a:lnTo>
                  <a:lnTo>
                    <a:pt x="462" y="736"/>
                  </a:lnTo>
                  <a:lnTo>
                    <a:pt x="469" y="738"/>
                  </a:lnTo>
                  <a:lnTo>
                    <a:pt x="475" y="738"/>
                  </a:lnTo>
                  <a:lnTo>
                    <a:pt x="479" y="738"/>
                  </a:lnTo>
                  <a:lnTo>
                    <a:pt x="487" y="740"/>
                  </a:lnTo>
                  <a:lnTo>
                    <a:pt x="496" y="740"/>
                  </a:lnTo>
                  <a:lnTo>
                    <a:pt x="504" y="740"/>
                  </a:lnTo>
                  <a:lnTo>
                    <a:pt x="510" y="742"/>
                  </a:lnTo>
                  <a:lnTo>
                    <a:pt x="518" y="742"/>
                  </a:lnTo>
                  <a:lnTo>
                    <a:pt x="527" y="742"/>
                  </a:lnTo>
                  <a:lnTo>
                    <a:pt x="535" y="744"/>
                  </a:lnTo>
                  <a:lnTo>
                    <a:pt x="541" y="744"/>
                  </a:lnTo>
                  <a:lnTo>
                    <a:pt x="547" y="744"/>
                  </a:lnTo>
                  <a:lnTo>
                    <a:pt x="554" y="744"/>
                  </a:lnTo>
                  <a:lnTo>
                    <a:pt x="560" y="746"/>
                  </a:lnTo>
                  <a:lnTo>
                    <a:pt x="564" y="746"/>
                  </a:lnTo>
                  <a:lnTo>
                    <a:pt x="572" y="746"/>
                  </a:lnTo>
                  <a:lnTo>
                    <a:pt x="576" y="746"/>
                  </a:lnTo>
                  <a:lnTo>
                    <a:pt x="579" y="746"/>
                  </a:lnTo>
                  <a:lnTo>
                    <a:pt x="583" y="744"/>
                  </a:lnTo>
                  <a:lnTo>
                    <a:pt x="587" y="744"/>
                  </a:lnTo>
                  <a:lnTo>
                    <a:pt x="599" y="730"/>
                  </a:lnTo>
                  <a:lnTo>
                    <a:pt x="603" y="721"/>
                  </a:lnTo>
                  <a:lnTo>
                    <a:pt x="610" y="715"/>
                  </a:lnTo>
                  <a:lnTo>
                    <a:pt x="610" y="713"/>
                  </a:lnTo>
                  <a:lnTo>
                    <a:pt x="612" y="709"/>
                  </a:lnTo>
                  <a:lnTo>
                    <a:pt x="618" y="699"/>
                  </a:lnTo>
                  <a:lnTo>
                    <a:pt x="620" y="696"/>
                  </a:lnTo>
                  <a:lnTo>
                    <a:pt x="620" y="694"/>
                  </a:lnTo>
                  <a:lnTo>
                    <a:pt x="620" y="692"/>
                  </a:lnTo>
                  <a:lnTo>
                    <a:pt x="620" y="690"/>
                  </a:lnTo>
                  <a:lnTo>
                    <a:pt x="622" y="686"/>
                  </a:lnTo>
                  <a:lnTo>
                    <a:pt x="630" y="670"/>
                  </a:lnTo>
                  <a:lnTo>
                    <a:pt x="632" y="665"/>
                  </a:lnTo>
                  <a:lnTo>
                    <a:pt x="637" y="663"/>
                  </a:lnTo>
                  <a:lnTo>
                    <a:pt x="649" y="657"/>
                  </a:lnTo>
                  <a:lnTo>
                    <a:pt x="653" y="657"/>
                  </a:lnTo>
                  <a:lnTo>
                    <a:pt x="672" y="657"/>
                  </a:lnTo>
                  <a:lnTo>
                    <a:pt x="676" y="659"/>
                  </a:lnTo>
                  <a:lnTo>
                    <a:pt x="693" y="665"/>
                  </a:lnTo>
                  <a:lnTo>
                    <a:pt x="693" y="663"/>
                  </a:lnTo>
                  <a:lnTo>
                    <a:pt x="693" y="663"/>
                  </a:lnTo>
                  <a:lnTo>
                    <a:pt x="693" y="663"/>
                  </a:lnTo>
                  <a:lnTo>
                    <a:pt x="693" y="661"/>
                  </a:lnTo>
                  <a:lnTo>
                    <a:pt x="693" y="661"/>
                  </a:lnTo>
                  <a:lnTo>
                    <a:pt x="693" y="659"/>
                  </a:lnTo>
                  <a:lnTo>
                    <a:pt x="693" y="657"/>
                  </a:lnTo>
                  <a:lnTo>
                    <a:pt x="693" y="659"/>
                  </a:lnTo>
                  <a:lnTo>
                    <a:pt x="693" y="661"/>
                  </a:lnTo>
                  <a:lnTo>
                    <a:pt x="695" y="663"/>
                  </a:lnTo>
                  <a:lnTo>
                    <a:pt x="695" y="665"/>
                  </a:lnTo>
                  <a:lnTo>
                    <a:pt x="699" y="663"/>
                  </a:lnTo>
                  <a:lnTo>
                    <a:pt x="703" y="661"/>
                  </a:lnTo>
                  <a:lnTo>
                    <a:pt x="705" y="661"/>
                  </a:lnTo>
                  <a:lnTo>
                    <a:pt x="709" y="663"/>
                  </a:lnTo>
                  <a:lnTo>
                    <a:pt x="713" y="663"/>
                  </a:lnTo>
                  <a:lnTo>
                    <a:pt x="718" y="665"/>
                  </a:lnTo>
                  <a:lnTo>
                    <a:pt x="720" y="667"/>
                  </a:lnTo>
                  <a:lnTo>
                    <a:pt x="722" y="670"/>
                  </a:lnTo>
                  <a:lnTo>
                    <a:pt x="728" y="672"/>
                  </a:lnTo>
                  <a:lnTo>
                    <a:pt x="736" y="672"/>
                  </a:lnTo>
                  <a:lnTo>
                    <a:pt x="738" y="672"/>
                  </a:lnTo>
                  <a:lnTo>
                    <a:pt x="738" y="670"/>
                  </a:lnTo>
                  <a:lnTo>
                    <a:pt x="738" y="670"/>
                  </a:lnTo>
                  <a:close/>
                </a:path>
              </a:pathLst>
            </a:custGeom>
            <a:grpFill/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4C50B60B-28D5-4C17-AD87-B428E81F39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7730" y="2393989"/>
              <a:ext cx="2519446" cy="2272001"/>
            </a:xfrm>
            <a:custGeom>
              <a:avLst/>
              <a:gdLst>
                <a:gd name="T0" fmla="*/ 790 w 1456"/>
                <a:gd name="T1" fmla="*/ 1216 h 1313"/>
                <a:gd name="T2" fmla="*/ 794 w 1456"/>
                <a:gd name="T3" fmla="*/ 1245 h 1313"/>
                <a:gd name="T4" fmla="*/ 382 w 1456"/>
                <a:gd name="T5" fmla="*/ 857 h 1313"/>
                <a:gd name="T6" fmla="*/ 1425 w 1456"/>
                <a:gd name="T7" fmla="*/ 1135 h 1313"/>
                <a:gd name="T8" fmla="*/ 1369 w 1456"/>
                <a:gd name="T9" fmla="*/ 1027 h 1313"/>
                <a:gd name="T10" fmla="*/ 1307 w 1456"/>
                <a:gd name="T11" fmla="*/ 959 h 1313"/>
                <a:gd name="T12" fmla="*/ 1338 w 1456"/>
                <a:gd name="T13" fmla="*/ 786 h 1313"/>
                <a:gd name="T14" fmla="*/ 1257 w 1456"/>
                <a:gd name="T15" fmla="*/ 608 h 1313"/>
                <a:gd name="T16" fmla="*/ 1263 w 1456"/>
                <a:gd name="T17" fmla="*/ 500 h 1313"/>
                <a:gd name="T18" fmla="*/ 1292 w 1456"/>
                <a:gd name="T19" fmla="*/ 440 h 1313"/>
                <a:gd name="T20" fmla="*/ 1300 w 1456"/>
                <a:gd name="T21" fmla="*/ 376 h 1313"/>
                <a:gd name="T22" fmla="*/ 1292 w 1456"/>
                <a:gd name="T23" fmla="*/ 322 h 1313"/>
                <a:gd name="T24" fmla="*/ 1172 w 1456"/>
                <a:gd name="T25" fmla="*/ 247 h 1313"/>
                <a:gd name="T26" fmla="*/ 1114 w 1456"/>
                <a:gd name="T27" fmla="*/ 204 h 1313"/>
                <a:gd name="T28" fmla="*/ 1039 w 1456"/>
                <a:gd name="T29" fmla="*/ 183 h 1313"/>
                <a:gd name="T30" fmla="*/ 981 w 1456"/>
                <a:gd name="T31" fmla="*/ 152 h 1313"/>
                <a:gd name="T32" fmla="*/ 852 w 1456"/>
                <a:gd name="T33" fmla="*/ 170 h 1313"/>
                <a:gd name="T34" fmla="*/ 778 w 1456"/>
                <a:gd name="T35" fmla="*/ 233 h 1313"/>
                <a:gd name="T36" fmla="*/ 749 w 1456"/>
                <a:gd name="T37" fmla="*/ 274 h 1313"/>
                <a:gd name="T38" fmla="*/ 448 w 1456"/>
                <a:gd name="T39" fmla="*/ 222 h 1313"/>
                <a:gd name="T40" fmla="*/ 336 w 1456"/>
                <a:gd name="T41" fmla="*/ 121 h 1313"/>
                <a:gd name="T42" fmla="*/ 309 w 1456"/>
                <a:gd name="T43" fmla="*/ 46 h 1313"/>
                <a:gd name="T44" fmla="*/ 216 w 1456"/>
                <a:gd name="T45" fmla="*/ 58 h 1313"/>
                <a:gd name="T46" fmla="*/ 110 w 1456"/>
                <a:gd name="T47" fmla="*/ 75 h 1313"/>
                <a:gd name="T48" fmla="*/ 75 w 1456"/>
                <a:gd name="T49" fmla="*/ 36 h 1313"/>
                <a:gd name="T50" fmla="*/ 29 w 1456"/>
                <a:gd name="T51" fmla="*/ 34 h 1313"/>
                <a:gd name="T52" fmla="*/ 10 w 1456"/>
                <a:gd name="T53" fmla="*/ 79 h 1313"/>
                <a:gd name="T54" fmla="*/ 33 w 1456"/>
                <a:gd name="T55" fmla="*/ 139 h 1313"/>
                <a:gd name="T56" fmla="*/ 31 w 1456"/>
                <a:gd name="T57" fmla="*/ 189 h 1313"/>
                <a:gd name="T58" fmla="*/ 56 w 1456"/>
                <a:gd name="T59" fmla="*/ 245 h 1313"/>
                <a:gd name="T60" fmla="*/ 75 w 1456"/>
                <a:gd name="T61" fmla="*/ 291 h 1313"/>
                <a:gd name="T62" fmla="*/ 98 w 1456"/>
                <a:gd name="T63" fmla="*/ 357 h 1313"/>
                <a:gd name="T64" fmla="*/ 160 w 1456"/>
                <a:gd name="T65" fmla="*/ 376 h 1313"/>
                <a:gd name="T66" fmla="*/ 147 w 1456"/>
                <a:gd name="T67" fmla="*/ 407 h 1313"/>
                <a:gd name="T68" fmla="*/ 139 w 1456"/>
                <a:gd name="T69" fmla="*/ 453 h 1313"/>
                <a:gd name="T70" fmla="*/ 112 w 1456"/>
                <a:gd name="T71" fmla="*/ 488 h 1313"/>
                <a:gd name="T72" fmla="*/ 110 w 1456"/>
                <a:gd name="T73" fmla="*/ 548 h 1313"/>
                <a:gd name="T74" fmla="*/ 151 w 1456"/>
                <a:gd name="T75" fmla="*/ 598 h 1313"/>
                <a:gd name="T76" fmla="*/ 230 w 1456"/>
                <a:gd name="T77" fmla="*/ 679 h 1313"/>
                <a:gd name="T78" fmla="*/ 266 w 1456"/>
                <a:gd name="T79" fmla="*/ 710 h 1313"/>
                <a:gd name="T80" fmla="*/ 322 w 1456"/>
                <a:gd name="T81" fmla="*/ 869 h 1313"/>
                <a:gd name="T82" fmla="*/ 351 w 1456"/>
                <a:gd name="T83" fmla="*/ 892 h 1313"/>
                <a:gd name="T84" fmla="*/ 380 w 1456"/>
                <a:gd name="T85" fmla="*/ 853 h 1313"/>
                <a:gd name="T86" fmla="*/ 375 w 1456"/>
                <a:gd name="T87" fmla="*/ 867 h 1313"/>
                <a:gd name="T88" fmla="*/ 415 w 1456"/>
                <a:gd name="T89" fmla="*/ 892 h 1313"/>
                <a:gd name="T90" fmla="*/ 498 w 1456"/>
                <a:gd name="T91" fmla="*/ 942 h 1313"/>
                <a:gd name="T92" fmla="*/ 521 w 1456"/>
                <a:gd name="T93" fmla="*/ 986 h 1313"/>
                <a:gd name="T94" fmla="*/ 562 w 1456"/>
                <a:gd name="T95" fmla="*/ 1071 h 1313"/>
                <a:gd name="T96" fmla="*/ 657 w 1456"/>
                <a:gd name="T97" fmla="*/ 1129 h 1313"/>
                <a:gd name="T98" fmla="*/ 780 w 1456"/>
                <a:gd name="T99" fmla="*/ 1178 h 1313"/>
                <a:gd name="T100" fmla="*/ 871 w 1456"/>
                <a:gd name="T101" fmla="*/ 1162 h 1313"/>
                <a:gd name="T102" fmla="*/ 950 w 1456"/>
                <a:gd name="T103" fmla="*/ 1141 h 1313"/>
                <a:gd name="T104" fmla="*/ 977 w 1456"/>
                <a:gd name="T105" fmla="*/ 1160 h 1313"/>
                <a:gd name="T106" fmla="*/ 1018 w 1456"/>
                <a:gd name="T107" fmla="*/ 1259 h 1313"/>
                <a:gd name="T108" fmla="*/ 1079 w 1456"/>
                <a:gd name="T109" fmla="*/ 1272 h 1313"/>
                <a:gd name="T110" fmla="*/ 1199 w 1456"/>
                <a:gd name="T111" fmla="*/ 1290 h 1313"/>
                <a:gd name="T112" fmla="*/ 1238 w 1456"/>
                <a:gd name="T113" fmla="*/ 1293 h 1313"/>
                <a:gd name="T114" fmla="*/ 1319 w 1456"/>
                <a:gd name="T115" fmla="*/ 1305 h 1313"/>
                <a:gd name="T116" fmla="*/ 1346 w 1456"/>
                <a:gd name="T117" fmla="*/ 1216 h 1313"/>
                <a:gd name="T118" fmla="*/ 1408 w 1456"/>
                <a:gd name="T119" fmla="*/ 1187 h 1313"/>
                <a:gd name="T120" fmla="*/ 917 w 1456"/>
                <a:gd name="T121" fmla="*/ 1154 h 1313"/>
                <a:gd name="T122" fmla="*/ 855 w 1456"/>
                <a:gd name="T123" fmla="*/ 1189 h 1313"/>
                <a:gd name="T124" fmla="*/ 896 w 1456"/>
                <a:gd name="T125" fmla="*/ 1185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56" h="1313">
                  <a:moveTo>
                    <a:pt x="726" y="1178"/>
                  </a:moveTo>
                  <a:lnTo>
                    <a:pt x="726" y="1178"/>
                  </a:lnTo>
                  <a:lnTo>
                    <a:pt x="724" y="1178"/>
                  </a:lnTo>
                  <a:lnTo>
                    <a:pt x="724" y="1181"/>
                  </a:lnTo>
                  <a:lnTo>
                    <a:pt x="724" y="1181"/>
                  </a:lnTo>
                  <a:lnTo>
                    <a:pt x="726" y="1183"/>
                  </a:lnTo>
                  <a:lnTo>
                    <a:pt x="726" y="1183"/>
                  </a:lnTo>
                  <a:lnTo>
                    <a:pt x="728" y="1181"/>
                  </a:lnTo>
                  <a:lnTo>
                    <a:pt x="728" y="1181"/>
                  </a:lnTo>
                  <a:lnTo>
                    <a:pt x="726" y="1178"/>
                  </a:lnTo>
                  <a:close/>
                  <a:moveTo>
                    <a:pt x="757" y="1193"/>
                  </a:moveTo>
                  <a:lnTo>
                    <a:pt x="757" y="1193"/>
                  </a:lnTo>
                  <a:lnTo>
                    <a:pt x="757" y="1193"/>
                  </a:lnTo>
                  <a:lnTo>
                    <a:pt x="757" y="1191"/>
                  </a:lnTo>
                  <a:lnTo>
                    <a:pt x="755" y="1191"/>
                  </a:lnTo>
                  <a:lnTo>
                    <a:pt x="755" y="1191"/>
                  </a:lnTo>
                  <a:lnTo>
                    <a:pt x="753" y="1191"/>
                  </a:lnTo>
                  <a:lnTo>
                    <a:pt x="751" y="1189"/>
                  </a:lnTo>
                  <a:lnTo>
                    <a:pt x="749" y="1189"/>
                  </a:lnTo>
                  <a:lnTo>
                    <a:pt x="749" y="1191"/>
                  </a:lnTo>
                  <a:lnTo>
                    <a:pt x="747" y="1191"/>
                  </a:lnTo>
                  <a:lnTo>
                    <a:pt x="747" y="1193"/>
                  </a:lnTo>
                  <a:lnTo>
                    <a:pt x="747" y="1195"/>
                  </a:lnTo>
                  <a:lnTo>
                    <a:pt x="751" y="1195"/>
                  </a:lnTo>
                  <a:lnTo>
                    <a:pt x="757" y="1197"/>
                  </a:lnTo>
                  <a:lnTo>
                    <a:pt x="757" y="1195"/>
                  </a:lnTo>
                  <a:lnTo>
                    <a:pt x="757" y="1195"/>
                  </a:lnTo>
                  <a:lnTo>
                    <a:pt x="757" y="1193"/>
                  </a:lnTo>
                  <a:lnTo>
                    <a:pt x="757" y="1193"/>
                  </a:lnTo>
                  <a:close/>
                  <a:moveTo>
                    <a:pt x="792" y="1216"/>
                  </a:moveTo>
                  <a:lnTo>
                    <a:pt x="794" y="1214"/>
                  </a:lnTo>
                  <a:lnTo>
                    <a:pt x="794" y="1212"/>
                  </a:lnTo>
                  <a:lnTo>
                    <a:pt x="794" y="1212"/>
                  </a:lnTo>
                  <a:lnTo>
                    <a:pt x="794" y="1212"/>
                  </a:lnTo>
                  <a:lnTo>
                    <a:pt x="792" y="1212"/>
                  </a:lnTo>
                  <a:lnTo>
                    <a:pt x="792" y="1210"/>
                  </a:lnTo>
                  <a:lnTo>
                    <a:pt x="792" y="1210"/>
                  </a:lnTo>
                  <a:lnTo>
                    <a:pt x="790" y="1210"/>
                  </a:lnTo>
                  <a:lnTo>
                    <a:pt x="790" y="1212"/>
                  </a:lnTo>
                  <a:lnTo>
                    <a:pt x="790" y="1212"/>
                  </a:lnTo>
                  <a:lnTo>
                    <a:pt x="790" y="1214"/>
                  </a:lnTo>
                  <a:lnTo>
                    <a:pt x="790" y="1214"/>
                  </a:lnTo>
                  <a:lnTo>
                    <a:pt x="790" y="1216"/>
                  </a:lnTo>
                  <a:lnTo>
                    <a:pt x="790" y="1216"/>
                  </a:lnTo>
                  <a:lnTo>
                    <a:pt x="792" y="1216"/>
                  </a:lnTo>
                  <a:lnTo>
                    <a:pt x="792" y="1216"/>
                  </a:lnTo>
                  <a:lnTo>
                    <a:pt x="792" y="1216"/>
                  </a:lnTo>
                  <a:close/>
                  <a:moveTo>
                    <a:pt x="477" y="961"/>
                  </a:moveTo>
                  <a:lnTo>
                    <a:pt x="475" y="961"/>
                  </a:lnTo>
                  <a:lnTo>
                    <a:pt x="475" y="959"/>
                  </a:lnTo>
                  <a:lnTo>
                    <a:pt x="475" y="959"/>
                  </a:lnTo>
                  <a:lnTo>
                    <a:pt x="475" y="961"/>
                  </a:lnTo>
                  <a:lnTo>
                    <a:pt x="475" y="963"/>
                  </a:lnTo>
                  <a:lnTo>
                    <a:pt x="477" y="965"/>
                  </a:lnTo>
                  <a:lnTo>
                    <a:pt x="477" y="965"/>
                  </a:lnTo>
                  <a:lnTo>
                    <a:pt x="477" y="963"/>
                  </a:lnTo>
                  <a:lnTo>
                    <a:pt x="477" y="961"/>
                  </a:lnTo>
                  <a:lnTo>
                    <a:pt x="477" y="959"/>
                  </a:lnTo>
                  <a:lnTo>
                    <a:pt x="477" y="961"/>
                  </a:lnTo>
                  <a:close/>
                  <a:moveTo>
                    <a:pt x="703" y="1168"/>
                  </a:moveTo>
                  <a:lnTo>
                    <a:pt x="697" y="1168"/>
                  </a:lnTo>
                  <a:lnTo>
                    <a:pt x="691" y="1166"/>
                  </a:lnTo>
                  <a:lnTo>
                    <a:pt x="691" y="1166"/>
                  </a:lnTo>
                  <a:lnTo>
                    <a:pt x="691" y="1166"/>
                  </a:lnTo>
                  <a:lnTo>
                    <a:pt x="689" y="1166"/>
                  </a:lnTo>
                  <a:lnTo>
                    <a:pt x="689" y="1166"/>
                  </a:lnTo>
                  <a:lnTo>
                    <a:pt x="691" y="1166"/>
                  </a:lnTo>
                  <a:lnTo>
                    <a:pt x="693" y="1168"/>
                  </a:lnTo>
                  <a:lnTo>
                    <a:pt x="693" y="1170"/>
                  </a:lnTo>
                  <a:lnTo>
                    <a:pt x="695" y="1170"/>
                  </a:lnTo>
                  <a:lnTo>
                    <a:pt x="699" y="1170"/>
                  </a:lnTo>
                  <a:lnTo>
                    <a:pt x="701" y="1170"/>
                  </a:lnTo>
                  <a:lnTo>
                    <a:pt x="701" y="1170"/>
                  </a:lnTo>
                  <a:lnTo>
                    <a:pt x="703" y="1170"/>
                  </a:lnTo>
                  <a:lnTo>
                    <a:pt x="705" y="1170"/>
                  </a:lnTo>
                  <a:lnTo>
                    <a:pt x="707" y="1170"/>
                  </a:lnTo>
                  <a:lnTo>
                    <a:pt x="705" y="1168"/>
                  </a:lnTo>
                  <a:lnTo>
                    <a:pt x="703" y="1168"/>
                  </a:lnTo>
                  <a:close/>
                  <a:moveTo>
                    <a:pt x="794" y="1243"/>
                  </a:moveTo>
                  <a:lnTo>
                    <a:pt x="792" y="1243"/>
                  </a:lnTo>
                  <a:lnTo>
                    <a:pt x="792" y="1245"/>
                  </a:lnTo>
                  <a:lnTo>
                    <a:pt x="792" y="1245"/>
                  </a:lnTo>
                  <a:lnTo>
                    <a:pt x="792" y="1245"/>
                  </a:lnTo>
                  <a:lnTo>
                    <a:pt x="794" y="1247"/>
                  </a:lnTo>
                  <a:lnTo>
                    <a:pt x="794" y="1245"/>
                  </a:lnTo>
                  <a:lnTo>
                    <a:pt x="794" y="1245"/>
                  </a:lnTo>
                  <a:lnTo>
                    <a:pt x="794" y="1243"/>
                  </a:lnTo>
                  <a:close/>
                  <a:moveTo>
                    <a:pt x="942" y="1145"/>
                  </a:moveTo>
                  <a:lnTo>
                    <a:pt x="942" y="1145"/>
                  </a:lnTo>
                  <a:lnTo>
                    <a:pt x="940" y="1145"/>
                  </a:lnTo>
                  <a:lnTo>
                    <a:pt x="940" y="1145"/>
                  </a:lnTo>
                  <a:lnTo>
                    <a:pt x="937" y="1147"/>
                  </a:lnTo>
                  <a:lnTo>
                    <a:pt x="937" y="1149"/>
                  </a:lnTo>
                  <a:lnTo>
                    <a:pt x="940" y="1149"/>
                  </a:lnTo>
                  <a:lnTo>
                    <a:pt x="942" y="1149"/>
                  </a:lnTo>
                  <a:lnTo>
                    <a:pt x="942" y="1149"/>
                  </a:lnTo>
                  <a:lnTo>
                    <a:pt x="942" y="1147"/>
                  </a:lnTo>
                  <a:lnTo>
                    <a:pt x="942" y="1147"/>
                  </a:lnTo>
                  <a:lnTo>
                    <a:pt x="942" y="1145"/>
                  </a:lnTo>
                  <a:lnTo>
                    <a:pt x="942" y="1145"/>
                  </a:lnTo>
                  <a:close/>
                  <a:moveTo>
                    <a:pt x="931" y="1162"/>
                  </a:moveTo>
                  <a:lnTo>
                    <a:pt x="929" y="1164"/>
                  </a:lnTo>
                  <a:lnTo>
                    <a:pt x="929" y="1164"/>
                  </a:lnTo>
                  <a:lnTo>
                    <a:pt x="929" y="1168"/>
                  </a:lnTo>
                  <a:lnTo>
                    <a:pt x="929" y="1168"/>
                  </a:lnTo>
                  <a:lnTo>
                    <a:pt x="933" y="1166"/>
                  </a:lnTo>
                  <a:lnTo>
                    <a:pt x="935" y="1164"/>
                  </a:lnTo>
                  <a:lnTo>
                    <a:pt x="935" y="1162"/>
                  </a:lnTo>
                  <a:lnTo>
                    <a:pt x="931" y="1162"/>
                  </a:lnTo>
                  <a:close/>
                  <a:moveTo>
                    <a:pt x="852" y="1214"/>
                  </a:moveTo>
                  <a:lnTo>
                    <a:pt x="852" y="1214"/>
                  </a:lnTo>
                  <a:lnTo>
                    <a:pt x="850" y="1214"/>
                  </a:lnTo>
                  <a:lnTo>
                    <a:pt x="850" y="1214"/>
                  </a:lnTo>
                  <a:lnTo>
                    <a:pt x="850" y="1216"/>
                  </a:lnTo>
                  <a:lnTo>
                    <a:pt x="850" y="1216"/>
                  </a:lnTo>
                  <a:lnTo>
                    <a:pt x="850" y="1216"/>
                  </a:lnTo>
                  <a:lnTo>
                    <a:pt x="852" y="1216"/>
                  </a:lnTo>
                  <a:lnTo>
                    <a:pt x="852" y="1216"/>
                  </a:lnTo>
                  <a:lnTo>
                    <a:pt x="852" y="1216"/>
                  </a:lnTo>
                  <a:lnTo>
                    <a:pt x="852" y="1216"/>
                  </a:lnTo>
                  <a:lnTo>
                    <a:pt x="852" y="1216"/>
                  </a:lnTo>
                  <a:lnTo>
                    <a:pt x="852" y="1214"/>
                  </a:lnTo>
                  <a:close/>
                  <a:moveTo>
                    <a:pt x="378" y="857"/>
                  </a:moveTo>
                  <a:lnTo>
                    <a:pt x="380" y="857"/>
                  </a:lnTo>
                  <a:lnTo>
                    <a:pt x="380" y="857"/>
                  </a:lnTo>
                  <a:lnTo>
                    <a:pt x="380" y="857"/>
                  </a:lnTo>
                  <a:lnTo>
                    <a:pt x="380" y="857"/>
                  </a:lnTo>
                  <a:lnTo>
                    <a:pt x="380" y="857"/>
                  </a:lnTo>
                  <a:lnTo>
                    <a:pt x="382" y="857"/>
                  </a:lnTo>
                  <a:lnTo>
                    <a:pt x="382" y="857"/>
                  </a:lnTo>
                  <a:lnTo>
                    <a:pt x="382" y="855"/>
                  </a:lnTo>
                  <a:lnTo>
                    <a:pt x="382" y="855"/>
                  </a:lnTo>
                  <a:lnTo>
                    <a:pt x="380" y="855"/>
                  </a:lnTo>
                  <a:lnTo>
                    <a:pt x="382" y="855"/>
                  </a:lnTo>
                  <a:lnTo>
                    <a:pt x="382" y="853"/>
                  </a:lnTo>
                  <a:lnTo>
                    <a:pt x="382" y="853"/>
                  </a:lnTo>
                  <a:lnTo>
                    <a:pt x="380" y="853"/>
                  </a:lnTo>
                  <a:lnTo>
                    <a:pt x="380" y="853"/>
                  </a:lnTo>
                  <a:lnTo>
                    <a:pt x="380" y="853"/>
                  </a:lnTo>
                  <a:lnTo>
                    <a:pt x="380" y="853"/>
                  </a:lnTo>
                  <a:lnTo>
                    <a:pt x="378" y="853"/>
                  </a:lnTo>
                  <a:lnTo>
                    <a:pt x="378" y="853"/>
                  </a:lnTo>
                  <a:lnTo>
                    <a:pt x="378" y="853"/>
                  </a:lnTo>
                  <a:lnTo>
                    <a:pt x="378" y="853"/>
                  </a:lnTo>
                  <a:lnTo>
                    <a:pt x="378" y="853"/>
                  </a:lnTo>
                  <a:lnTo>
                    <a:pt x="378" y="855"/>
                  </a:lnTo>
                  <a:lnTo>
                    <a:pt x="378" y="855"/>
                  </a:lnTo>
                  <a:lnTo>
                    <a:pt x="378" y="855"/>
                  </a:lnTo>
                  <a:lnTo>
                    <a:pt x="378" y="855"/>
                  </a:lnTo>
                  <a:lnTo>
                    <a:pt x="378" y="857"/>
                  </a:lnTo>
                  <a:lnTo>
                    <a:pt x="378" y="857"/>
                  </a:lnTo>
                  <a:lnTo>
                    <a:pt x="378" y="857"/>
                  </a:lnTo>
                  <a:lnTo>
                    <a:pt x="378" y="857"/>
                  </a:lnTo>
                  <a:lnTo>
                    <a:pt x="378" y="857"/>
                  </a:lnTo>
                  <a:lnTo>
                    <a:pt x="378" y="857"/>
                  </a:lnTo>
                  <a:close/>
                  <a:moveTo>
                    <a:pt x="1454" y="1137"/>
                  </a:moveTo>
                  <a:lnTo>
                    <a:pt x="1452" y="1137"/>
                  </a:lnTo>
                  <a:lnTo>
                    <a:pt x="1452" y="1135"/>
                  </a:lnTo>
                  <a:lnTo>
                    <a:pt x="1452" y="1135"/>
                  </a:lnTo>
                  <a:lnTo>
                    <a:pt x="1450" y="1135"/>
                  </a:lnTo>
                  <a:lnTo>
                    <a:pt x="1448" y="1133"/>
                  </a:lnTo>
                  <a:lnTo>
                    <a:pt x="1448" y="1131"/>
                  </a:lnTo>
                  <a:lnTo>
                    <a:pt x="1446" y="1131"/>
                  </a:lnTo>
                  <a:lnTo>
                    <a:pt x="1446" y="1131"/>
                  </a:lnTo>
                  <a:lnTo>
                    <a:pt x="1441" y="1133"/>
                  </a:lnTo>
                  <a:lnTo>
                    <a:pt x="1439" y="1133"/>
                  </a:lnTo>
                  <a:lnTo>
                    <a:pt x="1439" y="1133"/>
                  </a:lnTo>
                  <a:lnTo>
                    <a:pt x="1437" y="1133"/>
                  </a:lnTo>
                  <a:lnTo>
                    <a:pt x="1433" y="1133"/>
                  </a:lnTo>
                  <a:lnTo>
                    <a:pt x="1431" y="1135"/>
                  </a:lnTo>
                  <a:lnTo>
                    <a:pt x="1427" y="1135"/>
                  </a:lnTo>
                  <a:lnTo>
                    <a:pt x="1425" y="1135"/>
                  </a:lnTo>
                  <a:lnTo>
                    <a:pt x="1423" y="1135"/>
                  </a:lnTo>
                  <a:lnTo>
                    <a:pt x="1421" y="1133"/>
                  </a:lnTo>
                  <a:lnTo>
                    <a:pt x="1419" y="1133"/>
                  </a:lnTo>
                  <a:lnTo>
                    <a:pt x="1419" y="1133"/>
                  </a:lnTo>
                  <a:lnTo>
                    <a:pt x="1419" y="1135"/>
                  </a:lnTo>
                  <a:lnTo>
                    <a:pt x="1417" y="1135"/>
                  </a:lnTo>
                  <a:lnTo>
                    <a:pt x="1417" y="1133"/>
                  </a:lnTo>
                  <a:lnTo>
                    <a:pt x="1412" y="1131"/>
                  </a:lnTo>
                  <a:lnTo>
                    <a:pt x="1414" y="1131"/>
                  </a:lnTo>
                  <a:lnTo>
                    <a:pt x="1414" y="1131"/>
                  </a:lnTo>
                  <a:lnTo>
                    <a:pt x="1414" y="1129"/>
                  </a:lnTo>
                  <a:lnTo>
                    <a:pt x="1417" y="1129"/>
                  </a:lnTo>
                  <a:lnTo>
                    <a:pt x="1417" y="1127"/>
                  </a:lnTo>
                  <a:lnTo>
                    <a:pt x="1414" y="1127"/>
                  </a:lnTo>
                  <a:lnTo>
                    <a:pt x="1414" y="1125"/>
                  </a:lnTo>
                  <a:lnTo>
                    <a:pt x="1419" y="1114"/>
                  </a:lnTo>
                  <a:lnTo>
                    <a:pt x="1419" y="1112"/>
                  </a:lnTo>
                  <a:lnTo>
                    <a:pt x="1419" y="1108"/>
                  </a:lnTo>
                  <a:lnTo>
                    <a:pt x="1417" y="1100"/>
                  </a:lnTo>
                  <a:lnTo>
                    <a:pt x="1417" y="1095"/>
                  </a:lnTo>
                  <a:lnTo>
                    <a:pt x="1417" y="1087"/>
                  </a:lnTo>
                  <a:lnTo>
                    <a:pt x="1417" y="1083"/>
                  </a:lnTo>
                  <a:lnTo>
                    <a:pt x="1414" y="1075"/>
                  </a:lnTo>
                  <a:lnTo>
                    <a:pt x="1412" y="1069"/>
                  </a:lnTo>
                  <a:lnTo>
                    <a:pt x="1414" y="1060"/>
                  </a:lnTo>
                  <a:lnTo>
                    <a:pt x="1414" y="1050"/>
                  </a:lnTo>
                  <a:lnTo>
                    <a:pt x="1414" y="1048"/>
                  </a:lnTo>
                  <a:lnTo>
                    <a:pt x="1412" y="1046"/>
                  </a:lnTo>
                  <a:lnTo>
                    <a:pt x="1400" y="1050"/>
                  </a:lnTo>
                  <a:lnTo>
                    <a:pt x="1398" y="1048"/>
                  </a:lnTo>
                  <a:lnTo>
                    <a:pt x="1394" y="1044"/>
                  </a:lnTo>
                  <a:lnTo>
                    <a:pt x="1394" y="1042"/>
                  </a:lnTo>
                  <a:lnTo>
                    <a:pt x="1392" y="1039"/>
                  </a:lnTo>
                  <a:lnTo>
                    <a:pt x="1392" y="1039"/>
                  </a:lnTo>
                  <a:lnTo>
                    <a:pt x="1392" y="1037"/>
                  </a:lnTo>
                  <a:lnTo>
                    <a:pt x="1390" y="1037"/>
                  </a:lnTo>
                  <a:lnTo>
                    <a:pt x="1390" y="1037"/>
                  </a:lnTo>
                  <a:lnTo>
                    <a:pt x="1388" y="1035"/>
                  </a:lnTo>
                  <a:lnTo>
                    <a:pt x="1388" y="1035"/>
                  </a:lnTo>
                  <a:lnTo>
                    <a:pt x="1385" y="1033"/>
                  </a:lnTo>
                  <a:lnTo>
                    <a:pt x="1383" y="1033"/>
                  </a:lnTo>
                  <a:lnTo>
                    <a:pt x="1375" y="1031"/>
                  </a:lnTo>
                  <a:lnTo>
                    <a:pt x="1369" y="1027"/>
                  </a:lnTo>
                  <a:lnTo>
                    <a:pt x="1365" y="1027"/>
                  </a:lnTo>
                  <a:lnTo>
                    <a:pt x="1361" y="1027"/>
                  </a:lnTo>
                  <a:lnTo>
                    <a:pt x="1358" y="1027"/>
                  </a:lnTo>
                  <a:lnTo>
                    <a:pt x="1354" y="1025"/>
                  </a:lnTo>
                  <a:lnTo>
                    <a:pt x="1350" y="1023"/>
                  </a:lnTo>
                  <a:lnTo>
                    <a:pt x="1348" y="1023"/>
                  </a:lnTo>
                  <a:lnTo>
                    <a:pt x="1346" y="1019"/>
                  </a:lnTo>
                  <a:lnTo>
                    <a:pt x="1342" y="1015"/>
                  </a:lnTo>
                  <a:lnTo>
                    <a:pt x="1338" y="1010"/>
                  </a:lnTo>
                  <a:lnTo>
                    <a:pt x="1332" y="1004"/>
                  </a:lnTo>
                  <a:lnTo>
                    <a:pt x="1329" y="1002"/>
                  </a:lnTo>
                  <a:lnTo>
                    <a:pt x="1327" y="996"/>
                  </a:lnTo>
                  <a:lnTo>
                    <a:pt x="1323" y="994"/>
                  </a:lnTo>
                  <a:lnTo>
                    <a:pt x="1323" y="994"/>
                  </a:lnTo>
                  <a:lnTo>
                    <a:pt x="1323" y="992"/>
                  </a:lnTo>
                  <a:lnTo>
                    <a:pt x="1323" y="990"/>
                  </a:lnTo>
                  <a:lnTo>
                    <a:pt x="1319" y="983"/>
                  </a:lnTo>
                  <a:lnTo>
                    <a:pt x="1319" y="981"/>
                  </a:lnTo>
                  <a:lnTo>
                    <a:pt x="1319" y="981"/>
                  </a:lnTo>
                  <a:lnTo>
                    <a:pt x="1317" y="981"/>
                  </a:lnTo>
                  <a:lnTo>
                    <a:pt x="1317" y="979"/>
                  </a:lnTo>
                  <a:lnTo>
                    <a:pt x="1317" y="979"/>
                  </a:lnTo>
                  <a:lnTo>
                    <a:pt x="1317" y="979"/>
                  </a:lnTo>
                  <a:lnTo>
                    <a:pt x="1317" y="979"/>
                  </a:lnTo>
                  <a:lnTo>
                    <a:pt x="1319" y="977"/>
                  </a:lnTo>
                  <a:lnTo>
                    <a:pt x="1319" y="977"/>
                  </a:lnTo>
                  <a:lnTo>
                    <a:pt x="1319" y="975"/>
                  </a:lnTo>
                  <a:lnTo>
                    <a:pt x="1317" y="975"/>
                  </a:lnTo>
                  <a:lnTo>
                    <a:pt x="1317" y="975"/>
                  </a:lnTo>
                  <a:lnTo>
                    <a:pt x="1315" y="973"/>
                  </a:lnTo>
                  <a:lnTo>
                    <a:pt x="1315" y="973"/>
                  </a:lnTo>
                  <a:lnTo>
                    <a:pt x="1315" y="971"/>
                  </a:lnTo>
                  <a:lnTo>
                    <a:pt x="1313" y="971"/>
                  </a:lnTo>
                  <a:lnTo>
                    <a:pt x="1313" y="971"/>
                  </a:lnTo>
                  <a:lnTo>
                    <a:pt x="1313" y="971"/>
                  </a:lnTo>
                  <a:lnTo>
                    <a:pt x="1311" y="969"/>
                  </a:lnTo>
                  <a:lnTo>
                    <a:pt x="1311" y="969"/>
                  </a:lnTo>
                  <a:lnTo>
                    <a:pt x="1311" y="967"/>
                  </a:lnTo>
                  <a:lnTo>
                    <a:pt x="1311" y="965"/>
                  </a:lnTo>
                  <a:lnTo>
                    <a:pt x="1309" y="965"/>
                  </a:lnTo>
                  <a:lnTo>
                    <a:pt x="1307" y="961"/>
                  </a:lnTo>
                  <a:lnTo>
                    <a:pt x="1307" y="959"/>
                  </a:lnTo>
                  <a:lnTo>
                    <a:pt x="1307" y="959"/>
                  </a:lnTo>
                  <a:lnTo>
                    <a:pt x="1307" y="954"/>
                  </a:lnTo>
                  <a:lnTo>
                    <a:pt x="1307" y="952"/>
                  </a:lnTo>
                  <a:lnTo>
                    <a:pt x="1307" y="950"/>
                  </a:lnTo>
                  <a:lnTo>
                    <a:pt x="1307" y="950"/>
                  </a:lnTo>
                  <a:lnTo>
                    <a:pt x="1305" y="950"/>
                  </a:lnTo>
                  <a:lnTo>
                    <a:pt x="1302" y="948"/>
                  </a:lnTo>
                  <a:lnTo>
                    <a:pt x="1296" y="940"/>
                  </a:lnTo>
                  <a:lnTo>
                    <a:pt x="1290" y="934"/>
                  </a:lnTo>
                  <a:lnTo>
                    <a:pt x="1284" y="927"/>
                  </a:lnTo>
                  <a:lnTo>
                    <a:pt x="1280" y="921"/>
                  </a:lnTo>
                  <a:lnTo>
                    <a:pt x="1276" y="917"/>
                  </a:lnTo>
                  <a:lnTo>
                    <a:pt x="1269" y="909"/>
                  </a:lnTo>
                  <a:lnTo>
                    <a:pt x="1273" y="905"/>
                  </a:lnTo>
                  <a:lnTo>
                    <a:pt x="1280" y="896"/>
                  </a:lnTo>
                  <a:lnTo>
                    <a:pt x="1280" y="896"/>
                  </a:lnTo>
                  <a:lnTo>
                    <a:pt x="1292" y="884"/>
                  </a:lnTo>
                  <a:lnTo>
                    <a:pt x="1298" y="876"/>
                  </a:lnTo>
                  <a:lnTo>
                    <a:pt x="1302" y="871"/>
                  </a:lnTo>
                  <a:lnTo>
                    <a:pt x="1311" y="861"/>
                  </a:lnTo>
                  <a:lnTo>
                    <a:pt x="1317" y="855"/>
                  </a:lnTo>
                  <a:lnTo>
                    <a:pt x="1325" y="842"/>
                  </a:lnTo>
                  <a:lnTo>
                    <a:pt x="1334" y="832"/>
                  </a:lnTo>
                  <a:lnTo>
                    <a:pt x="1340" y="824"/>
                  </a:lnTo>
                  <a:lnTo>
                    <a:pt x="1342" y="824"/>
                  </a:lnTo>
                  <a:lnTo>
                    <a:pt x="1342" y="822"/>
                  </a:lnTo>
                  <a:lnTo>
                    <a:pt x="1342" y="822"/>
                  </a:lnTo>
                  <a:lnTo>
                    <a:pt x="1342" y="822"/>
                  </a:lnTo>
                  <a:lnTo>
                    <a:pt x="1342" y="820"/>
                  </a:lnTo>
                  <a:lnTo>
                    <a:pt x="1342" y="820"/>
                  </a:lnTo>
                  <a:lnTo>
                    <a:pt x="1342" y="813"/>
                  </a:lnTo>
                  <a:lnTo>
                    <a:pt x="1342" y="813"/>
                  </a:lnTo>
                  <a:lnTo>
                    <a:pt x="1344" y="809"/>
                  </a:lnTo>
                  <a:lnTo>
                    <a:pt x="1344" y="809"/>
                  </a:lnTo>
                  <a:lnTo>
                    <a:pt x="1344" y="807"/>
                  </a:lnTo>
                  <a:lnTo>
                    <a:pt x="1344" y="805"/>
                  </a:lnTo>
                  <a:lnTo>
                    <a:pt x="1342" y="803"/>
                  </a:lnTo>
                  <a:lnTo>
                    <a:pt x="1342" y="799"/>
                  </a:lnTo>
                  <a:lnTo>
                    <a:pt x="1342" y="799"/>
                  </a:lnTo>
                  <a:lnTo>
                    <a:pt x="1342" y="797"/>
                  </a:lnTo>
                  <a:lnTo>
                    <a:pt x="1340" y="795"/>
                  </a:lnTo>
                  <a:lnTo>
                    <a:pt x="1338" y="791"/>
                  </a:lnTo>
                  <a:lnTo>
                    <a:pt x="1338" y="789"/>
                  </a:lnTo>
                  <a:lnTo>
                    <a:pt x="1338" y="786"/>
                  </a:lnTo>
                  <a:lnTo>
                    <a:pt x="1338" y="782"/>
                  </a:lnTo>
                  <a:lnTo>
                    <a:pt x="1338" y="782"/>
                  </a:lnTo>
                  <a:lnTo>
                    <a:pt x="1336" y="778"/>
                  </a:lnTo>
                  <a:lnTo>
                    <a:pt x="1334" y="776"/>
                  </a:lnTo>
                  <a:lnTo>
                    <a:pt x="1332" y="776"/>
                  </a:lnTo>
                  <a:lnTo>
                    <a:pt x="1319" y="774"/>
                  </a:lnTo>
                  <a:lnTo>
                    <a:pt x="1305" y="772"/>
                  </a:lnTo>
                  <a:lnTo>
                    <a:pt x="1290" y="770"/>
                  </a:lnTo>
                  <a:lnTo>
                    <a:pt x="1278" y="768"/>
                  </a:lnTo>
                  <a:lnTo>
                    <a:pt x="1271" y="768"/>
                  </a:lnTo>
                  <a:lnTo>
                    <a:pt x="1267" y="766"/>
                  </a:lnTo>
                  <a:lnTo>
                    <a:pt x="1267" y="757"/>
                  </a:lnTo>
                  <a:lnTo>
                    <a:pt x="1265" y="753"/>
                  </a:lnTo>
                  <a:lnTo>
                    <a:pt x="1265" y="751"/>
                  </a:lnTo>
                  <a:lnTo>
                    <a:pt x="1267" y="745"/>
                  </a:lnTo>
                  <a:lnTo>
                    <a:pt x="1265" y="737"/>
                  </a:lnTo>
                  <a:lnTo>
                    <a:pt x="1265" y="733"/>
                  </a:lnTo>
                  <a:lnTo>
                    <a:pt x="1265" y="726"/>
                  </a:lnTo>
                  <a:lnTo>
                    <a:pt x="1265" y="726"/>
                  </a:lnTo>
                  <a:lnTo>
                    <a:pt x="1265" y="724"/>
                  </a:lnTo>
                  <a:lnTo>
                    <a:pt x="1265" y="724"/>
                  </a:lnTo>
                  <a:lnTo>
                    <a:pt x="1265" y="722"/>
                  </a:lnTo>
                  <a:lnTo>
                    <a:pt x="1265" y="720"/>
                  </a:lnTo>
                  <a:lnTo>
                    <a:pt x="1265" y="720"/>
                  </a:lnTo>
                  <a:lnTo>
                    <a:pt x="1265" y="720"/>
                  </a:lnTo>
                  <a:lnTo>
                    <a:pt x="1265" y="720"/>
                  </a:lnTo>
                  <a:lnTo>
                    <a:pt x="1265" y="718"/>
                  </a:lnTo>
                  <a:lnTo>
                    <a:pt x="1267" y="716"/>
                  </a:lnTo>
                  <a:lnTo>
                    <a:pt x="1267" y="714"/>
                  </a:lnTo>
                  <a:lnTo>
                    <a:pt x="1269" y="708"/>
                  </a:lnTo>
                  <a:lnTo>
                    <a:pt x="1269" y="699"/>
                  </a:lnTo>
                  <a:lnTo>
                    <a:pt x="1265" y="691"/>
                  </a:lnTo>
                  <a:lnTo>
                    <a:pt x="1263" y="679"/>
                  </a:lnTo>
                  <a:lnTo>
                    <a:pt x="1259" y="668"/>
                  </a:lnTo>
                  <a:lnTo>
                    <a:pt x="1257" y="658"/>
                  </a:lnTo>
                  <a:lnTo>
                    <a:pt x="1255" y="650"/>
                  </a:lnTo>
                  <a:lnTo>
                    <a:pt x="1253" y="641"/>
                  </a:lnTo>
                  <a:lnTo>
                    <a:pt x="1249" y="633"/>
                  </a:lnTo>
                  <a:lnTo>
                    <a:pt x="1249" y="627"/>
                  </a:lnTo>
                  <a:lnTo>
                    <a:pt x="1249" y="621"/>
                  </a:lnTo>
                  <a:lnTo>
                    <a:pt x="1249" y="618"/>
                  </a:lnTo>
                  <a:lnTo>
                    <a:pt x="1253" y="614"/>
                  </a:lnTo>
                  <a:lnTo>
                    <a:pt x="1257" y="608"/>
                  </a:lnTo>
                  <a:lnTo>
                    <a:pt x="1261" y="604"/>
                  </a:lnTo>
                  <a:lnTo>
                    <a:pt x="1263" y="600"/>
                  </a:lnTo>
                  <a:lnTo>
                    <a:pt x="1265" y="598"/>
                  </a:lnTo>
                  <a:lnTo>
                    <a:pt x="1267" y="596"/>
                  </a:lnTo>
                  <a:lnTo>
                    <a:pt x="1269" y="596"/>
                  </a:lnTo>
                  <a:lnTo>
                    <a:pt x="1269" y="594"/>
                  </a:lnTo>
                  <a:lnTo>
                    <a:pt x="1269" y="591"/>
                  </a:lnTo>
                  <a:lnTo>
                    <a:pt x="1269" y="589"/>
                  </a:lnTo>
                  <a:lnTo>
                    <a:pt x="1269" y="589"/>
                  </a:lnTo>
                  <a:lnTo>
                    <a:pt x="1269" y="587"/>
                  </a:lnTo>
                  <a:lnTo>
                    <a:pt x="1273" y="587"/>
                  </a:lnTo>
                  <a:lnTo>
                    <a:pt x="1276" y="587"/>
                  </a:lnTo>
                  <a:lnTo>
                    <a:pt x="1276" y="587"/>
                  </a:lnTo>
                  <a:lnTo>
                    <a:pt x="1276" y="585"/>
                  </a:lnTo>
                  <a:lnTo>
                    <a:pt x="1273" y="583"/>
                  </a:lnTo>
                  <a:lnTo>
                    <a:pt x="1271" y="583"/>
                  </a:lnTo>
                  <a:lnTo>
                    <a:pt x="1269" y="583"/>
                  </a:lnTo>
                  <a:lnTo>
                    <a:pt x="1267" y="583"/>
                  </a:lnTo>
                  <a:lnTo>
                    <a:pt x="1261" y="583"/>
                  </a:lnTo>
                  <a:lnTo>
                    <a:pt x="1255" y="583"/>
                  </a:lnTo>
                  <a:lnTo>
                    <a:pt x="1249" y="579"/>
                  </a:lnTo>
                  <a:lnTo>
                    <a:pt x="1244" y="575"/>
                  </a:lnTo>
                  <a:lnTo>
                    <a:pt x="1242" y="569"/>
                  </a:lnTo>
                  <a:lnTo>
                    <a:pt x="1242" y="567"/>
                  </a:lnTo>
                  <a:lnTo>
                    <a:pt x="1246" y="560"/>
                  </a:lnTo>
                  <a:lnTo>
                    <a:pt x="1246" y="556"/>
                  </a:lnTo>
                  <a:lnTo>
                    <a:pt x="1244" y="544"/>
                  </a:lnTo>
                  <a:lnTo>
                    <a:pt x="1242" y="533"/>
                  </a:lnTo>
                  <a:lnTo>
                    <a:pt x="1242" y="529"/>
                  </a:lnTo>
                  <a:lnTo>
                    <a:pt x="1244" y="525"/>
                  </a:lnTo>
                  <a:lnTo>
                    <a:pt x="1249" y="523"/>
                  </a:lnTo>
                  <a:lnTo>
                    <a:pt x="1251" y="519"/>
                  </a:lnTo>
                  <a:lnTo>
                    <a:pt x="1255" y="519"/>
                  </a:lnTo>
                  <a:lnTo>
                    <a:pt x="1255" y="517"/>
                  </a:lnTo>
                  <a:lnTo>
                    <a:pt x="1255" y="515"/>
                  </a:lnTo>
                  <a:lnTo>
                    <a:pt x="1259" y="515"/>
                  </a:lnTo>
                  <a:lnTo>
                    <a:pt x="1267" y="515"/>
                  </a:lnTo>
                  <a:lnTo>
                    <a:pt x="1273" y="513"/>
                  </a:lnTo>
                  <a:lnTo>
                    <a:pt x="1271" y="513"/>
                  </a:lnTo>
                  <a:lnTo>
                    <a:pt x="1267" y="504"/>
                  </a:lnTo>
                  <a:lnTo>
                    <a:pt x="1265" y="502"/>
                  </a:lnTo>
                  <a:lnTo>
                    <a:pt x="1265" y="500"/>
                  </a:lnTo>
                  <a:lnTo>
                    <a:pt x="1263" y="500"/>
                  </a:lnTo>
                  <a:lnTo>
                    <a:pt x="1263" y="500"/>
                  </a:lnTo>
                  <a:lnTo>
                    <a:pt x="1261" y="498"/>
                  </a:lnTo>
                  <a:lnTo>
                    <a:pt x="1261" y="496"/>
                  </a:lnTo>
                  <a:lnTo>
                    <a:pt x="1261" y="496"/>
                  </a:lnTo>
                  <a:lnTo>
                    <a:pt x="1259" y="496"/>
                  </a:lnTo>
                  <a:lnTo>
                    <a:pt x="1259" y="496"/>
                  </a:lnTo>
                  <a:lnTo>
                    <a:pt x="1259" y="494"/>
                  </a:lnTo>
                  <a:lnTo>
                    <a:pt x="1261" y="492"/>
                  </a:lnTo>
                  <a:lnTo>
                    <a:pt x="1265" y="492"/>
                  </a:lnTo>
                  <a:lnTo>
                    <a:pt x="1267" y="492"/>
                  </a:lnTo>
                  <a:lnTo>
                    <a:pt x="1269" y="490"/>
                  </a:lnTo>
                  <a:lnTo>
                    <a:pt x="1273" y="486"/>
                  </a:lnTo>
                  <a:lnTo>
                    <a:pt x="1273" y="486"/>
                  </a:lnTo>
                  <a:lnTo>
                    <a:pt x="1273" y="486"/>
                  </a:lnTo>
                  <a:lnTo>
                    <a:pt x="1276" y="486"/>
                  </a:lnTo>
                  <a:lnTo>
                    <a:pt x="1276" y="484"/>
                  </a:lnTo>
                  <a:lnTo>
                    <a:pt x="1278" y="486"/>
                  </a:lnTo>
                  <a:lnTo>
                    <a:pt x="1278" y="484"/>
                  </a:lnTo>
                  <a:lnTo>
                    <a:pt x="1278" y="484"/>
                  </a:lnTo>
                  <a:lnTo>
                    <a:pt x="1278" y="482"/>
                  </a:lnTo>
                  <a:lnTo>
                    <a:pt x="1278" y="479"/>
                  </a:lnTo>
                  <a:lnTo>
                    <a:pt x="1278" y="477"/>
                  </a:lnTo>
                  <a:lnTo>
                    <a:pt x="1280" y="475"/>
                  </a:lnTo>
                  <a:lnTo>
                    <a:pt x="1282" y="473"/>
                  </a:lnTo>
                  <a:lnTo>
                    <a:pt x="1284" y="471"/>
                  </a:lnTo>
                  <a:lnTo>
                    <a:pt x="1284" y="469"/>
                  </a:lnTo>
                  <a:lnTo>
                    <a:pt x="1286" y="469"/>
                  </a:lnTo>
                  <a:lnTo>
                    <a:pt x="1288" y="465"/>
                  </a:lnTo>
                  <a:lnTo>
                    <a:pt x="1288" y="463"/>
                  </a:lnTo>
                  <a:lnTo>
                    <a:pt x="1288" y="461"/>
                  </a:lnTo>
                  <a:lnTo>
                    <a:pt x="1288" y="459"/>
                  </a:lnTo>
                  <a:lnTo>
                    <a:pt x="1286" y="459"/>
                  </a:lnTo>
                  <a:lnTo>
                    <a:pt x="1288" y="457"/>
                  </a:lnTo>
                  <a:lnTo>
                    <a:pt x="1288" y="457"/>
                  </a:lnTo>
                  <a:lnTo>
                    <a:pt x="1288" y="455"/>
                  </a:lnTo>
                  <a:lnTo>
                    <a:pt x="1288" y="453"/>
                  </a:lnTo>
                  <a:lnTo>
                    <a:pt x="1290" y="450"/>
                  </a:lnTo>
                  <a:lnTo>
                    <a:pt x="1290" y="446"/>
                  </a:lnTo>
                  <a:lnTo>
                    <a:pt x="1290" y="444"/>
                  </a:lnTo>
                  <a:lnTo>
                    <a:pt x="1292" y="442"/>
                  </a:lnTo>
                  <a:lnTo>
                    <a:pt x="1292" y="442"/>
                  </a:lnTo>
                  <a:lnTo>
                    <a:pt x="1292" y="440"/>
                  </a:lnTo>
                  <a:lnTo>
                    <a:pt x="1292" y="440"/>
                  </a:lnTo>
                  <a:lnTo>
                    <a:pt x="1292" y="438"/>
                  </a:lnTo>
                  <a:lnTo>
                    <a:pt x="1292" y="438"/>
                  </a:lnTo>
                  <a:lnTo>
                    <a:pt x="1290" y="434"/>
                  </a:lnTo>
                  <a:lnTo>
                    <a:pt x="1288" y="434"/>
                  </a:lnTo>
                  <a:lnTo>
                    <a:pt x="1290" y="434"/>
                  </a:lnTo>
                  <a:lnTo>
                    <a:pt x="1290" y="434"/>
                  </a:lnTo>
                  <a:lnTo>
                    <a:pt x="1290" y="432"/>
                  </a:lnTo>
                  <a:lnTo>
                    <a:pt x="1290" y="432"/>
                  </a:lnTo>
                  <a:lnTo>
                    <a:pt x="1290" y="430"/>
                  </a:lnTo>
                  <a:lnTo>
                    <a:pt x="1290" y="430"/>
                  </a:lnTo>
                  <a:lnTo>
                    <a:pt x="1290" y="428"/>
                  </a:lnTo>
                  <a:lnTo>
                    <a:pt x="1290" y="426"/>
                  </a:lnTo>
                  <a:lnTo>
                    <a:pt x="1290" y="426"/>
                  </a:lnTo>
                  <a:lnTo>
                    <a:pt x="1292" y="426"/>
                  </a:lnTo>
                  <a:lnTo>
                    <a:pt x="1294" y="426"/>
                  </a:lnTo>
                  <a:lnTo>
                    <a:pt x="1296" y="423"/>
                  </a:lnTo>
                  <a:lnTo>
                    <a:pt x="1296" y="421"/>
                  </a:lnTo>
                  <a:lnTo>
                    <a:pt x="1296" y="417"/>
                  </a:lnTo>
                  <a:lnTo>
                    <a:pt x="1296" y="415"/>
                  </a:lnTo>
                  <a:lnTo>
                    <a:pt x="1296" y="415"/>
                  </a:lnTo>
                  <a:lnTo>
                    <a:pt x="1298" y="413"/>
                  </a:lnTo>
                  <a:lnTo>
                    <a:pt x="1298" y="411"/>
                  </a:lnTo>
                  <a:lnTo>
                    <a:pt x="1298" y="409"/>
                  </a:lnTo>
                  <a:lnTo>
                    <a:pt x="1300" y="407"/>
                  </a:lnTo>
                  <a:lnTo>
                    <a:pt x="1302" y="405"/>
                  </a:lnTo>
                  <a:lnTo>
                    <a:pt x="1302" y="403"/>
                  </a:lnTo>
                  <a:lnTo>
                    <a:pt x="1302" y="401"/>
                  </a:lnTo>
                  <a:lnTo>
                    <a:pt x="1302" y="399"/>
                  </a:lnTo>
                  <a:lnTo>
                    <a:pt x="1302" y="394"/>
                  </a:lnTo>
                  <a:lnTo>
                    <a:pt x="1302" y="394"/>
                  </a:lnTo>
                  <a:lnTo>
                    <a:pt x="1300" y="392"/>
                  </a:lnTo>
                  <a:lnTo>
                    <a:pt x="1298" y="390"/>
                  </a:lnTo>
                  <a:lnTo>
                    <a:pt x="1298" y="386"/>
                  </a:lnTo>
                  <a:lnTo>
                    <a:pt x="1298" y="386"/>
                  </a:lnTo>
                  <a:lnTo>
                    <a:pt x="1300" y="386"/>
                  </a:lnTo>
                  <a:lnTo>
                    <a:pt x="1300" y="384"/>
                  </a:lnTo>
                  <a:lnTo>
                    <a:pt x="1300" y="384"/>
                  </a:lnTo>
                  <a:lnTo>
                    <a:pt x="1300" y="382"/>
                  </a:lnTo>
                  <a:lnTo>
                    <a:pt x="1300" y="380"/>
                  </a:lnTo>
                  <a:lnTo>
                    <a:pt x="1300" y="380"/>
                  </a:lnTo>
                  <a:lnTo>
                    <a:pt x="1300" y="378"/>
                  </a:lnTo>
                  <a:lnTo>
                    <a:pt x="1300" y="376"/>
                  </a:lnTo>
                  <a:lnTo>
                    <a:pt x="1300" y="376"/>
                  </a:lnTo>
                  <a:lnTo>
                    <a:pt x="1300" y="374"/>
                  </a:lnTo>
                  <a:lnTo>
                    <a:pt x="1300" y="370"/>
                  </a:lnTo>
                  <a:lnTo>
                    <a:pt x="1300" y="370"/>
                  </a:lnTo>
                  <a:lnTo>
                    <a:pt x="1298" y="367"/>
                  </a:lnTo>
                  <a:lnTo>
                    <a:pt x="1298" y="365"/>
                  </a:lnTo>
                  <a:lnTo>
                    <a:pt x="1296" y="365"/>
                  </a:lnTo>
                  <a:lnTo>
                    <a:pt x="1296" y="363"/>
                  </a:lnTo>
                  <a:lnTo>
                    <a:pt x="1294" y="363"/>
                  </a:lnTo>
                  <a:lnTo>
                    <a:pt x="1292" y="363"/>
                  </a:lnTo>
                  <a:lnTo>
                    <a:pt x="1292" y="361"/>
                  </a:lnTo>
                  <a:lnTo>
                    <a:pt x="1292" y="361"/>
                  </a:lnTo>
                  <a:lnTo>
                    <a:pt x="1294" y="359"/>
                  </a:lnTo>
                  <a:lnTo>
                    <a:pt x="1294" y="359"/>
                  </a:lnTo>
                  <a:lnTo>
                    <a:pt x="1294" y="357"/>
                  </a:lnTo>
                  <a:lnTo>
                    <a:pt x="1294" y="355"/>
                  </a:lnTo>
                  <a:lnTo>
                    <a:pt x="1294" y="355"/>
                  </a:lnTo>
                  <a:lnTo>
                    <a:pt x="1294" y="355"/>
                  </a:lnTo>
                  <a:lnTo>
                    <a:pt x="1296" y="353"/>
                  </a:lnTo>
                  <a:lnTo>
                    <a:pt x="1296" y="353"/>
                  </a:lnTo>
                  <a:lnTo>
                    <a:pt x="1296" y="353"/>
                  </a:lnTo>
                  <a:lnTo>
                    <a:pt x="1296" y="351"/>
                  </a:lnTo>
                  <a:lnTo>
                    <a:pt x="1296" y="351"/>
                  </a:lnTo>
                  <a:lnTo>
                    <a:pt x="1296" y="351"/>
                  </a:lnTo>
                  <a:lnTo>
                    <a:pt x="1298" y="349"/>
                  </a:lnTo>
                  <a:lnTo>
                    <a:pt x="1298" y="349"/>
                  </a:lnTo>
                  <a:lnTo>
                    <a:pt x="1298" y="347"/>
                  </a:lnTo>
                  <a:lnTo>
                    <a:pt x="1298" y="347"/>
                  </a:lnTo>
                  <a:lnTo>
                    <a:pt x="1298" y="345"/>
                  </a:lnTo>
                  <a:lnTo>
                    <a:pt x="1296" y="338"/>
                  </a:lnTo>
                  <a:lnTo>
                    <a:pt x="1296" y="336"/>
                  </a:lnTo>
                  <a:lnTo>
                    <a:pt x="1296" y="336"/>
                  </a:lnTo>
                  <a:lnTo>
                    <a:pt x="1296" y="334"/>
                  </a:lnTo>
                  <a:lnTo>
                    <a:pt x="1296" y="332"/>
                  </a:lnTo>
                  <a:lnTo>
                    <a:pt x="1294" y="332"/>
                  </a:lnTo>
                  <a:lnTo>
                    <a:pt x="1294" y="330"/>
                  </a:lnTo>
                  <a:lnTo>
                    <a:pt x="1294" y="330"/>
                  </a:lnTo>
                  <a:lnTo>
                    <a:pt x="1294" y="330"/>
                  </a:lnTo>
                  <a:lnTo>
                    <a:pt x="1292" y="330"/>
                  </a:lnTo>
                  <a:lnTo>
                    <a:pt x="1294" y="330"/>
                  </a:lnTo>
                  <a:lnTo>
                    <a:pt x="1294" y="328"/>
                  </a:lnTo>
                  <a:lnTo>
                    <a:pt x="1294" y="328"/>
                  </a:lnTo>
                  <a:lnTo>
                    <a:pt x="1292" y="326"/>
                  </a:lnTo>
                  <a:lnTo>
                    <a:pt x="1292" y="322"/>
                  </a:lnTo>
                  <a:lnTo>
                    <a:pt x="1294" y="314"/>
                  </a:lnTo>
                  <a:lnTo>
                    <a:pt x="1294" y="311"/>
                  </a:lnTo>
                  <a:lnTo>
                    <a:pt x="1294" y="311"/>
                  </a:lnTo>
                  <a:lnTo>
                    <a:pt x="1294" y="309"/>
                  </a:lnTo>
                  <a:lnTo>
                    <a:pt x="1294" y="309"/>
                  </a:lnTo>
                  <a:lnTo>
                    <a:pt x="1294" y="309"/>
                  </a:lnTo>
                  <a:lnTo>
                    <a:pt x="1296" y="307"/>
                  </a:lnTo>
                  <a:lnTo>
                    <a:pt x="1296" y="307"/>
                  </a:lnTo>
                  <a:lnTo>
                    <a:pt x="1296" y="305"/>
                  </a:lnTo>
                  <a:lnTo>
                    <a:pt x="1294" y="305"/>
                  </a:lnTo>
                  <a:lnTo>
                    <a:pt x="1294" y="303"/>
                  </a:lnTo>
                  <a:lnTo>
                    <a:pt x="1294" y="299"/>
                  </a:lnTo>
                  <a:lnTo>
                    <a:pt x="1290" y="299"/>
                  </a:lnTo>
                  <a:lnTo>
                    <a:pt x="1288" y="299"/>
                  </a:lnTo>
                  <a:lnTo>
                    <a:pt x="1280" y="299"/>
                  </a:lnTo>
                  <a:lnTo>
                    <a:pt x="1271" y="299"/>
                  </a:lnTo>
                  <a:lnTo>
                    <a:pt x="1255" y="299"/>
                  </a:lnTo>
                  <a:lnTo>
                    <a:pt x="1244" y="299"/>
                  </a:lnTo>
                  <a:lnTo>
                    <a:pt x="1232" y="299"/>
                  </a:lnTo>
                  <a:lnTo>
                    <a:pt x="1230" y="299"/>
                  </a:lnTo>
                  <a:lnTo>
                    <a:pt x="1228" y="295"/>
                  </a:lnTo>
                  <a:lnTo>
                    <a:pt x="1226" y="291"/>
                  </a:lnTo>
                  <a:lnTo>
                    <a:pt x="1224" y="287"/>
                  </a:lnTo>
                  <a:lnTo>
                    <a:pt x="1215" y="278"/>
                  </a:lnTo>
                  <a:lnTo>
                    <a:pt x="1213" y="272"/>
                  </a:lnTo>
                  <a:lnTo>
                    <a:pt x="1209" y="266"/>
                  </a:lnTo>
                  <a:lnTo>
                    <a:pt x="1207" y="264"/>
                  </a:lnTo>
                  <a:lnTo>
                    <a:pt x="1205" y="262"/>
                  </a:lnTo>
                  <a:lnTo>
                    <a:pt x="1199" y="262"/>
                  </a:lnTo>
                  <a:lnTo>
                    <a:pt x="1195" y="260"/>
                  </a:lnTo>
                  <a:lnTo>
                    <a:pt x="1191" y="255"/>
                  </a:lnTo>
                  <a:lnTo>
                    <a:pt x="1180" y="251"/>
                  </a:lnTo>
                  <a:lnTo>
                    <a:pt x="1178" y="251"/>
                  </a:lnTo>
                  <a:lnTo>
                    <a:pt x="1178" y="251"/>
                  </a:lnTo>
                  <a:lnTo>
                    <a:pt x="1178" y="253"/>
                  </a:lnTo>
                  <a:lnTo>
                    <a:pt x="1176" y="253"/>
                  </a:lnTo>
                  <a:lnTo>
                    <a:pt x="1176" y="253"/>
                  </a:lnTo>
                  <a:lnTo>
                    <a:pt x="1176" y="253"/>
                  </a:lnTo>
                  <a:lnTo>
                    <a:pt x="1174" y="251"/>
                  </a:lnTo>
                  <a:lnTo>
                    <a:pt x="1174" y="249"/>
                  </a:lnTo>
                  <a:lnTo>
                    <a:pt x="1174" y="249"/>
                  </a:lnTo>
                  <a:lnTo>
                    <a:pt x="1172" y="247"/>
                  </a:lnTo>
                  <a:lnTo>
                    <a:pt x="1172" y="247"/>
                  </a:lnTo>
                  <a:lnTo>
                    <a:pt x="1170" y="247"/>
                  </a:lnTo>
                  <a:lnTo>
                    <a:pt x="1168" y="247"/>
                  </a:lnTo>
                  <a:lnTo>
                    <a:pt x="1168" y="247"/>
                  </a:lnTo>
                  <a:lnTo>
                    <a:pt x="1168" y="247"/>
                  </a:lnTo>
                  <a:lnTo>
                    <a:pt x="1168" y="247"/>
                  </a:lnTo>
                  <a:lnTo>
                    <a:pt x="1166" y="245"/>
                  </a:lnTo>
                  <a:lnTo>
                    <a:pt x="1166" y="245"/>
                  </a:lnTo>
                  <a:lnTo>
                    <a:pt x="1166" y="245"/>
                  </a:lnTo>
                  <a:lnTo>
                    <a:pt x="1166" y="243"/>
                  </a:lnTo>
                  <a:lnTo>
                    <a:pt x="1166" y="243"/>
                  </a:lnTo>
                  <a:lnTo>
                    <a:pt x="1166" y="243"/>
                  </a:lnTo>
                  <a:lnTo>
                    <a:pt x="1166" y="243"/>
                  </a:lnTo>
                  <a:lnTo>
                    <a:pt x="1166" y="243"/>
                  </a:lnTo>
                  <a:lnTo>
                    <a:pt x="1164" y="241"/>
                  </a:lnTo>
                  <a:lnTo>
                    <a:pt x="1159" y="237"/>
                  </a:lnTo>
                  <a:lnTo>
                    <a:pt x="1159" y="235"/>
                  </a:lnTo>
                  <a:lnTo>
                    <a:pt x="1157" y="228"/>
                  </a:lnTo>
                  <a:lnTo>
                    <a:pt x="1157" y="226"/>
                  </a:lnTo>
                  <a:lnTo>
                    <a:pt x="1157" y="226"/>
                  </a:lnTo>
                  <a:lnTo>
                    <a:pt x="1157" y="224"/>
                  </a:lnTo>
                  <a:lnTo>
                    <a:pt x="1157" y="224"/>
                  </a:lnTo>
                  <a:lnTo>
                    <a:pt x="1157" y="224"/>
                  </a:lnTo>
                  <a:lnTo>
                    <a:pt x="1157" y="222"/>
                  </a:lnTo>
                  <a:lnTo>
                    <a:pt x="1157" y="220"/>
                  </a:lnTo>
                  <a:lnTo>
                    <a:pt x="1157" y="218"/>
                  </a:lnTo>
                  <a:lnTo>
                    <a:pt x="1155" y="216"/>
                  </a:lnTo>
                  <a:lnTo>
                    <a:pt x="1153" y="216"/>
                  </a:lnTo>
                  <a:lnTo>
                    <a:pt x="1153" y="216"/>
                  </a:lnTo>
                  <a:lnTo>
                    <a:pt x="1149" y="216"/>
                  </a:lnTo>
                  <a:lnTo>
                    <a:pt x="1147" y="216"/>
                  </a:lnTo>
                  <a:lnTo>
                    <a:pt x="1137" y="210"/>
                  </a:lnTo>
                  <a:lnTo>
                    <a:pt x="1135" y="208"/>
                  </a:lnTo>
                  <a:lnTo>
                    <a:pt x="1132" y="206"/>
                  </a:lnTo>
                  <a:lnTo>
                    <a:pt x="1130" y="206"/>
                  </a:lnTo>
                  <a:lnTo>
                    <a:pt x="1130" y="206"/>
                  </a:lnTo>
                  <a:lnTo>
                    <a:pt x="1128" y="206"/>
                  </a:lnTo>
                  <a:lnTo>
                    <a:pt x="1126" y="204"/>
                  </a:lnTo>
                  <a:lnTo>
                    <a:pt x="1120" y="202"/>
                  </a:lnTo>
                  <a:lnTo>
                    <a:pt x="1116" y="199"/>
                  </a:lnTo>
                  <a:lnTo>
                    <a:pt x="1116" y="202"/>
                  </a:lnTo>
                  <a:lnTo>
                    <a:pt x="1116" y="202"/>
                  </a:lnTo>
                  <a:lnTo>
                    <a:pt x="1114" y="204"/>
                  </a:lnTo>
                  <a:lnTo>
                    <a:pt x="1114" y="204"/>
                  </a:lnTo>
                  <a:lnTo>
                    <a:pt x="1112" y="204"/>
                  </a:lnTo>
                  <a:lnTo>
                    <a:pt x="1112" y="204"/>
                  </a:lnTo>
                  <a:lnTo>
                    <a:pt x="1110" y="204"/>
                  </a:lnTo>
                  <a:lnTo>
                    <a:pt x="1110" y="204"/>
                  </a:lnTo>
                  <a:lnTo>
                    <a:pt x="1110" y="204"/>
                  </a:lnTo>
                  <a:lnTo>
                    <a:pt x="1108" y="206"/>
                  </a:lnTo>
                  <a:lnTo>
                    <a:pt x="1108" y="206"/>
                  </a:lnTo>
                  <a:lnTo>
                    <a:pt x="1105" y="204"/>
                  </a:lnTo>
                  <a:lnTo>
                    <a:pt x="1101" y="204"/>
                  </a:lnTo>
                  <a:lnTo>
                    <a:pt x="1097" y="199"/>
                  </a:lnTo>
                  <a:lnTo>
                    <a:pt x="1097" y="199"/>
                  </a:lnTo>
                  <a:lnTo>
                    <a:pt x="1095" y="199"/>
                  </a:lnTo>
                  <a:lnTo>
                    <a:pt x="1093" y="199"/>
                  </a:lnTo>
                  <a:lnTo>
                    <a:pt x="1093" y="202"/>
                  </a:lnTo>
                  <a:lnTo>
                    <a:pt x="1093" y="204"/>
                  </a:lnTo>
                  <a:lnTo>
                    <a:pt x="1091" y="206"/>
                  </a:lnTo>
                  <a:lnTo>
                    <a:pt x="1091" y="206"/>
                  </a:lnTo>
                  <a:lnTo>
                    <a:pt x="1083" y="206"/>
                  </a:lnTo>
                  <a:lnTo>
                    <a:pt x="1083" y="206"/>
                  </a:lnTo>
                  <a:lnTo>
                    <a:pt x="1081" y="204"/>
                  </a:lnTo>
                  <a:lnTo>
                    <a:pt x="1079" y="204"/>
                  </a:lnTo>
                  <a:lnTo>
                    <a:pt x="1072" y="204"/>
                  </a:lnTo>
                  <a:lnTo>
                    <a:pt x="1072" y="202"/>
                  </a:lnTo>
                  <a:lnTo>
                    <a:pt x="1070" y="202"/>
                  </a:lnTo>
                  <a:lnTo>
                    <a:pt x="1070" y="199"/>
                  </a:lnTo>
                  <a:lnTo>
                    <a:pt x="1070" y="199"/>
                  </a:lnTo>
                  <a:lnTo>
                    <a:pt x="1070" y="197"/>
                  </a:lnTo>
                  <a:lnTo>
                    <a:pt x="1070" y="197"/>
                  </a:lnTo>
                  <a:lnTo>
                    <a:pt x="1068" y="195"/>
                  </a:lnTo>
                  <a:lnTo>
                    <a:pt x="1068" y="193"/>
                  </a:lnTo>
                  <a:lnTo>
                    <a:pt x="1068" y="193"/>
                  </a:lnTo>
                  <a:lnTo>
                    <a:pt x="1068" y="193"/>
                  </a:lnTo>
                  <a:lnTo>
                    <a:pt x="1068" y="191"/>
                  </a:lnTo>
                  <a:lnTo>
                    <a:pt x="1066" y="191"/>
                  </a:lnTo>
                  <a:lnTo>
                    <a:pt x="1066" y="191"/>
                  </a:lnTo>
                  <a:lnTo>
                    <a:pt x="1064" y="191"/>
                  </a:lnTo>
                  <a:lnTo>
                    <a:pt x="1058" y="189"/>
                  </a:lnTo>
                  <a:lnTo>
                    <a:pt x="1047" y="183"/>
                  </a:lnTo>
                  <a:lnTo>
                    <a:pt x="1043" y="183"/>
                  </a:lnTo>
                  <a:lnTo>
                    <a:pt x="1043" y="183"/>
                  </a:lnTo>
                  <a:lnTo>
                    <a:pt x="1041" y="183"/>
                  </a:lnTo>
                  <a:lnTo>
                    <a:pt x="1039" y="183"/>
                  </a:lnTo>
                  <a:lnTo>
                    <a:pt x="1039" y="183"/>
                  </a:lnTo>
                  <a:lnTo>
                    <a:pt x="1039" y="183"/>
                  </a:lnTo>
                  <a:lnTo>
                    <a:pt x="1037" y="181"/>
                  </a:lnTo>
                  <a:lnTo>
                    <a:pt x="1037" y="181"/>
                  </a:lnTo>
                  <a:lnTo>
                    <a:pt x="1037" y="181"/>
                  </a:lnTo>
                  <a:lnTo>
                    <a:pt x="1035" y="181"/>
                  </a:lnTo>
                  <a:lnTo>
                    <a:pt x="1035" y="181"/>
                  </a:lnTo>
                  <a:lnTo>
                    <a:pt x="1033" y="181"/>
                  </a:lnTo>
                  <a:lnTo>
                    <a:pt x="1033" y="179"/>
                  </a:lnTo>
                  <a:lnTo>
                    <a:pt x="1031" y="179"/>
                  </a:lnTo>
                  <a:lnTo>
                    <a:pt x="1031" y="179"/>
                  </a:lnTo>
                  <a:lnTo>
                    <a:pt x="1029" y="179"/>
                  </a:lnTo>
                  <a:lnTo>
                    <a:pt x="1027" y="179"/>
                  </a:lnTo>
                  <a:lnTo>
                    <a:pt x="1023" y="179"/>
                  </a:lnTo>
                  <a:lnTo>
                    <a:pt x="1020" y="177"/>
                  </a:lnTo>
                  <a:lnTo>
                    <a:pt x="1020" y="179"/>
                  </a:lnTo>
                  <a:lnTo>
                    <a:pt x="1018" y="179"/>
                  </a:lnTo>
                  <a:lnTo>
                    <a:pt x="1016" y="179"/>
                  </a:lnTo>
                  <a:lnTo>
                    <a:pt x="1006" y="175"/>
                  </a:lnTo>
                  <a:lnTo>
                    <a:pt x="1004" y="172"/>
                  </a:lnTo>
                  <a:lnTo>
                    <a:pt x="1006" y="166"/>
                  </a:lnTo>
                  <a:lnTo>
                    <a:pt x="1006" y="164"/>
                  </a:lnTo>
                  <a:lnTo>
                    <a:pt x="1006" y="164"/>
                  </a:lnTo>
                  <a:lnTo>
                    <a:pt x="1004" y="160"/>
                  </a:lnTo>
                  <a:lnTo>
                    <a:pt x="1004" y="158"/>
                  </a:lnTo>
                  <a:lnTo>
                    <a:pt x="1000" y="156"/>
                  </a:lnTo>
                  <a:lnTo>
                    <a:pt x="1000" y="154"/>
                  </a:lnTo>
                  <a:lnTo>
                    <a:pt x="998" y="150"/>
                  </a:lnTo>
                  <a:lnTo>
                    <a:pt x="998" y="148"/>
                  </a:lnTo>
                  <a:lnTo>
                    <a:pt x="996" y="148"/>
                  </a:lnTo>
                  <a:lnTo>
                    <a:pt x="996" y="146"/>
                  </a:lnTo>
                  <a:lnTo>
                    <a:pt x="996" y="146"/>
                  </a:lnTo>
                  <a:lnTo>
                    <a:pt x="996" y="146"/>
                  </a:lnTo>
                  <a:lnTo>
                    <a:pt x="993" y="143"/>
                  </a:lnTo>
                  <a:lnTo>
                    <a:pt x="993" y="143"/>
                  </a:lnTo>
                  <a:lnTo>
                    <a:pt x="991" y="143"/>
                  </a:lnTo>
                  <a:lnTo>
                    <a:pt x="991" y="146"/>
                  </a:lnTo>
                  <a:lnTo>
                    <a:pt x="989" y="146"/>
                  </a:lnTo>
                  <a:lnTo>
                    <a:pt x="989" y="150"/>
                  </a:lnTo>
                  <a:lnTo>
                    <a:pt x="987" y="150"/>
                  </a:lnTo>
                  <a:lnTo>
                    <a:pt x="985" y="152"/>
                  </a:lnTo>
                  <a:lnTo>
                    <a:pt x="983" y="152"/>
                  </a:lnTo>
                  <a:lnTo>
                    <a:pt x="983" y="154"/>
                  </a:lnTo>
                  <a:lnTo>
                    <a:pt x="981" y="152"/>
                  </a:lnTo>
                  <a:lnTo>
                    <a:pt x="979" y="152"/>
                  </a:lnTo>
                  <a:lnTo>
                    <a:pt x="967" y="150"/>
                  </a:lnTo>
                  <a:lnTo>
                    <a:pt x="967" y="150"/>
                  </a:lnTo>
                  <a:lnTo>
                    <a:pt x="962" y="148"/>
                  </a:lnTo>
                  <a:lnTo>
                    <a:pt x="960" y="146"/>
                  </a:lnTo>
                  <a:lnTo>
                    <a:pt x="958" y="146"/>
                  </a:lnTo>
                  <a:lnTo>
                    <a:pt x="956" y="146"/>
                  </a:lnTo>
                  <a:lnTo>
                    <a:pt x="950" y="148"/>
                  </a:lnTo>
                  <a:lnTo>
                    <a:pt x="948" y="148"/>
                  </a:lnTo>
                  <a:lnTo>
                    <a:pt x="948" y="148"/>
                  </a:lnTo>
                  <a:lnTo>
                    <a:pt x="946" y="148"/>
                  </a:lnTo>
                  <a:lnTo>
                    <a:pt x="946" y="148"/>
                  </a:lnTo>
                  <a:lnTo>
                    <a:pt x="944" y="146"/>
                  </a:lnTo>
                  <a:lnTo>
                    <a:pt x="937" y="146"/>
                  </a:lnTo>
                  <a:lnTo>
                    <a:pt x="935" y="148"/>
                  </a:lnTo>
                  <a:lnTo>
                    <a:pt x="931" y="150"/>
                  </a:lnTo>
                  <a:lnTo>
                    <a:pt x="927" y="154"/>
                  </a:lnTo>
                  <a:lnTo>
                    <a:pt x="927" y="156"/>
                  </a:lnTo>
                  <a:lnTo>
                    <a:pt x="929" y="158"/>
                  </a:lnTo>
                  <a:lnTo>
                    <a:pt x="929" y="160"/>
                  </a:lnTo>
                  <a:lnTo>
                    <a:pt x="929" y="160"/>
                  </a:lnTo>
                  <a:lnTo>
                    <a:pt x="927" y="162"/>
                  </a:lnTo>
                  <a:lnTo>
                    <a:pt x="927" y="164"/>
                  </a:lnTo>
                  <a:lnTo>
                    <a:pt x="921" y="164"/>
                  </a:lnTo>
                  <a:lnTo>
                    <a:pt x="919" y="164"/>
                  </a:lnTo>
                  <a:lnTo>
                    <a:pt x="917" y="162"/>
                  </a:lnTo>
                  <a:lnTo>
                    <a:pt x="913" y="162"/>
                  </a:lnTo>
                  <a:lnTo>
                    <a:pt x="902" y="164"/>
                  </a:lnTo>
                  <a:lnTo>
                    <a:pt x="902" y="164"/>
                  </a:lnTo>
                  <a:lnTo>
                    <a:pt x="900" y="164"/>
                  </a:lnTo>
                  <a:lnTo>
                    <a:pt x="898" y="162"/>
                  </a:lnTo>
                  <a:lnTo>
                    <a:pt x="898" y="162"/>
                  </a:lnTo>
                  <a:lnTo>
                    <a:pt x="894" y="162"/>
                  </a:lnTo>
                  <a:lnTo>
                    <a:pt x="892" y="162"/>
                  </a:lnTo>
                  <a:lnTo>
                    <a:pt x="890" y="160"/>
                  </a:lnTo>
                  <a:lnTo>
                    <a:pt x="884" y="160"/>
                  </a:lnTo>
                  <a:lnTo>
                    <a:pt x="881" y="160"/>
                  </a:lnTo>
                  <a:lnTo>
                    <a:pt x="867" y="162"/>
                  </a:lnTo>
                  <a:lnTo>
                    <a:pt x="863" y="162"/>
                  </a:lnTo>
                  <a:lnTo>
                    <a:pt x="861" y="164"/>
                  </a:lnTo>
                  <a:lnTo>
                    <a:pt x="855" y="168"/>
                  </a:lnTo>
                  <a:lnTo>
                    <a:pt x="855" y="168"/>
                  </a:lnTo>
                  <a:lnTo>
                    <a:pt x="852" y="170"/>
                  </a:lnTo>
                  <a:lnTo>
                    <a:pt x="850" y="170"/>
                  </a:lnTo>
                  <a:lnTo>
                    <a:pt x="848" y="170"/>
                  </a:lnTo>
                  <a:lnTo>
                    <a:pt x="846" y="172"/>
                  </a:lnTo>
                  <a:lnTo>
                    <a:pt x="846" y="175"/>
                  </a:lnTo>
                  <a:lnTo>
                    <a:pt x="844" y="175"/>
                  </a:lnTo>
                  <a:lnTo>
                    <a:pt x="840" y="175"/>
                  </a:lnTo>
                  <a:lnTo>
                    <a:pt x="838" y="175"/>
                  </a:lnTo>
                  <a:lnTo>
                    <a:pt x="838" y="177"/>
                  </a:lnTo>
                  <a:lnTo>
                    <a:pt x="838" y="179"/>
                  </a:lnTo>
                  <a:lnTo>
                    <a:pt x="836" y="179"/>
                  </a:lnTo>
                  <a:lnTo>
                    <a:pt x="836" y="179"/>
                  </a:lnTo>
                  <a:lnTo>
                    <a:pt x="834" y="179"/>
                  </a:lnTo>
                  <a:lnTo>
                    <a:pt x="834" y="179"/>
                  </a:lnTo>
                  <a:lnTo>
                    <a:pt x="834" y="181"/>
                  </a:lnTo>
                  <a:lnTo>
                    <a:pt x="834" y="183"/>
                  </a:lnTo>
                  <a:lnTo>
                    <a:pt x="830" y="185"/>
                  </a:lnTo>
                  <a:lnTo>
                    <a:pt x="817" y="193"/>
                  </a:lnTo>
                  <a:lnTo>
                    <a:pt x="815" y="195"/>
                  </a:lnTo>
                  <a:lnTo>
                    <a:pt x="815" y="197"/>
                  </a:lnTo>
                  <a:lnTo>
                    <a:pt x="815" y="199"/>
                  </a:lnTo>
                  <a:lnTo>
                    <a:pt x="813" y="202"/>
                  </a:lnTo>
                  <a:lnTo>
                    <a:pt x="813" y="204"/>
                  </a:lnTo>
                  <a:lnTo>
                    <a:pt x="813" y="206"/>
                  </a:lnTo>
                  <a:lnTo>
                    <a:pt x="813" y="206"/>
                  </a:lnTo>
                  <a:lnTo>
                    <a:pt x="813" y="208"/>
                  </a:lnTo>
                  <a:lnTo>
                    <a:pt x="815" y="208"/>
                  </a:lnTo>
                  <a:lnTo>
                    <a:pt x="815" y="208"/>
                  </a:lnTo>
                  <a:lnTo>
                    <a:pt x="815" y="212"/>
                  </a:lnTo>
                  <a:lnTo>
                    <a:pt x="813" y="212"/>
                  </a:lnTo>
                  <a:lnTo>
                    <a:pt x="813" y="214"/>
                  </a:lnTo>
                  <a:lnTo>
                    <a:pt x="813" y="216"/>
                  </a:lnTo>
                  <a:lnTo>
                    <a:pt x="813" y="216"/>
                  </a:lnTo>
                  <a:lnTo>
                    <a:pt x="811" y="218"/>
                  </a:lnTo>
                  <a:lnTo>
                    <a:pt x="807" y="220"/>
                  </a:lnTo>
                  <a:lnTo>
                    <a:pt x="807" y="222"/>
                  </a:lnTo>
                  <a:lnTo>
                    <a:pt x="805" y="222"/>
                  </a:lnTo>
                  <a:lnTo>
                    <a:pt x="803" y="224"/>
                  </a:lnTo>
                  <a:lnTo>
                    <a:pt x="801" y="224"/>
                  </a:lnTo>
                  <a:lnTo>
                    <a:pt x="801" y="224"/>
                  </a:lnTo>
                  <a:lnTo>
                    <a:pt x="794" y="224"/>
                  </a:lnTo>
                  <a:lnTo>
                    <a:pt x="794" y="224"/>
                  </a:lnTo>
                  <a:lnTo>
                    <a:pt x="780" y="231"/>
                  </a:lnTo>
                  <a:lnTo>
                    <a:pt x="778" y="233"/>
                  </a:lnTo>
                  <a:lnTo>
                    <a:pt x="776" y="233"/>
                  </a:lnTo>
                  <a:lnTo>
                    <a:pt x="776" y="233"/>
                  </a:lnTo>
                  <a:lnTo>
                    <a:pt x="774" y="233"/>
                  </a:lnTo>
                  <a:lnTo>
                    <a:pt x="772" y="233"/>
                  </a:lnTo>
                  <a:lnTo>
                    <a:pt x="769" y="235"/>
                  </a:lnTo>
                  <a:lnTo>
                    <a:pt x="769" y="235"/>
                  </a:lnTo>
                  <a:lnTo>
                    <a:pt x="767" y="235"/>
                  </a:lnTo>
                  <a:lnTo>
                    <a:pt x="747" y="233"/>
                  </a:lnTo>
                  <a:lnTo>
                    <a:pt x="747" y="241"/>
                  </a:lnTo>
                  <a:lnTo>
                    <a:pt x="749" y="243"/>
                  </a:lnTo>
                  <a:lnTo>
                    <a:pt x="751" y="249"/>
                  </a:lnTo>
                  <a:lnTo>
                    <a:pt x="753" y="258"/>
                  </a:lnTo>
                  <a:lnTo>
                    <a:pt x="753" y="260"/>
                  </a:lnTo>
                  <a:lnTo>
                    <a:pt x="755" y="264"/>
                  </a:lnTo>
                  <a:lnTo>
                    <a:pt x="753" y="266"/>
                  </a:lnTo>
                  <a:lnTo>
                    <a:pt x="753" y="268"/>
                  </a:lnTo>
                  <a:lnTo>
                    <a:pt x="755" y="268"/>
                  </a:lnTo>
                  <a:lnTo>
                    <a:pt x="755" y="268"/>
                  </a:lnTo>
                  <a:lnTo>
                    <a:pt x="755" y="270"/>
                  </a:lnTo>
                  <a:lnTo>
                    <a:pt x="755" y="280"/>
                  </a:lnTo>
                  <a:lnTo>
                    <a:pt x="755" y="282"/>
                  </a:lnTo>
                  <a:lnTo>
                    <a:pt x="755" y="282"/>
                  </a:lnTo>
                  <a:lnTo>
                    <a:pt x="745" y="284"/>
                  </a:lnTo>
                  <a:lnTo>
                    <a:pt x="745" y="284"/>
                  </a:lnTo>
                  <a:lnTo>
                    <a:pt x="743" y="284"/>
                  </a:lnTo>
                  <a:lnTo>
                    <a:pt x="730" y="282"/>
                  </a:lnTo>
                  <a:lnTo>
                    <a:pt x="728" y="282"/>
                  </a:lnTo>
                  <a:lnTo>
                    <a:pt x="726" y="278"/>
                  </a:lnTo>
                  <a:lnTo>
                    <a:pt x="726" y="278"/>
                  </a:lnTo>
                  <a:lnTo>
                    <a:pt x="728" y="278"/>
                  </a:lnTo>
                  <a:lnTo>
                    <a:pt x="726" y="278"/>
                  </a:lnTo>
                  <a:lnTo>
                    <a:pt x="724" y="278"/>
                  </a:lnTo>
                  <a:lnTo>
                    <a:pt x="724" y="276"/>
                  </a:lnTo>
                  <a:lnTo>
                    <a:pt x="728" y="276"/>
                  </a:lnTo>
                  <a:lnTo>
                    <a:pt x="732" y="278"/>
                  </a:lnTo>
                  <a:lnTo>
                    <a:pt x="734" y="278"/>
                  </a:lnTo>
                  <a:lnTo>
                    <a:pt x="736" y="276"/>
                  </a:lnTo>
                  <a:lnTo>
                    <a:pt x="736" y="276"/>
                  </a:lnTo>
                  <a:lnTo>
                    <a:pt x="738" y="276"/>
                  </a:lnTo>
                  <a:lnTo>
                    <a:pt x="740" y="278"/>
                  </a:lnTo>
                  <a:lnTo>
                    <a:pt x="740" y="276"/>
                  </a:lnTo>
                  <a:lnTo>
                    <a:pt x="745" y="276"/>
                  </a:lnTo>
                  <a:lnTo>
                    <a:pt x="749" y="274"/>
                  </a:lnTo>
                  <a:lnTo>
                    <a:pt x="753" y="274"/>
                  </a:lnTo>
                  <a:lnTo>
                    <a:pt x="753" y="270"/>
                  </a:lnTo>
                  <a:lnTo>
                    <a:pt x="751" y="274"/>
                  </a:lnTo>
                  <a:lnTo>
                    <a:pt x="745" y="274"/>
                  </a:lnTo>
                  <a:lnTo>
                    <a:pt x="716" y="276"/>
                  </a:lnTo>
                  <a:lnTo>
                    <a:pt x="711" y="276"/>
                  </a:lnTo>
                  <a:lnTo>
                    <a:pt x="687" y="282"/>
                  </a:lnTo>
                  <a:lnTo>
                    <a:pt x="674" y="287"/>
                  </a:lnTo>
                  <a:lnTo>
                    <a:pt x="662" y="291"/>
                  </a:lnTo>
                  <a:lnTo>
                    <a:pt x="649" y="293"/>
                  </a:lnTo>
                  <a:lnTo>
                    <a:pt x="635" y="295"/>
                  </a:lnTo>
                  <a:lnTo>
                    <a:pt x="622" y="299"/>
                  </a:lnTo>
                  <a:lnTo>
                    <a:pt x="610" y="303"/>
                  </a:lnTo>
                  <a:lnTo>
                    <a:pt x="595" y="305"/>
                  </a:lnTo>
                  <a:lnTo>
                    <a:pt x="583" y="301"/>
                  </a:lnTo>
                  <a:lnTo>
                    <a:pt x="568" y="299"/>
                  </a:lnTo>
                  <a:lnTo>
                    <a:pt x="554" y="295"/>
                  </a:lnTo>
                  <a:lnTo>
                    <a:pt x="533" y="291"/>
                  </a:lnTo>
                  <a:lnTo>
                    <a:pt x="527" y="287"/>
                  </a:lnTo>
                  <a:lnTo>
                    <a:pt x="516" y="280"/>
                  </a:lnTo>
                  <a:lnTo>
                    <a:pt x="504" y="274"/>
                  </a:lnTo>
                  <a:lnTo>
                    <a:pt x="504" y="272"/>
                  </a:lnTo>
                  <a:lnTo>
                    <a:pt x="502" y="270"/>
                  </a:lnTo>
                  <a:lnTo>
                    <a:pt x="500" y="270"/>
                  </a:lnTo>
                  <a:lnTo>
                    <a:pt x="498" y="270"/>
                  </a:lnTo>
                  <a:lnTo>
                    <a:pt x="490" y="264"/>
                  </a:lnTo>
                  <a:lnTo>
                    <a:pt x="490" y="264"/>
                  </a:lnTo>
                  <a:lnTo>
                    <a:pt x="487" y="262"/>
                  </a:lnTo>
                  <a:lnTo>
                    <a:pt x="483" y="258"/>
                  </a:lnTo>
                  <a:lnTo>
                    <a:pt x="479" y="253"/>
                  </a:lnTo>
                  <a:lnTo>
                    <a:pt x="475" y="251"/>
                  </a:lnTo>
                  <a:lnTo>
                    <a:pt x="473" y="247"/>
                  </a:lnTo>
                  <a:lnTo>
                    <a:pt x="471" y="243"/>
                  </a:lnTo>
                  <a:lnTo>
                    <a:pt x="471" y="241"/>
                  </a:lnTo>
                  <a:lnTo>
                    <a:pt x="471" y="239"/>
                  </a:lnTo>
                  <a:lnTo>
                    <a:pt x="469" y="237"/>
                  </a:lnTo>
                  <a:lnTo>
                    <a:pt x="469" y="235"/>
                  </a:lnTo>
                  <a:lnTo>
                    <a:pt x="469" y="231"/>
                  </a:lnTo>
                  <a:lnTo>
                    <a:pt x="467" y="228"/>
                  </a:lnTo>
                  <a:lnTo>
                    <a:pt x="463" y="228"/>
                  </a:lnTo>
                  <a:lnTo>
                    <a:pt x="452" y="224"/>
                  </a:lnTo>
                  <a:lnTo>
                    <a:pt x="446" y="222"/>
                  </a:lnTo>
                  <a:lnTo>
                    <a:pt x="448" y="222"/>
                  </a:lnTo>
                  <a:lnTo>
                    <a:pt x="448" y="222"/>
                  </a:lnTo>
                  <a:lnTo>
                    <a:pt x="448" y="222"/>
                  </a:lnTo>
                  <a:lnTo>
                    <a:pt x="450" y="222"/>
                  </a:lnTo>
                  <a:lnTo>
                    <a:pt x="446" y="220"/>
                  </a:lnTo>
                  <a:lnTo>
                    <a:pt x="444" y="222"/>
                  </a:lnTo>
                  <a:lnTo>
                    <a:pt x="442" y="222"/>
                  </a:lnTo>
                  <a:lnTo>
                    <a:pt x="438" y="222"/>
                  </a:lnTo>
                  <a:lnTo>
                    <a:pt x="409" y="218"/>
                  </a:lnTo>
                  <a:lnTo>
                    <a:pt x="404" y="216"/>
                  </a:lnTo>
                  <a:lnTo>
                    <a:pt x="392" y="210"/>
                  </a:lnTo>
                  <a:lnTo>
                    <a:pt x="386" y="208"/>
                  </a:lnTo>
                  <a:lnTo>
                    <a:pt x="382" y="202"/>
                  </a:lnTo>
                  <a:lnTo>
                    <a:pt x="378" y="195"/>
                  </a:lnTo>
                  <a:lnTo>
                    <a:pt x="375" y="191"/>
                  </a:lnTo>
                  <a:lnTo>
                    <a:pt x="375" y="189"/>
                  </a:lnTo>
                  <a:lnTo>
                    <a:pt x="375" y="187"/>
                  </a:lnTo>
                  <a:lnTo>
                    <a:pt x="375" y="187"/>
                  </a:lnTo>
                  <a:lnTo>
                    <a:pt x="375" y="185"/>
                  </a:lnTo>
                  <a:lnTo>
                    <a:pt x="373" y="181"/>
                  </a:lnTo>
                  <a:lnTo>
                    <a:pt x="371" y="181"/>
                  </a:lnTo>
                  <a:lnTo>
                    <a:pt x="371" y="179"/>
                  </a:lnTo>
                  <a:lnTo>
                    <a:pt x="371" y="177"/>
                  </a:lnTo>
                  <a:lnTo>
                    <a:pt x="371" y="175"/>
                  </a:lnTo>
                  <a:lnTo>
                    <a:pt x="369" y="162"/>
                  </a:lnTo>
                  <a:lnTo>
                    <a:pt x="367" y="152"/>
                  </a:lnTo>
                  <a:lnTo>
                    <a:pt x="367" y="148"/>
                  </a:lnTo>
                  <a:lnTo>
                    <a:pt x="367" y="143"/>
                  </a:lnTo>
                  <a:lnTo>
                    <a:pt x="365" y="141"/>
                  </a:lnTo>
                  <a:lnTo>
                    <a:pt x="367" y="137"/>
                  </a:lnTo>
                  <a:lnTo>
                    <a:pt x="367" y="129"/>
                  </a:lnTo>
                  <a:lnTo>
                    <a:pt x="361" y="129"/>
                  </a:lnTo>
                  <a:lnTo>
                    <a:pt x="359" y="129"/>
                  </a:lnTo>
                  <a:lnTo>
                    <a:pt x="357" y="129"/>
                  </a:lnTo>
                  <a:lnTo>
                    <a:pt x="357" y="131"/>
                  </a:lnTo>
                  <a:lnTo>
                    <a:pt x="355" y="131"/>
                  </a:lnTo>
                  <a:lnTo>
                    <a:pt x="353" y="133"/>
                  </a:lnTo>
                  <a:lnTo>
                    <a:pt x="351" y="133"/>
                  </a:lnTo>
                  <a:lnTo>
                    <a:pt x="346" y="133"/>
                  </a:lnTo>
                  <a:lnTo>
                    <a:pt x="344" y="131"/>
                  </a:lnTo>
                  <a:lnTo>
                    <a:pt x="342" y="127"/>
                  </a:lnTo>
                  <a:lnTo>
                    <a:pt x="338" y="123"/>
                  </a:lnTo>
                  <a:lnTo>
                    <a:pt x="338" y="123"/>
                  </a:lnTo>
                  <a:lnTo>
                    <a:pt x="336" y="121"/>
                  </a:lnTo>
                  <a:lnTo>
                    <a:pt x="336" y="119"/>
                  </a:lnTo>
                  <a:lnTo>
                    <a:pt x="334" y="119"/>
                  </a:lnTo>
                  <a:lnTo>
                    <a:pt x="334" y="116"/>
                  </a:lnTo>
                  <a:lnTo>
                    <a:pt x="332" y="114"/>
                  </a:lnTo>
                  <a:lnTo>
                    <a:pt x="332" y="112"/>
                  </a:lnTo>
                  <a:lnTo>
                    <a:pt x="330" y="112"/>
                  </a:lnTo>
                  <a:lnTo>
                    <a:pt x="326" y="114"/>
                  </a:lnTo>
                  <a:lnTo>
                    <a:pt x="324" y="114"/>
                  </a:lnTo>
                  <a:lnTo>
                    <a:pt x="324" y="112"/>
                  </a:lnTo>
                  <a:lnTo>
                    <a:pt x="322" y="110"/>
                  </a:lnTo>
                  <a:lnTo>
                    <a:pt x="317" y="108"/>
                  </a:lnTo>
                  <a:lnTo>
                    <a:pt x="317" y="106"/>
                  </a:lnTo>
                  <a:lnTo>
                    <a:pt x="317" y="104"/>
                  </a:lnTo>
                  <a:lnTo>
                    <a:pt x="317" y="102"/>
                  </a:lnTo>
                  <a:lnTo>
                    <a:pt x="317" y="102"/>
                  </a:lnTo>
                  <a:lnTo>
                    <a:pt x="307" y="96"/>
                  </a:lnTo>
                  <a:lnTo>
                    <a:pt x="301" y="92"/>
                  </a:lnTo>
                  <a:lnTo>
                    <a:pt x="301" y="90"/>
                  </a:lnTo>
                  <a:lnTo>
                    <a:pt x="301" y="85"/>
                  </a:lnTo>
                  <a:lnTo>
                    <a:pt x="301" y="83"/>
                  </a:lnTo>
                  <a:lnTo>
                    <a:pt x="305" y="81"/>
                  </a:lnTo>
                  <a:lnTo>
                    <a:pt x="305" y="81"/>
                  </a:lnTo>
                  <a:lnTo>
                    <a:pt x="305" y="81"/>
                  </a:lnTo>
                  <a:lnTo>
                    <a:pt x="305" y="79"/>
                  </a:lnTo>
                  <a:lnTo>
                    <a:pt x="319" y="77"/>
                  </a:lnTo>
                  <a:lnTo>
                    <a:pt x="322" y="75"/>
                  </a:lnTo>
                  <a:lnTo>
                    <a:pt x="322" y="75"/>
                  </a:lnTo>
                  <a:lnTo>
                    <a:pt x="322" y="75"/>
                  </a:lnTo>
                  <a:lnTo>
                    <a:pt x="322" y="75"/>
                  </a:lnTo>
                  <a:lnTo>
                    <a:pt x="322" y="75"/>
                  </a:lnTo>
                  <a:lnTo>
                    <a:pt x="324" y="75"/>
                  </a:lnTo>
                  <a:lnTo>
                    <a:pt x="324" y="73"/>
                  </a:lnTo>
                  <a:lnTo>
                    <a:pt x="324" y="71"/>
                  </a:lnTo>
                  <a:lnTo>
                    <a:pt x="324" y="71"/>
                  </a:lnTo>
                  <a:lnTo>
                    <a:pt x="324" y="69"/>
                  </a:lnTo>
                  <a:lnTo>
                    <a:pt x="322" y="65"/>
                  </a:lnTo>
                  <a:lnTo>
                    <a:pt x="319" y="63"/>
                  </a:lnTo>
                  <a:lnTo>
                    <a:pt x="315" y="60"/>
                  </a:lnTo>
                  <a:lnTo>
                    <a:pt x="311" y="56"/>
                  </a:lnTo>
                  <a:lnTo>
                    <a:pt x="309" y="54"/>
                  </a:lnTo>
                  <a:lnTo>
                    <a:pt x="309" y="52"/>
                  </a:lnTo>
                  <a:lnTo>
                    <a:pt x="309" y="48"/>
                  </a:lnTo>
                  <a:lnTo>
                    <a:pt x="309" y="46"/>
                  </a:lnTo>
                  <a:lnTo>
                    <a:pt x="313" y="44"/>
                  </a:lnTo>
                  <a:lnTo>
                    <a:pt x="315" y="42"/>
                  </a:lnTo>
                  <a:lnTo>
                    <a:pt x="319" y="42"/>
                  </a:lnTo>
                  <a:lnTo>
                    <a:pt x="324" y="40"/>
                  </a:lnTo>
                  <a:lnTo>
                    <a:pt x="326" y="38"/>
                  </a:lnTo>
                  <a:lnTo>
                    <a:pt x="324" y="36"/>
                  </a:lnTo>
                  <a:lnTo>
                    <a:pt x="322" y="31"/>
                  </a:lnTo>
                  <a:lnTo>
                    <a:pt x="317" y="27"/>
                  </a:lnTo>
                  <a:lnTo>
                    <a:pt x="305" y="11"/>
                  </a:lnTo>
                  <a:lnTo>
                    <a:pt x="301" y="7"/>
                  </a:lnTo>
                  <a:lnTo>
                    <a:pt x="299" y="7"/>
                  </a:lnTo>
                  <a:lnTo>
                    <a:pt x="297" y="7"/>
                  </a:lnTo>
                  <a:lnTo>
                    <a:pt x="297" y="7"/>
                  </a:lnTo>
                  <a:lnTo>
                    <a:pt x="297" y="9"/>
                  </a:lnTo>
                  <a:lnTo>
                    <a:pt x="295" y="9"/>
                  </a:lnTo>
                  <a:lnTo>
                    <a:pt x="288" y="9"/>
                  </a:lnTo>
                  <a:lnTo>
                    <a:pt x="286" y="9"/>
                  </a:lnTo>
                  <a:lnTo>
                    <a:pt x="286" y="11"/>
                  </a:lnTo>
                  <a:lnTo>
                    <a:pt x="282" y="15"/>
                  </a:lnTo>
                  <a:lnTo>
                    <a:pt x="272" y="21"/>
                  </a:lnTo>
                  <a:lnTo>
                    <a:pt x="268" y="25"/>
                  </a:lnTo>
                  <a:lnTo>
                    <a:pt x="266" y="25"/>
                  </a:lnTo>
                  <a:lnTo>
                    <a:pt x="263" y="25"/>
                  </a:lnTo>
                  <a:lnTo>
                    <a:pt x="259" y="27"/>
                  </a:lnTo>
                  <a:lnTo>
                    <a:pt x="255" y="29"/>
                  </a:lnTo>
                  <a:lnTo>
                    <a:pt x="253" y="31"/>
                  </a:lnTo>
                  <a:lnTo>
                    <a:pt x="249" y="36"/>
                  </a:lnTo>
                  <a:lnTo>
                    <a:pt x="247" y="38"/>
                  </a:lnTo>
                  <a:lnTo>
                    <a:pt x="245" y="40"/>
                  </a:lnTo>
                  <a:lnTo>
                    <a:pt x="236" y="42"/>
                  </a:lnTo>
                  <a:lnTo>
                    <a:pt x="232" y="46"/>
                  </a:lnTo>
                  <a:lnTo>
                    <a:pt x="232" y="46"/>
                  </a:lnTo>
                  <a:lnTo>
                    <a:pt x="232" y="46"/>
                  </a:lnTo>
                  <a:lnTo>
                    <a:pt x="228" y="50"/>
                  </a:lnTo>
                  <a:lnTo>
                    <a:pt x="228" y="54"/>
                  </a:lnTo>
                  <a:lnTo>
                    <a:pt x="228" y="56"/>
                  </a:lnTo>
                  <a:lnTo>
                    <a:pt x="226" y="56"/>
                  </a:lnTo>
                  <a:lnTo>
                    <a:pt x="222" y="58"/>
                  </a:lnTo>
                  <a:lnTo>
                    <a:pt x="220" y="60"/>
                  </a:lnTo>
                  <a:lnTo>
                    <a:pt x="220" y="58"/>
                  </a:lnTo>
                  <a:lnTo>
                    <a:pt x="218" y="58"/>
                  </a:lnTo>
                  <a:lnTo>
                    <a:pt x="216" y="58"/>
                  </a:lnTo>
                  <a:lnTo>
                    <a:pt x="216" y="58"/>
                  </a:lnTo>
                  <a:lnTo>
                    <a:pt x="214" y="60"/>
                  </a:lnTo>
                  <a:lnTo>
                    <a:pt x="214" y="60"/>
                  </a:lnTo>
                  <a:lnTo>
                    <a:pt x="212" y="65"/>
                  </a:lnTo>
                  <a:lnTo>
                    <a:pt x="210" y="65"/>
                  </a:lnTo>
                  <a:lnTo>
                    <a:pt x="210" y="65"/>
                  </a:lnTo>
                  <a:lnTo>
                    <a:pt x="210" y="67"/>
                  </a:lnTo>
                  <a:lnTo>
                    <a:pt x="207" y="67"/>
                  </a:lnTo>
                  <a:lnTo>
                    <a:pt x="207" y="69"/>
                  </a:lnTo>
                  <a:lnTo>
                    <a:pt x="205" y="71"/>
                  </a:lnTo>
                  <a:lnTo>
                    <a:pt x="205" y="73"/>
                  </a:lnTo>
                  <a:lnTo>
                    <a:pt x="201" y="75"/>
                  </a:lnTo>
                  <a:lnTo>
                    <a:pt x="199" y="75"/>
                  </a:lnTo>
                  <a:lnTo>
                    <a:pt x="197" y="77"/>
                  </a:lnTo>
                  <a:lnTo>
                    <a:pt x="195" y="81"/>
                  </a:lnTo>
                  <a:lnTo>
                    <a:pt x="195" y="83"/>
                  </a:lnTo>
                  <a:lnTo>
                    <a:pt x="193" y="83"/>
                  </a:lnTo>
                  <a:lnTo>
                    <a:pt x="193" y="85"/>
                  </a:lnTo>
                  <a:lnTo>
                    <a:pt x="191" y="85"/>
                  </a:lnTo>
                  <a:lnTo>
                    <a:pt x="191" y="85"/>
                  </a:lnTo>
                  <a:lnTo>
                    <a:pt x="189" y="85"/>
                  </a:lnTo>
                  <a:lnTo>
                    <a:pt x="187" y="85"/>
                  </a:lnTo>
                  <a:lnTo>
                    <a:pt x="178" y="83"/>
                  </a:lnTo>
                  <a:lnTo>
                    <a:pt x="178" y="81"/>
                  </a:lnTo>
                  <a:lnTo>
                    <a:pt x="178" y="81"/>
                  </a:lnTo>
                  <a:lnTo>
                    <a:pt x="176" y="83"/>
                  </a:lnTo>
                  <a:lnTo>
                    <a:pt x="172" y="83"/>
                  </a:lnTo>
                  <a:lnTo>
                    <a:pt x="172" y="83"/>
                  </a:lnTo>
                  <a:lnTo>
                    <a:pt x="170" y="83"/>
                  </a:lnTo>
                  <a:lnTo>
                    <a:pt x="166" y="87"/>
                  </a:lnTo>
                  <a:lnTo>
                    <a:pt x="166" y="87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56" y="87"/>
                  </a:lnTo>
                  <a:lnTo>
                    <a:pt x="149" y="85"/>
                  </a:lnTo>
                  <a:lnTo>
                    <a:pt x="135" y="81"/>
                  </a:lnTo>
                  <a:lnTo>
                    <a:pt x="129" y="79"/>
                  </a:lnTo>
                  <a:lnTo>
                    <a:pt x="122" y="79"/>
                  </a:lnTo>
                  <a:lnTo>
                    <a:pt x="118" y="77"/>
                  </a:lnTo>
                  <a:lnTo>
                    <a:pt x="116" y="77"/>
                  </a:lnTo>
                  <a:lnTo>
                    <a:pt x="114" y="77"/>
                  </a:lnTo>
                  <a:lnTo>
                    <a:pt x="112" y="77"/>
                  </a:lnTo>
                  <a:lnTo>
                    <a:pt x="110" y="77"/>
                  </a:lnTo>
                  <a:lnTo>
                    <a:pt x="110" y="75"/>
                  </a:lnTo>
                  <a:lnTo>
                    <a:pt x="108" y="75"/>
                  </a:lnTo>
                  <a:lnTo>
                    <a:pt x="106" y="73"/>
                  </a:lnTo>
                  <a:lnTo>
                    <a:pt x="106" y="73"/>
                  </a:lnTo>
                  <a:lnTo>
                    <a:pt x="106" y="71"/>
                  </a:lnTo>
                  <a:lnTo>
                    <a:pt x="108" y="71"/>
                  </a:lnTo>
                  <a:lnTo>
                    <a:pt x="108" y="69"/>
                  </a:lnTo>
                  <a:lnTo>
                    <a:pt x="106" y="69"/>
                  </a:lnTo>
                  <a:lnTo>
                    <a:pt x="106" y="69"/>
                  </a:lnTo>
                  <a:lnTo>
                    <a:pt x="104" y="69"/>
                  </a:lnTo>
                  <a:lnTo>
                    <a:pt x="104" y="67"/>
                  </a:lnTo>
                  <a:lnTo>
                    <a:pt x="104" y="65"/>
                  </a:lnTo>
                  <a:lnTo>
                    <a:pt x="104" y="65"/>
                  </a:lnTo>
                  <a:lnTo>
                    <a:pt x="102" y="63"/>
                  </a:lnTo>
                  <a:lnTo>
                    <a:pt x="102" y="63"/>
                  </a:lnTo>
                  <a:lnTo>
                    <a:pt x="102" y="63"/>
                  </a:lnTo>
                  <a:lnTo>
                    <a:pt x="100" y="60"/>
                  </a:lnTo>
                  <a:lnTo>
                    <a:pt x="102" y="60"/>
                  </a:lnTo>
                  <a:lnTo>
                    <a:pt x="100" y="58"/>
                  </a:lnTo>
                  <a:lnTo>
                    <a:pt x="100" y="58"/>
                  </a:lnTo>
                  <a:lnTo>
                    <a:pt x="98" y="58"/>
                  </a:lnTo>
                  <a:lnTo>
                    <a:pt x="98" y="58"/>
                  </a:lnTo>
                  <a:lnTo>
                    <a:pt x="98" y="56"/>
                  </a:lnTo>
                  <a:lnTo>
                    <a:pt x="98" y="56"/>
                  </a:lnTo>
                  <a:lnTo>
                    <a:pt x="98" y="56"/>
                  </a:lnTo>
                  <a:lnTo>
                    <a:pt x="98" y="56"/>
                  </a:lnTo>
                  <a:lnTo>
                    <a:pt x="95" y="56"/>
                  </a:lnTo>
                  <a:lnTo>
                    <a:pt x="95" y="56"/>
                  </a:lnTo>
                  <a:lnTo>
                    <a:pt x="95" y="56"/>
                  </a:lnTo>
                  <a:lnTo>
                    <a:pt x="87" y="54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48"/>
                  </a:lnTo>
                  <a:lnTo>
                    <a:pt x="83" y="46"/>
                  </a:lnTo>
                  <a:lnTo>
                    <a:pt x="83" y="46"/>
                  </a:lnTo>
                  <a:lnTo>
                    <a:pt x="81" y="42"/>
                  </a:lnTo>
                  <a:lnTo>
                    <a:pt x="81" y="42"/>
                  </a:lnTo>
                  <a:lnTo>
                    <a:pt x="81" y="40"/>
                  </a:lnTo>
                  <a:lnTo>
                    <a:pt x="79" y="40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75" y="36"/>
                  </a:lnTo>
                  <a:lnTo>
                    <a:pt x="75" y="36"/>
                  </a:lnTo>
                  <a:lnTo>
                    <a:pt x="75" y="36"/>
                  </a:lnTo>
                  <a:lnTo>
                    <a:pt x="75" y="34"/>
                  </a:lnTo>
                  <a:lnTo>
                    <a:pt x="75" y="34"/>
                  </a:lnTo>
                  <a:lnTo>
                    <a:pt x="73" y="34"/>
                  </a:lnTo>
                  <a:lnTo>
                    <a:pt x="73" y="34"/>
                  </a:lnTo>
                  <a:lnTo>
                    <a:pt x="71" y="34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29"/>
                  </a:lnTo>
                  <a:lnTo>
                    <a:pt x="68" y="27"/>
                  </a:lnTo>
                  <a:lnTo>
                    <a:pt x="66" y="19"/>
                  </a:lnTo>
                  <a:lnTo>
                    <a:pt x="66" y="17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2" y="15"/>
                  </a:lnTo>
                  <a:lnTo>
                    <a:pt x="62" y="13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54" y="9"/>
                  </a:lnTo>
                  <a:lnTo>
                    <a:pt x="52" y="7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3" y="7"/>
                  </a:lnTo>
                  <a:lnTo>
                    <a:pt x="33" y="9"/>
                  </a:lnTo>
                  <a:lnTo>
                    <a:pt x="33" y="11"/>
                  </a:lnTo>
                  <a:lnTo>
                    <a:pt x="33" y="13"/>
                  </a:lnTo>
                  <a:lnTo>
                    <a:pt x="33" y="15"/>
                  </a:lnTo>
                  <a:lnTo>
                    <a:pt x="31" y="19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9" y="23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9"/>
                  </a:lnTo>
                  <a:lnTo>
                    <a:pt x="29" y="31"/>
                  </a:lnTo>
                  <a:lnTo>
                    <a:pt x="29" y="34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3" y="38"/>
                  </a:lnTo>
                  <a:lnTo>
                    <a:pt x="21" y="38"/>
                  </a:lnTo>
                  <a:lnTo>
                    <a:pt x="19" y="38"/>
                  </a:lnTo>
                  <a:lnTo>
                    <a:pt x="15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56"/>
                  </a:lnTo>
                  <a:lnTo>
                    <a:pt x="10" y="58"/>
                  </a:lnTo>
                  <a:lnTo>
                    <a:pt x="12" y="60"/>
                  </a:lnTo>
                  <a:lnTo>
                    <a:pt x="12" y="63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2" y="71"/>
                  </a:lnTo>
                  <a:lnTo>
                    <a:pt x="12" y="73"/>
                  </a:lnTo>
                  <a:lnTo>
                    <a:pt x="10" y="73"/>
                  </a:lnTo>
                  <a:lnTo>
                    <a:pt x="8" y="75"/>
                  </a:lnTo>
                  <a:lnTo>
                    <a:pt x="8" y="75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2" y="79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2" y="85"/>
                  </a:lnTo>
                  <a:lnTo>
                    <a:pt x="15" y="87"/>
                  </a:lnTo>
                  <a:lnTo>
                    <a:pt x="15" y="87"/>
                  </a:lnTo>
                  <a:lnTo>
                    <a:pt x="19" y="90"/>
                  </a:lnTo>
                  <a:lnTo>
                    <a:pt x="21" y="94"/>
                  </a:lnTo>
                  <a:lnTo>
                    <a:pt x="19" y="100"/>
                  </a:lnTo>
                  <a:lnTo>
                    <a:pt x="17" y="102"/>
                  </a:lnTo>
                  <a:lnTo>
                    <a:pt x="19" y="102"/>
                  </a:lnTo>
                  <a:lnTo>
                    <a:pt x="19" y="104"/>
                  </a:lnTo>
                  <a:lnTo>
                    <a:pt x="19" y="106"/>
                  </a:lnTo>
                  <a:lnTo>
                    <a:pt x="19" y="106"/>
                  </a:lnTo>
                  <a:lnTo>
                    <a:pt x="17" y="108"/>
                  </a:lnTo>
                  <a:lnTo>
                    <a:pt x="17" y="108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21" y="108"/>
                  </a:lnTo>
                  <a:lnTo>
                    <a:pt x="21" y="110"/>
                  </a:lnTo>
                  <a:lnTo>
                    <a:pt x="21" y="110"/>
                  </a:lnTo>
                  <a:lnTo>
                    <a:pt x="21" y="112"/>
                  </a:lnTo>
                  <a:lnTo>
                    <a:pt x="21" y="116"/>
                  </a:lnTo>
                  <a:lnTo>
                    <a:pt x="21" y="123"/>
                  </a:lnTo>
                  <a:lnTo>
                    <a:pt x="21" y="123"/>
                  </a:lnTo>
                  <a:lnTo>
                    <a:pt x="21" y="127"/>
                  </a:lnTo>
                  <a:lnTo>
                    <a:pt x="21" y="129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21" y="133"/>
                  </a:lnTo>
                  <a:lnTo>
                    <a:pt x="21" y="135"/>
                  </a:lnTo>
                  <a:lnTo>
                    <a:pt x="21" y="135"/>
                  </a:lnTo>
                  <a:lnTo>
                    <a:pt x="23" y="135"/>
                  </a:lnTo>
                  <a:lnTo>
                    <a:pt x="27" y="135"/>
                  </a:lnTo>
                  <a:lnTo>
                    <a:pt x="29" y="135"/>
                  </a:lnTo>
                  <a:lnTo>
                    <a:pt x="29" y="135"/>
                  </a:lnTo>
                  <a:lnTo>
                    <a:pt x="31" y="135"/>
                  </a:lnTo>
                  <a:lnTo>
                    <a:pt x="31" y="135"/>
                  </a:lnTo>
                  <a:lnTo>
                    <a:pt x="33" y="137"/>
                  </a:lnTo>
                  <a:lnTo>
                    <a:pt x="33" y="139"/>
                  </a:lnTo>
                  <a:lnTo>
                    <a:pt x="33" y="139"/>
                  </a:lnTo>
                  <a:lnTo>
                    <a:pt x="31" y="143"/>
                  </a:lnTo>
                  <a:lnTo>
                    <a:pt x="29" y="146"/>
                  </a:lnTo>
                  <a:lnTo>
                    <a:pt x="27" y="148"/>
                  </a:lnTo>
                  <a:lnTo>
                    <a:pt x="27" y="152"/>
                  </a:lnTo>
                  <a:lnTo>
                    <a:pt x="27" y="154"/>
                  </a:lnTo>
                  <a:lnTo>
                    <a:pt x="27" y="156"/>
                  </a:lnTo>
                  <a:lnTo>
                    <a:pt x="27" y="156"/>
                  </a:lnTo>
                  <a:lnTo>
                    <a:pt x="25" y="158"/>
                  </a:lnTo>
                  <a:lnTo>
                    <a:pt x="25" y="158"/>
                  </a:lnTo>
                  <a:lnTo>
                    <a:pt x="23" y="158"/>
                  </a:lnTo>
                  <a:lnTo>
                    <a:pt x="23" y="160"/>
                  </a:lnTo>
                  <a:lnTo>
                    <a:pt x="25" y="162"/>
                  </a:lnTo>
                  <a:lnTo>
                    <a:pt x="23" y="162"/>
                  </a:lnTo>
                  <a:lnTo>
                    <a:pt x="23" y="162"/>
                  </a:lnTo>
                  <a:lnTo>
                    <a:pt x="21" y="164"/>
                  </a:lnTo>
                  <a:lnTo>
                    <a:pt x="21" y="164"/>
                  </a:lnTo>
                  <a:lnTo>
                    <a:pt x="21" y="166"/>
                  </a:lnTo>
                  <a:lnTo>
                    <a:pt x="19" y="168"/>
                  </a:lnTo>
                  <a:lnTo>
                    <a:pt x="17" y="170"/>
                  </a:lnTo>
                  <a:lnTo>
                    <a:pt x="17" y="172"/>
                  </a:lnTo>
                  <a:lnTo>
                    <a:pt x="17" y="172"/>
                  </a:lnTo>
                  <a:lnTo>
                    <a:pt x="17" y="172"/>
                  </a:lnTo>
                  <a:lnTo>
                    <a:pt x="15" y="175"/>
                  </a:lnTo>
                  <a:lnTo>
                    <a:pt x="15" y="175"/>
                  </a:lnTo>
                  <a:lnTo>
                    <a:pt x="17" y="177"/>
                  </a:lnTo>
                  <a:lnTo>
                    <a:pt x="17" y="177"/>
                  </a:lnTo>
                  <a:lnTo>
                    <a:pt x="15" y="179"/>
                  </a:lnTo>
                  <a:lnTo>
                    <a:pt x="15" y="179"/>
                  </a:lnTo>
                  <a:lnTo>
                    <a:pt x="15" y="181"/>
                  </a:lnTo>
                  <a:lnTo>
                    <a:pt x="15" y="183"/>
                  </a:lnTo>
                  <a:lnTo>
                    <a:pt x="19" y="183"/>
                  </a:lnTo>
                  <a:lnTo>
                    <a:pt x="23" y="183"/>
                  </a:lnTo>
                  <a:lnTo>
                    <a:pt x="23" y="183"/>
                  </a:lnTo>
                  <a:lnTo>
                    <a:pt x="27" y="185"/>
                  </a:lnTo>
                  <a:lnTo>
                    <a:pt x="27" y="185"/>
                  </a:lnTo>
                  <a:lnTo>
                    <a:pt x="27" y="185"/>
                  </a:lnTo>
                  <a:lnTo>
                    <a:pt x="27" y="187"/>
                  </a:lnTo>
                  <a:lnTo>
                    <a:pt x="29" y="187"/>
                  </a:lnTo>
                  <a:lnTo>
                    <a:pt x="29" y="189"/>
                  </a:lnTo>
                  <a:lnTo>
                    <a:pt x="29" y="189"/>
                  </a:lnTo>
                  <a:lnTo>
                    <a:pt x="31" y="189"/>
                  </a:lnTo>
                  <a:lnTo>
                    <a:pt x="31" y="189"/>
                  </a:lnTo>
                  <a:lnTo>
                    <a:pt x="31" y="189"/>
                  </a:lnTo>
                  <a:lnTo>
                    <a:pt x="31" y="189"/>
                  </a:lnTo>
                  <a:lnTo>
                    <a:pt x="31" y="191"/>
                  </a:lnTo>
                  <a:lnTo>
                    <a:pt x="31" y="191"/>
                  </a:lnTo>
                  <a:lnTo>
                    <a:pt x="31" y="193"/>
                  </a:lnTo>
                  <a:lnTo>
                    <a:pt x="33" y="193"/>
                  </a:lnTo>
                  <a:lnTo>
                    <a:pt x="33" y="193"/>
                  </a:lnTo>
                  <a:lnTo>
                    <a:pt x="35" y="191"/>
                  </a:lnTo>
                  <a:lnTo>
                    <a:pt x="37" y="191"/>
                  </a:lnTo>
                  <a:lnTo>
                    <a:pt x="39" y="193"/>
                  </a:lnTo>
                  <a:lnTo>
                    <a:pt x="42" y="195"/>
                  </a:lnTo>
                  <a:lnTo>
                    <a:pt x="44" y="197"/>
                  </a:lnTo>
                  <a:lnTo>
                    <a:pt x="44" y="199"/>
                  </a:lnTo>
                  <a:lnTo>
                    <a:pt x="44" y="199"/>
                  </a:lnTo>
                  <a:lnTo>
                    <a:pt x="42" y="202"/>
                  </a:lnTo>
                  <a:lnTo>
                    <a:pt x="39" y="204"/>
                  </a:lnTo>
                  <a:lnTo>
                    <a:pt x="39" y="206"/>
                  </a:lnTo>
                  <a:lnTo>
                    <a:pt x="42" y="208"/>
                  </a:lnTo>
                  <a:lnTo>
                    <a:pt x="44" y="210"/>
                  </a:lnTo>
                  <a:lnTo>
                    <a:pt x="44" y="210"/>
                  </a:lnTo>
                  <a:lnTo>
                    <a:pt x="42" y="212"/>
                  </a:lnTo>
                  <a:lnTo>
                    <a:pt x="42" y="214"/>
                  </a:lnTo>
                  <a:lnTo>
                    <a:pt x="42" y="216"/>
                  </a:lnTo>
                  <a:lnTo>
                    <a:pt x="42" y="218"/>
                  </a:lnTo>
                  <a:lnTo>
                    <a:pt x="42" y="218"/>
                  </a:lnTo>
                  <a:lnTo>
                    <a:pt x="42" y="220"/>
                  </a:lnTo>
                  <a:lnTo>
                    <a:pt x="42" y="224"/>
                  </a:lnTo>
                  <a:lnTo>
                    <a:pt x="42" y="224"/>
                  </a:lnTo>
                  <a:lnTo>
                    <a:pt x="44" y="226"/>
                  </a:lnTo>
                  <a:lnTo>
                    <a:pt x="46" y="226"/>
                  </a:lnTo>
                  <a:lnTo>
                    <a:pt x="48" y="226"/>
                  </a:lnTo>
                  <a:lnTo>
                    <a:pt x="48" y="228"/>
                  </a:lnTo>
                  <a:lnTo>
                    <a:pt x="48" y="231"/>
                  </a:lnTo>
                  <a:lnTo>
                    <a:pt x="52" y="231"/>
                  </a:lnTo>
                  <a:lnTo>
                    <a:pt x="52" y="231"/>
                  </a:lnTo>
                  <a:lnTo>
                    <a:pt x="52" y="233"/>
                  </a:lnTo>
                  <a:lnTo>
                    <a:pt x="54" y="233"/>
                  </a:lnTo>
                  <a:lnTo>
                    <a:pt x="58" y="237"/>
                  </a:lnTo>
                  <a:lnTo>
                    <a:pt x="60" y="239"/>
                  </a:lnTo>
                  <a:lnTo>
                    <a:pt x="58" y="241"/>
                  </a:lnTo>
                  <a:lnTo>
                    <a:pt x="58" y="243"/>
                  </a:lnTo>
                  <a:lnTo>
                    <a:pt x="58" y="243"/>
                  </a:lnTo>
                  <a:lnTo>
                    <a:pt x="56" y="243"/>
                  </a:lnTo>
                  <a:lnTo>
                    <a:pt x="56" y="245"/>
                  </a:lnTo>
                  <a:lnTo>
                    <a:pt x="56" y="247"/>
                  </a:lnTo>
                  <a:lnTo>
                    <a:pt x="56" y="249"/>
                  </a:lnTo>
                  <a:lnTo>
                    <a:pt x="56" y="251"/>
                  </a:lnTo>
                  <a:lnTo>
                    <a:pt x="56" y="251"/>
                  </a:lnTo>
                  <a:lnTo>
                    <a:pt x="56" y="255"/>
                  </a:lnTo>
                  <a:lnTo>
                    <a:pt x="56" y="255"/>
                  </a:lnTo>
                  <a:lnTo>
                    <a:pt x="56" y="258"/>
                  </a:lnTo>
                  <a:lnTo>
                    <a:pt x="56" y="258"/>
                  </a:lnTo>
                  <a:lnTo>
                    <a:pt x="58" y="258"/>
                  </a:lnTo>
                  <a:lnTo>
                    <a:pt x="58" y="260"/>
                  </a:lnTo>
                  <a:lnTo>
                    <a:pt x="58" y="260"/>
                  </a:lnTo>
                  <a:lnTo>
                    <a:pt x="58" y="260"/>
                  </a:lnTo>
                  <a:lnTo>
                    <a:pt x="58" y="262"/>
                  </a:lnTo>
                  <a:lnTo>
                    <a:pt x="60" y="262"/>
                  </a:lnTo>
                  <a:lnTo>
                    <a:pt x="60" y="262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4" y="262"/>
                  </a:lnTo>
                  <a:lnTo>
                    <a:pt x="64" y="264"/>
                  </a:lnTo>
                  <a:lnTo>
                    <a:pt x="66" y="264"/>
                  </a:lnTo>
                  <a:lnTo>
                    <a:pt x="66" y="266"/>
                  </a:lnTo>
                  <a:lnTo>
                    <a:pt x="64" y="266"/>
                  </a:lnTo>
                  <a:lnTo>
                    <a:pt x="64" y="268"/>
                  </a:lnTo>
                  <a:lnTo>
                    <a:pt x="64" y="270"/>
                  </a:lnTo>
                  <a:lnTo>
                    <a:pt x="66" y="272"/>
                  </a:lnTo>
                  <a:lnTo>
                    <a:pt x="66" y="274"/>
                  </a:lnTo>
                  <a:lnTo>
                    <a:pt x="66" y="276"/>
                  </a:lnTo>
                  <a:lnTo>
                    <a:pt x="64" y="278"/>
                  </a:lnTo>
                  <a:lnTo>
                    <a:pt x="62" y="280"/>
                  </a:lnTo>
                  <a:lnTo>
                    <a:pt x="60" y="284"/>
                  </a:lnTo>
                  <a:lnTo>
                    <a:pt x="62" y="284"/>
                  </a:lnTo>
                  <a:lnTo>
                    <a:pt x="62" y="287"/>
                  </a:lnTo>
                  <a:lnTo>
                    <a:pt x="64" y="287"/>
                  </a:lnTo>
                  <a:lnTo>
                    <a:pt x="66" y="287"/>
                  </a:lnTo>
                  <a:lnTo>
                    <a:pt x="68" y="287"/>
                  </a:lnTo>
                  <a:lnTo>
                    <a:pt x="68" y="287"/>
                  </a:lnTo>
                  <a:lnTo>
                    <a:pt x="71" y="289"/>
                  </a:lnTo>
                  <a:lnTo>
                    <a:pt x="71" y="289"/>
                  </a:lnTo>
                  <a:lnTo>
                    <a:pt x="73" y="289"/>
                  </a:lnTo>
                  <a:lnTo>
                    <a:pt x="73" y="289"/>
                  </a:lnTo>
                  <a:lnTo>
                    <a:pt x="75" y="291"/>
                  </a:lnTo>
                  <a:lnTo>
                    <a:pt x="75" y="291"/>
                  </a:lnTo>
                  <a:lnTo>
                    <a:pt x="77" y="295"/>
                  </a:lnTo>
                  <a:lnTo>
                    <a:pt x="77" y="297"/>
                  </a:lnTo>
                  <a:lnTo>
                    <a:pt x="77" y="299"/>
                  </a:lnTo>
                  <a:lnTo>
                    <a:pt x="77" y="301"/>
                  </a:lnTo>
                  <a:lnTo>
                    <a:pt x="75" y="305"/>
                  </a:lnTo>
                  <a:lnTo>
                    <a:pt x="75" y="307"/>
                  </a:lnTo>
                  <a:lnTo>
                    <a:pt x="75" y="307"/>
                  </a:lnTo>
                  <a:lnTo>
                    <a:pt x="75" y="307"/>
                  </a:lnTo>
                  <a:lnTo>
                    <a:pt x="75" y="307"/>
                  </a:lnTo>
                  <a:lnTo>
                    <a:pt x="73" y="309"/>
                  </a:lnTo>
                  <a:lnTo>
                    <a:pt x="75" y="311"/>
                  </a:lnTo>
                  <a:lnTo>
                    <a:pt x="77" y="311"/>
                  </a:lnTo>
                  <a:lnTo>
                    <a:pt x="77" y="314"/>
                  </a:lnTo>
                  <a:lnTo>
                    <a:pt x="77" y="314"/>
                  </a:lnTo>
                  <a:lnTo>
                    <a:pt x="77" y="316"/>
                  </a:lnTo>
                  <a:lnTo>
                    <a:pt x="79" y="316"/>
                  </a:lnTo>
                  <a:lnTo>
                    <a:pt x="79" y="318"/>
                  </a:lnTo>
                  <a:lnTo>
                    <a:pt x="79" y="318"/>
                  </a:lnTo>
                  <a:lnTo>
                    <a:pt x="79" y="320"/>
                  </a:lnTo>
                  <a:lnTo>
                    <a:pt x="79" y="320"/>
                  </a:lnTo>
                  <a:lnTo>
                    <a:pt x="81" y="320"/>
                  </a:lnTo>
                  <a:lnTo>
                    <a:pt x="83" y="322"/>
                  </a:lnTo>
                  <a:lnTo>
                    <a:pt x="85" y="322"/>
                  </a:lnTo>
                  <a:lnTo>
                    <a:pt x="89" y="320"/>
                  </a:lnTo>
                  <a:lnTo>
                    <a:pt x="91" y="320"/>
                  </a:lnTo>
                  <a:lnTo>
                    <a:pt x="91" y="322"/>
                  </a:lnTo>
                  <a:lnTo>
                    <a:pt x="93" y="324"/>
                  </a:lnTo>
                  <a:lnTo>
                    <a:pt x="93" y="326"/>
                  </a:lnTo>
                  <a:lnTo>
                    <a:pt x="93" y="330"/>
                  </a:lnTo>
                  <a:lnTo>
                    <a:pt x="93" y="332"/>
                  </a:lnTo>
                  <a:lnTo>
                    <a:pt x="95" y="334"/>
                  </a:lnTo>
                  <a:lnTo>
                    <a:pt x="93" y="334"/>
                  </a:lnTo>
                  <a:lnTo>
                    <a:pt x="93" y="336"/>
                  </a:lnTo>
                  <a:lnTo>
                    <a:pt x="95" y="336"/>
                  </a:lnTo>
                  <a:lnTo>
                    <a:pt x="98" y="338"/>
                  </a:lnTo>
                  <a:lnTo>
                    <a:pt x="98" y="340"/>
                  </a:lnTo>
                  <a:lnTo>
                    <a:pt x="98" y="345"/>
                  </a:lnTo>
                  <a:lnTo>
                    <a:pt x="98" y="347"/>
                  </a:lnTo>
                  <a:lnTo>
                    <a:pt x="100" y="349"/>
                  </a:lnTo>
                  <a:lnTo>
                    <a:pt x="100" y="351"/>
                  </a:lnTo>
                  <a:lnTo>
                    <a:pt x="100" y="353"/>
                  </a:lnTo>
                  <a:lnTo>
                    <a:pt x="100" y="355"/>
                  </a:lnTo>
                  <a:lnTo>
                    <a:pt x="98" y="357"/>
                  </a:lnTo>
                  <a:lnTo>
                    <a:pt x="98" y="357"/>
                  </a:lnTo>
                  <a:lnTo>
                    <a:pt x="98" y="359"/>
                  </a:lnTo>
                  <a:lnTo>
                    <a:pt x="98" y="359"/>
                  </a:lnTo>
                  <a:lnTo>
                    <a:pt x="98" y="359"/>
                  </a:lnTo>
                  <a:lnTo>
                    <a:pt x="98" y="359"/>
                  </a:lnTo>
                  <a:lnTo>
                    <a:pt x="100" y="361"/>
                  </a:lnTo>
                  <a:lnTo>
                    <a:pt x="102" y="361"/>
                  </a:lnTo>
                  <a:lnTo>
                    <a:pt x="104" y="361"/>
                  </a:lnTo>
                  <a:lnTo>
                    <a:pt x="104" y="359"/>
                  </a:lnTo>
                  <a:lnTo>
                    <a:pt x="104" y="359"/>
                  </a:lnTo>
                  <a:lnTo>
                    <a:pt x="104" y="359"/>
                  </a:lnTo>
                  <a:lnTo>
                    <a:pt x="104" y="359"/>
                  </a:lnTo>
                  <a:lnTo>
                    <a:pt x="106" y="359"/>
                  </a:lnTo>
                  <a:lnTo>
                    <a:pt x="108" y="357"/>
                  </a:lnTo>
                  <a:lnTo>
                    <a:pt x="110" y="357"/>
                  </a:lnTo>
                  <a:lnTo>
                    <a:pt x="114" y="359"/>
                  </a:lnTo>
                  <a:lnTo>
                    <a:pt x="118" y="361"/>
                  </a:lnTo>
                  <a:lnTo>
                    <a:pt x="118" y="363"/>
                  </a:lnTo>
                  <a:lnTo>
                    <a:pt x="120" y="363"/>
                  </a:lnTo>
                  <a:lnTo>
                    <a:pt x="122" y="365"/>
                  </a:lnTo>
                  <a:lnTo>
                    <a:pt x="127" y="370"/>
                  </a:lnTo>
                  <a:lnTo>
                    <a:pt x="129" y="376"/>
                  </a:lnTo>
                  <a:lnTo>
                    <a:pt x="129" y="376"/>
                  </a:lnTo>
                  <a:lnTo>
                    <a:pt x="131" y="376"/>
                  </a:lnTo>
                  <a:lnTo>
                    <a:pt x="133" y="376"/>
                  </a:lnTo>
                  <a:lnTo>
                    <a:pt x="135" y="376"/>
                  </a:lnTo>
                  <a:lnTo>
                    <a:pt x="135" y="376"/>
                  </a:lnTo>
                  <a:lnTo>
                    <a:pt x="137" y="376"/>
                  </a:lnTo>
                  <a:lnTo>
                    <a:pt x="139" y="376"/>
                  </a:lnTo>
                  <a:lnTo>
                    <a:pt x="141" y="374"/>
                  </a:lnTo>
                  <a:lnTo>
                    <a:pt x="141" y="374"/>
                  </a:lnTo>
                  <a:lnTo>
                    <a:pt x="141" y="374"/>
                  </a:lnTo>
                  <a:lnTo>
                    <a:pt x="143" y="376"/>
                  </a:lnTo>
                  <a:lnTo>
                    <a:pt x="145" y="374"/>
                  </a:lnTo>
                  <a:lnTo>
                    <a:pt x="149" y="374"/>
                  </a:lnTo>
                  <a:lnTo>
                    <a:pt x="151" y="374"/>
                  </a:lnTo>
                  <a:lnTo>
                    <a:pt x="154" y="374"/>
                  </a:lnTo>
                  <a:lnTo>
                    <a:pt x="154" y="372"/>
                  </a:lnTo>
                  <a:lnTo>
                    <a:pt x="156" y="372"/>
                  </a:lnTo>
                  <a:lnTo>
                    <a:pt x="158" y="374"/>
                  </a:lnTo>
                  <a:lnTo>
                    <a:pt x="158" y="374"/>
                  </a:lnTo>
                  <a:lnTo>
                    <a:pt x="160" y="374"/>
                  </a:lnTo>
                  <a:lnTo>
                    <a:pt x="160" y="376"/>
                  </a:lnTo>
                  <a:lnTo>
                    <a:pt x="160" y="376"/>
                  </a:lnTo>
                  <a:lnTo>
                    <a:pt x="160" y="376"/>
                  </a:lnTo>
                  <a:lnTo>
                    <a:pt x="160" y="378"/>
                  </a:lnTo>
                  <a:lnTo>
                    <a:pt x="162" y="378"/>
                  </a:lnTo>
                  <a:lnTo>
                    <a:pt x="164" y="378"/>
                  </a:lnTo>
                  <a:lnTo>
                    <a:pt x="166" y="378"/>
                  </a:lnTo>
                  <a:lnTo>
                    <a:pt x="168" y="376"/>
                  </a:lnTo>
                  <a:lnTo>
                    <a:pt x="170" y="376"/>
                  </a:lnTo>
                  <a:lnTo>
                    <a:pt x="170" y="376"/>
                  </a:lnTo>
                  <a:lnTo>
                    <a:pt x="172" y="376"/>
                  </a:lnTo>
                  <a:lnTo>
                    <a:pt x="174" y="376"/>
                  </a:lnTo>
                  <a:lnTo>
                    <a:pt x="174" y="378"/>
                  </a:lnTo>
                  <a:lnTo>
                    <a:pt x="174" y="378"/>
                  </a:lnTo>
                  <a:lnTo>
                    <a:pt x="174" y="380"/>
                  </a:lnTo>
                  <a:lnTo>
                    <a:pt x="172" y="382"/>
                  </a:lnTo>
                  <a:lnTo>
                    <a:pt x="170" y="382"/>
                  </a:lnTo>
                  <a:lnTo>
                    <a:pt x="168" y="384"/>
                  </a:lnTo>
                  <a:lnTo>
                    <a:pt x="168" y="386"/>
                  </a:lnTo>
                  <a:lnTo>
                    <a:pt x="166" y="386"/>
                  </a:lnTo>
                  <a:lnTo>
                    <a:pt x="164" y="386"/>
                  </a:lnTo>
                  <a:lnTo>
                    <a:pt x="160" y="388"/>
                  </a:lnTo>
                  <a:lnTo>
                    <a:pt x="158" y="388"/>
                  </a:lnTo>
                  <a:lnTo>
                    <a:pt x="154" y="388"/>
                  </a:lnTo>
                  <a:lnTo>
                    <a:pt x="151" y="388"/>
                  </a:lnTo>
                  <a:lnTo>
                    <a:pt x="149" y="390"/>
                  </a:lnTo>
                  <a:lnTo>
                    <a:pt x="149" y="390"/>
                  </a:lnTo>
                  <a:lnTo>
                    <a:pt x="149" y="392"/>
                  </a:lnTo>
                  <a:lnTo>
                    <a:pt x="149" y="394"/>
                  </a:lnTo>
                  <a:lnTo>
                    <a:pt x="149" y="396"/>
                  </a:lnTo>
                  <a:lnTo>
                    <a:pt x="149" y="399"/>
                  </a:lnTo>
                  <a:lnTo>
                    <a:pt x="147" y="399"/>
                  </a:lnTo>
                  <a:lnTo>
                    <a:pt x="147" y="399"/>
                  </a:lnTo>
                  <a:lnTo>
                    <a:pt x="147" y="399"/>
                  </a:lnTo>
                  <a:lnTo>
                    <a:pt x="147" y="401"/>
                  </a:lnTo>
                  <a:lnTo>
                    <a:pt x="147" y="403"/>
                  </a:lnTo>
                  <a:lnTo>
                    <a:pt x="149" y="403"/>
                  </a:lnTo>
                  <a:lnTo>
                    <a:pt x="149" y="403"/>
                  </a:lnTo>
                  <a:lnTo>
                    <a:pt x="149" y="403"/>
                  </a:lnTo>
                  <a:lnTo>
                    <a:pt x="147" y="403"/>
                  </a:lnTo>
                  <a:lnTo>
                    <a:pt x="147" y="403"/>
                  </a:lnTo>
                  <a:lnTo>
                    <a:pt x="147" y="405"/>
                  </a:lnTo>
                  <a:lnTo>
                    <a:pt x="147" y="405"/>
                  </a:lnTo>
                  <a:lnTo>
                    <a:pt x="147" y="407"/>
                  </a:lnTo>
                  <a:lnTo>
                    <a:pt x="147" y="409"/>
                  </a:lnTo>
                  <a:lnTo>
                    <a:pt x="154" y="417"/>
                  </a:lnTo>
                  <a:lnTo>
                    <a:pt x="158" y="419"/>
                  </a:lnTo>
                  <a:lnTo>
                    <a:pt x="160" y="421"/>
                  </a:lnTo>
                  <a:lnTo>
                    <a:pt x="160" y="426"/>
                  </a:lnTo>
                  <a:lnTo>
                    <a:pt x="160" y="426"/>
                  </a:lnTo>
                  <a:lnTo>
                    <a:pt x="158" y="428"/>
                  </a:lnTo>
                  <a:lnTo>
                    <a:pt x="158" y="428"/>
                  </a:lnTo>
                  <a:lnTo>
                    <a:pt x="158" y="430"/>
                  </a:lnTo>
                  <a:lnTo>
                    <a:pt x="158" y="430"/>
                  </a:lnTo>
                  <a:lnTo>
                    <a:pt x="162" y="430"/>
                  </a:lnTo>
                  <a:lnTo>
                    <a:pt x="162" y="432"/>
                  </a:lnTo>
                  <a:lnTo>
                    <a:pt x="162" y="434"/>
                  </a:lnTo>
                  <a:lnTo>
                    <a:pt x="160" y="436"/>
                  </a:lnTo>
                  <a:lnTo>
                    <a:pt x="160" y="440"/>
                  </a:lnTo>
                  <a:lnTo>
                    <a:pt x="162" y="442"/>
                  </a:lnTo>
                  <a:lnTo>
                    <a:pt x="160" y="442"/>
                  </a:lnTo>
                  <a:lnTo>
                    <a:pt x="160" y="442"/>
                  </a:lnTo>
                  <a:lnTo>
                    <a:pt x="160" y="442"/>
                  </a:lnTo>
                  <a:lnTo>
                    <a:pt x="158" y="444"/>
                  </a:lnTo>
                  <a:lnTo>
                    <a:pt x="156" y="442"/>
                  </a:lnTo>
                  <a:lnTo>
                    <a:pt x="156" y="444"/>
                  </a:lnTo>
                  <a:lnTo>
                    <a:pt x="154" y="444"/>
                  </a:lnTo>
                  <a:lnTo>
                    <a:pt x="151" y="446"/>
                  </a:lnTo>
                  <a:lnTo>
                    <a:pt x="149" y="446"/>
                  </a:lnTo>
                  <a:lnTo>
                    <a:pt x="147" y="444"/>
                  </a:lnTo>
                  <a:lnTo>
                    <a:pt x="147" y="444"/>
                  </a:lnTo>
                  <a:lnTo>
                    <a:pt x="147" y="444"/>
                  </a:lnTo>
                  <a:lnTo>
                    <a:pt x="145" y="444"/>
                  </a:lnTo>
                  <a:lnTo>
                    <a:pt x="143" y="442"/>
                  </a:lnTo>
                  <a:lnTo>
                    <a:pt x="143" y="444"/>
                  </a:lnTo>
                  <a:lnTo>
                    <a:pt x="141" y="444"/>
                  </a:lnTo>
                  <a:lnTo>
                    <a:pt x="141" y="446"/>
                  </a:lnTo>
                  <a:lnTo>
                    <a:pt x="143" y="446"/>
                  </a:lnTo>
                  <a:lnTo>
                    <a:pt x="141" y="446"/>
                  </a:lnTo>
                  <a:lnTo>
                    <a:pt x="141" y="446"/>
                  </a:lnTo>
                  <a:lnTo>
                    <a:pt x="141" y="448"/>
                  </a:lnTo>
                  <a:lnTo>
                    <a:pt x="141" y="448"/>
                  </a:lnTo>
                  <a:lnTo>
                    <a:pt x="139" y="448"/>
                  </a:lnTo>
                  <a:lnTo>
                    <a:pt x="139" y="450"/>
                  </a:lnTo>
                  <a:lnTo>
                    <a:pt x="139" y="450"/>
                  </a:lnTo>
                  <a:lnTo>
                    <a:pt x="139" y="453"/>
                  </a:lnTo>
                  <a:lnTo>
                    <a:pt x="139" y="453"/>
                  </a:lnTo>
                  <a:lnTo>
                    <a:pt x="139" y="455"/>
                  </a:lnTo>
                  <a:lnTo>
                    <a:pt x="139" y="457"/>
                  </a:lnTo>
                  <a:lnTo>
                    <a:pt x="139" y="457"/>
                  </a:lnTo>
                  <a:lnTo>
                    <a:pt x="139" y="461"/>
                  </a:lnTo>
                  <a:lnTo>
                    <a:pt x="137" y="461"/>
                  </a:lnTo>
                  <a:lnTo>
                    <a:pt x="135" y="461"/>
                  </a:lnTo>
                  <a:lnTo>
                    <a:pt x="133" y="459"/>
                  </a:lnTo>
                  <a:lnTo>
                    <a:pt x="131" y="459"/>
                  </a:lnTo>
                  <a:lnTo>
                    <a:pt x="131" y="461"/>
                  </a:lnTo>
                  <a:lnTo>
                    <a:pt x="131" y="463"/>
                  </a:lnTo>
                  <a:lnTo>
                    <a:pt x="131" y="465"/>
                  </a:lnTo>
                  <a:lnTo>
                    <a:pt x="129" y="467"/>
                  </a:lnTo>
                  <a:lnTo>
                    <a:pt x="127" y="467"/>
                  </a:lnTo>
                  <a:lnTo>
                    <a:pt x="124" y="467"/>
                  </a:lnTo>
                  <a:lnTo>
                    <a:pt x="124" y="469"/>
                  </a:lnTo>
                  <a:lnTo>
                    <a:pt x="124" y="471"/>
                  </a:lnTo>
                  <a:lnTo>
                    <a:pt x="124" y="471"/>
                  </a:lnTo>
                  <a:lnTo>
                    <a:pt x="124" y="473"/>
                  </a:lnTo>
                  <a:lnTo>
                    <a:pt x="122" y="475"/>
                  </a:lnTo>
                  <a:lnTo>
                    <a:pt x="122" y="477"/>
                  </a:lnTo>
                  <a:lnTo>
                    <a:pt x="122" y="477"/>
                  </a:lnTo>
                  <a:lnTo>
                    <a:pt x="122" y="479"/>
                  </a:lnTo>
                  <a:lnTo>
                    <a:pt x="124" y="479"/>
                  </a:lnTo>
                  <a:lnTo>
                    <a:pt x="124" y="479"/>
                  </a:lnTo>
                  <a:lnTo>
                    <a:pt x="124" y="479"/>
                  </a:lnTo>
                  <a:lnTo>
                    <a:pt x="124" y="482"/>
                  </a:lnTo>
                  <a:lnTo>
                    <a:pt x="124" y="482"/>
                  </a:lnTo>
                  <a:lnTo>
                    <a:pt x="127" y="482"/>
                  </a:lnTo>
                  <a:lnTo>
                    <a:pt x="127" y="484"/>
                  </a:lnTo>
                  <a:lnTo>
                    <a:pt x="127" y="486"/>
                  </a:lnTo>
                  <a:lnTo>
                    <a:pt x="127" y="486"/>
                  </a:lnTo>
                  <a:lnTo>
                    <a:pt x="127" y="488"/>
                  </a:lnTo>
                  <a:lnTo>
                    <a:pt x="127" y="490"/>
                  </a:lnTo>
                  <a:lnTo>
                    <a:pt x="129" y="490"/>
                  </a:lnTo>
                  <a:lnTo>
                    <a:pt x="129" y="490"/>
                  </a:lnTo>
                  <a:lnTo>
                    <a:pt x="127" y="492"/>
                  </a:lnTo>
                  <a:lnTo>
                    <a:pt x="127" y="492"/>
                  </a:lnTo>
                  <a:lnTo>
                    <a:pt x="127" y="492"/>
                  </a:lnTo>
                  <a:lnTo>
                    <a:pt x="124" y="492"/>
                  </a:lnTo>
                  <a:lnTo>
                    <a:pt x="120" y="492"/>
                  </a:lnTo>
                  <a:lnTo>
                    <a:pt x="118" y="492"/>
                  </a:lnTo>
                  <a:lnTo>
                    <a:pt x="114" y="490"/>
                  </a:lnTo>
                  <a:lnTo>
                    <a:pt x="112" y="488"/>
                  </a:lnTo>
                  <a:lnTo>
                    <a:pt x="112" y="492"/>
                  </a:lnTo>
                  <a:lnTo>
                    <a:pt x="112" y="494"/>
                  </a:lnTo>
                  <a:lnTo>
                    <a:pt x="112" y="498"/>
                  </a:lnTo>
                  <a:lnTo>
                    <a:pt x="112" y="498"/>
                  </a:lnTo>
                  <a:lnTo>
                    <a:pt x="112" y="498"/>
                  </a:lnTo>
                  <a:lnTo>
                    <a:pt x="110" y="500"/>
                  </a:lnTo>
                  <a:lnTo>
                    <a:pt x="110" y="500"/>
                  </a:lnTo>
                  <a:lnTo>
                    <a:pt x="106" y="500"/>
                  </a:lnTo>
                  <a:lnTo>
                    <a:pt x="106" y="502"/>
                  </a:lnTo>
                  <a:lnTo>
                    <a:pt x="108" y="511"/>
                  </a:lnTo>
                  <a:lnTo>
                    <a:pt x="110" y="511"/>
                  </a:lnTo>
                  <a:lnTo>
                    <a:pt x="110" y="513"/>
                  </a:lnTo>
                  <a:lnTo>
                    <a:pt x="112" y="511"/>
                  </a:lnTo>
                  <a:lnTo>
                    <a:pt x="114" y="511"/>
                  </a:lnTo>
                  <a:lnTo>
                    <a:pt x="114" y="513"/>
                  </a:lnTo>
                  <a:lnTo>
                    <a:pt x="116" y="515"/>
                  </a:lnTo>
                  <a:lnTo>
                    <a:pt x="116" y="517"/>
                  </a:lnTo>
                  <a:lnTo>
                    <a:pt x="116" y="519"/>
                  </a:lnTo>
                  <a:lnTo>
                    <a:pt x="116" y="523"/>
                  </a:lnTo>
                  <a:lnTo>
                    <a:pt x="116" y="523"/>
                  </a:lnTo>
                  <a:lnTo>
                    <a:pt x="114" y="525"/>
                  </a:lnTo>
                  <a:lnTo>
                    <a:pt x="114" y="527"/>
                  </a:lnTo>
                  <a:lnTo>
                    <a:pt x="114" y="527"/>
                  </a:lnTo>
                  <a:lnTo>
                    <a:pt x="114" y="527"/>
                  </a:lnTo>
                  <a:lnTo>
                    <a:pt x="116" y="529"/>
                  </a:lnTo>
                  <a:lnTo>
                    <a:pt x="116" y="529"/>
                  </a:lnTo>
                  <a:lnTo>
                    <a:pt x="114" y="531"/>
                  </a:lnTo>
                  <a:lnTo>
                    <a:pt x="112" y="533"/>
                  </a:lnTo>
                  <a:lnTo>
                    <a:pt x="110" y="535"/>
                  </a:lnTo>
                  <a:lnTo>
                    <a:pt x="108" y="535"/>
                  </a:lnTo>
                  <a:lnTo>
                    <a:pt x="108" y="538"/>
                  </a:lnTo>
                  <a:lnTo>
                    <a:pt x="108" y="540"/>
                  </a:lnTo>
                  <a:lnTo>
                    <a:pt x="106" y="544"/>
                  </a:lnTo>
                  <a:lnTo>
                    <a:pt x="106" y="544"/>
                  </a:lnTo>
                  <a:lnTo>
                    <a:pt x="106" y="544"/>
                  </a:lnTo>
                  <a:lnTo>
                    <a:pt x="106" y="544"/>
                  </a:lnTo>
                  <a:lnTo>
                    <a:pt x="104" y="544"/>
                  </a:lnTo>
                  <a:lnTo>
                    <a:pt x="104" y="546"/>
                  </a:lnTo>
                  <a:lnTo>
                    <a:pt x="104" y="548"/>
                  </a:lnTo>
                  <a:lnTo>
                    <a:pt x="106" y="548"/>
                  </a:lnTo>
                  <a:lnTo>
                    <a:pt x="108" y="548"/>
                  </a:lnTo>
                  <a:lnTo>
                    <a:pt x="110" y="548"/>
                  </a:lnTo>
                  <a:lnTo>
                    <a:pt x="110" y="548"/>
                  </a:lnTo>
                  <a:lnTo>
                    <a:pt x="110" y="548"/>
                  </a:lnTo>
                  <a:lnTo>
                    <a:pt x="110" y="548"/>
                  </a:lnTo>
                  <a:lnTo>
                    <a:pt x="118" y="560"/>
                  </a:lnTo>
                  <a:lnTo>
                    <a:pt x="118" y="560"/>
                  </a:lnTo>
                  <a:lnTo>
                    <a:pt x="120" y="562"/>
                  </a:lnTo>
                  <a:lnTo>
                    <a:pt x="120" y="562"/>
                  </a:lnTo>
                  <a:lnTo>
                    <a:pt x="120" y="565"/>
                  </a:lnTo>
                  <a:lnTo>
                    <a:pt x="122" y="567"/>
                  </a:lnTo>
                  <a:lnTo>
                    <a:pt x="122" y="569"/>
                  </a:lnTo>
                  <a:lnTo>
                    <a:pt x="122" y="571"/>
                  </a:lnTo>
                  <a:lnTo>
                    <a:pt x="124" y="571"/>
                  </a:lnTo>
                  <a:lnTo>
                    <a:pt x="124" y="573"/>
                  </a:lnTo>
                  <a:lnTo>
                    <a:pt x="129" y="575"/>
                  </a:lnTo>
                  <a:lnTo>
                    <a:pt x="129" y="577"/>
                  </a:lnTo>
                  <a:lnTo>
                    <a:pt x="129" y="579"/>
                  </a:lnTo>
                  <a:lnTo>
                    <a:pt x="129" y="581"/>
                  </a:lnTo>
                  <a:lnTo>
                    <a:pt x="131" y="579"/>
                  </a:lnTo>
                  <a:lnTo>
                    <a:pt x="133" y="579"/>
                  </a:lnTo>
                  <a:lnTo>
                    <a:pt x="135" y="577"/>
                  </a:lnTo>
                  <a:lnTo>
                    <a:pt x="135" y="577"/>
                  </a:lnTo>
                  <a:lnTo>
                    <a:pt x="139" y="577"/>
                  </a:lnTo>
                  <a:lnTo>
                    <a:pt x="141" y="575"/>
                  </a:lnTo>
                  <a:lnTo>
                    <a:pt x="141" y="579"/>
                  </a:lnTo>
                  <a:lnTo>
                    <a:pt x="143" y="579"/>
                  </a:lnTo>
                  <a:lnTo>
                    <a:pt x="143" y="581"/>
                  </a:lnTo>
                  <a:lnTo>
                    <a:pt x="145" y="583"/>
                  </a:lnTo>
                  <a:lnTo>
                    <a:pt x="143" y="585"/>
                  </a:lnTo>
                  <a:lnTo>
                    <a:pt x="139" y="587"/>
                  </a:lnTo>
                  <a:lnTo>
                    <a:pt x="139" y="587"/>
                  </a:lnTo>
                  <a:lnTo>
                    <a:pt x="139" y="589"/>
                  </a:lnTo>
                  <a:lnTo>
                    <a:pt x="141" y="589"/>
                  </a:lnTo>
                  <a:lnTo>
                    <a:pt x="145" y="589"/>
                  </a:lnTo>
                  <a:lnTo>
                    <a:pt x="145" y="587"/>
                  </a:lnTo>
                  <a:lnTo>
                    <a:pt x="145" y="587"/>
                  </a:lnTo>
                  <a:lnTo>
                    <a:pt x="147" y="587"/>
                  </a:lnTo>
                  <a:lnTo>
                    <a:pt x="147" y="587"/>
                  </a:lnTo>
                  <a:lnTo>
                    <a:pt x="147" y="587"/>
                  </a:lnTo>
                  <a:lnTo>
                    <a:pt x="147" y="587"/>
                  </a:lnTo>
                  <a:lnTo>
                    <a:pt x="147" y="589"/>
                  </a:lnTo>
                  <a:lnTo>
                    <a:pt x="149" y="591"/>
                  </a:lnTo>
                  <a:lnTo>
                    <a:pt x="151" y="594"/>
                  </a:lnTo>
                  <a:lnTo>
                    <a:pt x="151" y="596"/>
                  </a:lnTo>
                  <a:lnTo>
                    <a:pt x="151" y="598"/>
                  </a:lnTo>
                  <a:lnTo>
                    <a:pt x="151" y="598"/>
                  </a:lnTo>
                  <a:lnTo>
                    <a:pt x="151" y="600"/>
                  </a:lnTo>
                  <a:lnTo>
                    <a:pt x="156" y="602"/>
                  </a:lnTo>
                  <a:lnTo>
                    <a:pt x="158" y="606"/>
                  </a:lnTo>
                  <a:lnTo>
                    <a:pt x="160" y="608"/>
                  </a:lnTo>
                  <a:lnTo>
                    <a:pt x="162" y="610"/>
                  </a:lnTo>
                  <a:lnTo>
                    <a:pt x="162" y="610"/>
                  </a:lnTo>
                  <a:lnTo>
                    <a:pt x="162" y="612"/>
                  </a:lnTo>
                  <a:lnTo>
                    <a:pt x="162" y="614"/>
                  </a:lnTo>
                  <a:lnTo>
                    <a:pt x="162" y="614"/>
                  </a:lnTo>
                  <a:lnTo>
                    <a:pt x="162" y="614"/>
                  </a:lnTo>
                  <a:lnTo>
                    <a:pt x="162" y="616"/>
                  </a:lnTo>
                  <a:lnTo>
                    <a:pt x="162" y="616"/>
                  </a:lnTo>
                  <a:lnTo>
                    <a:pt x="162" y="618"/>
                  </a:lnTo>
                  <a:lnTo>
                    <a:pt x="162" y="618"/>
                  </a:lnTo>
                  <a:lnTo>
                    <a:pt x="160" y="621"/>
                  </a:lnTo>
                  <a:lnTo>
                    <a:pt x="158" y="623"/>
                  </a:lnTo>
                  <a:lnTo>
                    <a:pt x="156" y="623"/>
                  </a:lnTo>
                  <a:lnTo>
                    <a:pt x="156" y="623"/>
                  </a:lnTo>
                  <a:lnTo>
                    <a:pt x="154" y="623"/>
                  </a:lnTo>
                  <a:lnTo>
                    <a:pt x="151" y="623"/>
                  </a:lnTo>
                  <a:lnTo>
                    <a:pt x="151" y="625"/>
                  </a:lnTo>
                  <a:lnTo>
                    <a:pt x="154" y="625"/>
                  </a:lnTo>
                  <a:lnTo>
                    <a:pt x="156" y="625"/>
                  </a:lnTo>
                  <a:lnTo>
                    <a:pt x="158" y="627"/>
                  </a:lnTo>
                  <a:lnTo>
                    <a:pt x="160" y="627"/>
                  </a:lnTo>
                  <a:lnTo>
                    <a:pt x="160" y="629"/>
                  </a:lnTo>
                  <a:lnTo>
                    <a:pt x="160" y="629"/>
                  </a:lnTo>
                  <a:lnTo>
                    <a:pt x="158" y="631"/>
                  </a:lnTo>
                  <a:lnTo>
                    <a:pt x="156" y="633"/>
                  </a:lnTo>
                  <a:lnTo>
                    <a:pt x="156" y="633"/>
                  </a:lnTo>
                  <a:lnTo>
                    <a:pt x="156" y="633"/>
                  </a:lnTo>
                  <a:lnTo>
                    <a:pt x="158" y="637"/>
                  </a:lnTo>
                  <a:lnTo>
                    <a:pt x="162" y="637"/>
                  </a:lnTo>
                  <a:lnTo>
                    <a:pt x="170" y="637"/>
                  </a:lnTo>
                  <a:lnTo>
                    <a:pt x="178" y="639"/>
                  </a:lnTo>
                  <a:lnTo>
                    <a:pt x="187" y="641"/>
                  </a:lnTo>
                  <a:lnTo>
                    <a:pt x="189" y="645"/>
                  </a:lnTo>
                  <a:lnTo>
                    <a:pt x="195" y="650"/>
                  </a:lnTo>
                  <a:lnTo>
                    <a:pt x="199" y="652"/>
                  </a:lnTo>
                  <a:lnTo>
                    <a:pt x="203" y="654"/>
                  </a:lnTo>
                  <a:lnTo>
                    <a:pt x="207" y="658"/>
                  </a:lnTo>
                  <a:lnTo>
                    <a:pt x="230" y="679"/>
                  </a:lnTo>
                  <a:lnTo>
                    <a:pt x="230" y="679"/>
                  </a:lnTo>
                  <a:lnTo>
                    <a:pt x="230" y="679"/>
                  </a:lnTo>
                  <a:lnTo>
                    <a:pt x="232" y="679"/>
                  </a:lnTo>
                  <a:lnTo>
                    <a:pt x="234" y="681"/>
                  </a:lnTo>
                  <a:lnTo>
                    <a:pt x="236" y="681"/>
                  </a:lnTo>
                  <a:lnTo>
                    <a:pt x="239" y="681"/>
                  </a:lnTo>
                  <a:lnTo>
                    <a:pt x="241" y="681"/>
                  </a:lnTo>
                  <a:lnTo>
                    <a:pt x="245" y="679"/>
                  </a:lnTo>
                  <a:lnTo>
                    <a:pt x="245" y="679"/>
                  </a:lnTo>
                  <a:lnTo>
                    <a:pt x="249" y="681"/>
                  </a:lnTo>
                  <a:lnTo>
                    <a:pt x="251" y="681"/>
                  </a:lnTo>
                  <a:lnTo>
                    <a:pt x="251" y="683"/>
                  </a:lnTo>
                  <a:lnTo>
                    <a:pt x="253" y="683"/>
                  </a:lnTo>
                  <a:lnTo>
                    <a:pt x="255" y="685"/>
                  </a:lnTo>
                  <a:lnTo>
                    <a:pt x="255" y="687"/>
                  </a:lnTo>
                  <a:lnTo>
                    <a:pt x="257" y="687"/>
                  </a:lnTo>
                  <a:lnTo>
                    <a:pt x="257" y="689"/>
                  </a:lnTo>
                  <a:lnTo>
                    <a:pt x="257" y="689"/>
                  </a:lnTo>
                  <a:lnTo>
                    <a:pt x="255" y="689"/>
                  </a:lnTo>
                  <a:lnTo>
                    <a:pt x="255" y="691"/>
                  </a:lnTo>
                  <a:lnTo>
                    <a:pt x="255" y="691"/>
                  </a:lnTo>
                  <a:lnTo>
                    <a:pt x="255" y="691"/>
                  </a:lnTo>
                  <a:lnTo>
                    <a:pt x="255" y="693"/>
                  </a:lnTo>
                  <a:lnTo>
                    <a:pt x="255" y="693"/>
                  </a:lnTo>
                  <a:lnTo>
                    <a:pt x="257" y="695"/>
                  </a:lnTo>
                  <a:lnTo>
                    <a:pt x="259" y="695"/>
                  </a:lnTo>
                  <a:lnTo>
                    <a:pt x="259" y="697"/>
                  </a:lnTo>
                  <a:lnTo>
                    <a:pt x="259" y="699"/>
                  </a:lnTo>
                  <a:lnTo>
                    <a:pt x="261" y="699"/>
                  </a:lnTo>
                  <a:lnTo>
                    <a:pt x="261" y="699"/>
                  </a:lnTo>
                  <a:lnTo>
                    <a:pt x="261" y="701"/>
                  </a:lnTo>
                  <a:lnTo>
                    <a:pt x="263" y="701"/>
                  </a:lnTo>
                  <a:lnTo>
                    <a:pt x="263" y="703"/>
                  </a:lnTo>
                  <a:lnTo>
                    <a:pt x="263" y="703"/>
                  </a:lnTo>
                  <a:lnTo>
                    <a:pt x="263" y="706"/>
                  </a:lnTo>
                  <a:lnTo>
                    <a:pt x="263" y="706"/>
                  </a:lnTo>
                  <a:lnTo>
                    <a:pt x="261" y="706"/>
                  </a:lnTo>
                  <a:lnTo>
                    <a:pt x="261" y="708"/>
                  </a:lnTo>
                  <a:lnTo>
                    <a:pt x="261" y="708"/>
                  </a:lnTo>
                  <a:lnTo>
                    <a:pt x="263" y="710"/>
                  </a:lnTo>
                  <a:lnTo>
                    <a:pt x="263" y="710"/>
                  </a:lnTo>
                  <a:lnTo>
                    <a:pt x="266" y="710"/>
                  </a:lnTo>
                  <a:lnTo>
                    <a:pt x="266" y="710"/>
                  </a:lnTo>
                  <a:lnTo>
                    <a:pt x="266" y="712"/>
                  </a:lnTo>
                  <a:lnTo>
                    <a:pt x="268" y="712"/>
                  </a:lnTo>
                  <a:lnTo>
                    <a:pt x="270" y="712"/>
                  </a:lnTo>
                  <a:lnTo>
                    <a:pt x="270" y="714"/>
                  </a:lnTo>
                  <a:lnTo>
                    <a:pt x="272" y="718"/>
                  </a:lnTo>
                  <a:lnTo>
                    <a:pt x="274" y="720"/>
                  </a:lnTo>
                  <a:lnTo>
                    <a:pt x="276" y="720"/>
                  </a:lnTo>
                  <a:lnTo>
                    <a:pt x="276" y="722"/>
                  </a:lnTo>
                  <a:lnTo>
                    <a:pt x="276" y="722"/>
                  </a:lnTo>
                  <a:lnTo>
                    <a:pt x="276" y="724"/>
                  </a:lnTo>
                  <a:lnTo>
                    <a:pt x="280" y="728"/>
                  </a:lnTo>
                  <a:lnTo>
                    <a:pt x="280" y="728"/>
                  </a:lnTo>
                  <a:lnTo>
                    <a:pt x="282" y="730"/>
                  </a:lnTo>
                  <a:lnTo>
                    <a:pt x="282" y="730"/>
                  </a:lnTo>
                  <a:lnTo>
                    <a:pt x="282" y="730"/>
                  </a:lnTo>
                  <a:lnTo>
                    <a:pt x="282" y="733"/>
                  </a:lnTo>
                  <a:lnTo>
                    <a:pt x="282" y="735"/>
                  </a:lnTo>
                  <a:lnTo>
                    <a:pt x="284" y="735"/>
                  </a:lnTo>
                  <a:lnTo>
                    <a:pt x="286" y="737"/>
                  </a:lnTo>
                  <a:lnTo>
                    <a:pt x="288" y="739"/>
                  </a:lnTo>
                  <a:lnTo>
                    <a:pt x="288" y="741"/>
                  </a:lnTo>
                  <a:lnTo>
                    <a:pt x="288" y="743"/>
                  </a:lnTo>
                  <a:lnTo>
                    <a:pt x="276" y="774"/>
                  </a:lnTo>
                  <a:lnTo>
                    <a:pt x="276" y="809"/>
                  </a:lnTo>
                  <a:lnTo>
                    <a:pt x="301" y="809"/>
                  </a:lnTo>
                  <a:lnTo>
                    <a:pt x="301" y="811"/>
                  </a:lnTo>
                  <a:lnTo>
                    <a:pt x="301" y="811"/>
                  </a:lnTo>
                  <a:lnTo>
                    <a:pt x="301" y="855"/>
                  </a:lnTo>
                  <a:lnTo>
                    <a:pt x="301" y="857"/>
                  </a:lnTo>
                  <a:lnTo>
                    <a:pt x="309" y="857"/>
                  </a:lnTo>
                  <a:lnTo>
                    <a:pt x="311" y="857"/>
                  </a:lnTo>
                  <a:lnTo>
                    <a:pt x="311" y="859"/>
                  </a:lnTo>
                  <a:lnTo>
                    <a:pt x="313" y="859"/>
                  </a:lnTo>
                  <a:lnTo>
                    <a:pt x="313" y="861"/>
                  </a:lnTo>
                  <a:lnTo>
                    <a:pt x="313" y="863"/>
                  </a:lnTo>
                  <a:lnTo>
                    <a:pt x="315" y="867"/>
                  </a:lnTo>
                  <a:lnTo>
                    <a:pt x="315" y="867"/>
                  </a:lnTo>
                  <a:lnTo>
                    <a:pt x="315" y="869"/>
                  </a:lnTo>
                  <a:lnTo>
                    <a:pt x="317" y="869"/>
                  </a:lnTo>
                  <a:lnTo>
                    <a:pt x="317" y="869"/>
                  </a:lnTo>
                  <a:lnTo>
                    <a:pt x="317" y="869"/>
                  </a:lnTo>
                  <a:lnTo>
                    <a:pt x="322" y="869"/>
                  </a:lnTo>
                  <a:lnTo>
                    <a:pt x="322" y="869"/>
                  </a:lnTo>
                  <a:lnTo>
                    <a:pt x="324" y="869"/>
                  </a:lnTo>
                  <a:lnTo>
                    <a:pt x="324" y="869"/>
                  </a:lnTo>
                  <a:lnTo>
                    <a:pt x="326" y="871"/>
                  </a:lnTo>
                  <a:lnTo>
                    <a:pt x="328" y="876"/>
                  </a:lnTo>
                  <a:lnTo>
                    <a:pt x="330" y="878"/>
                  </a:lnTo>
                  <a:lnTo>
                    <a:pt x="332" y="878"/>
                  </a:lnTo>
                  <a:lnTo>
                    <a:pt x="332" y="880"/>
                  </a:lnTo>
                  <a:lnTo>
                    <a:pt x="332" y="880"/>
                  </a:lnTo>
                  <a:lnTo>
                    <a:pt x="332" y="882"/>
                  </a:lnTo>
                  <a:lnTo>
                    <a:pt x="330" y="882"/>
                  </a:lnTo>
                  <a:lnTo>
                    <a:pt x="330" y="882"/>
                  </a:lnTo>
                  <a:lnTo>
                    <a:pt x="330" y="884"/>
                  </a:lnTo>
                  <a:lnTo>
                    <a:pt x="330" y="884"/>
                  </a:lnTo>
                  <a:lnTo>
                    <a:pt x="330" y="884"/>
                  </a:lnTo>
                  <a:lnTo>
                    <a:pt x="330" y="886"/>
                  </a:lnTo>
                  <a:lnTo>
                    <a:pt x="332" y="888"/>
                  </a:lnTo>
                  <a:lnTo>
                    <a:pt x="332" y="890"/>
                  </a:lnTo>
                  <a:lnTo>
                    <a:pt x="332" y="890"/>
                  </a:lnTo>
                  <a:lnTo>
                    <a:pt x="334" y="894"/>
                  </a:lnTo>
                  <a:lnTo>
                    <a:pt x="334" y="894"/>
                  </a:lnTo>
                  <a:lnTo>
                    <a:pt x="334" y="896"/>
                  </a:lnTo>
                  <a:lnTo>
                    <a:pt x="336" y="896"/>
                  </a:lnTo>
                  <a:lnTo>
                    <a:pt x="336" y="898"/>
                  </a:lnTo>
                  <a:lnTo>
                    <a:pt x="336" y="898"/>
                  </a:lnTo>
                  <a:lnTo>
                    <a:pt x="338" y="898"/>
                  </a:lnTo>
                  <a:lnTo>
                    <a:pt x="340" y="901"/>
                  </a:lnTo>
                  <a:lnTo>
                    <a:pt x="340" y="901"/>
                  </a:lnTo>
                  <a:lnTo>
                    <a:pt x="340" y="901"/>
                  </a:lnTo>
                  <a:lnTo>
                    <a:pt x="340" y="901"/>
                  </a:lnTo>
                  <a:lnTo>
                    <a:pt x="340" y="901"/>
                  </a:lnTo>
                  <a:lnTo>
                    <a:pt x="340" y="898"/>
                  </a:lnTo>
                  <a:lnTo>
                    <a:pt x="340" y="901"/>
                  </a:lnTo>
                  <a:lnTo>
                    <a:pt x="346" y="901"/>
                  </a:lnTo>
                  <a:lnTo>
                    <a:pt x="348" y="901"/>
                  </a:lnTo>
                  <a:lnTo>
                    <a:pt x="348" y="901"/>
                  </a:lnTo>
                  <a:lnTo>
                    <a:pt x="351" y="898"/>
                  </a:lnTo>
                  <a:lnTo>
                    <a:pt x="351" y="898"/>
                  </a:lnTo>
                  <a:lnTo>
                    <a:pt x="351" y="898"/>
                  </a:lnTo>
                  <a:lnTo>
                    <a:pt x="351" y="896"/>
                  </a:lnTo>
                  <a:lnTo>
                    <a:pt x="348" y="894"/>
                  </a:lnTo>
                  <a:lnTo>
                    <a:pt x="348" y="894"/>
                  </a:lnTo>
                  <a:lnTo>
                    <a:pt x="348" y="892"/>
                  </a:lnTo>
                  <a:lnTo>
                    <a:pt x="351" y="892"/>
                  </a:lnTo>
                  <a:lnTo>
                    <a:pt x="353" y="894"/>
                  </a:lnTo>
                  <a:lnTo>
                    <a:pt x="359" y="894"/>
                  </a:lnTo>
                  <a:lnTo>
                    <a:pt x="361" y="894"/>
                  </a:lnTo>
                  <a:lnTo>
                    <a:pt x="361" y="894"/>
                  </a:lnTo>
                  <a:lnTo>
                    <a:pt x="367" y="894"/>
                  </a:lnTo>
                  <a:lnTo>
                    <a:pt x="369" y="894"/>
                  </a:lnTo>
                  <a:lnTo>
                    <a:pt x="369" y="892"/>
                  </a:lnTo>
                  <a:lnTo>
                    <a:pt x="371" y="892"/>
                  </a:lnTo>
                  <a:lnTo>
                    <a:pt x="371" y="890"/>
                  </a:lnTo>
                  <a:lnTo>
                    <a:pt x="371" y="888"/>
                  </a:lnTo>
                  <a:lnTo>
                    <a:pt x="371" y="888"/>
                  </a:lnTo>
                  <a:lnTo>
                    <a:pt x="371" y="886"/>
                  </a:lnTo>
                  <a:lnTo>
                    <a:pt x="371" y="886"/>
                  </a:lnTo>
                  <a:lnTo>
                    <a:pt x="371" y="884"/>
                  </a:lnTo>
                  <a:lnTo>
                    <a:pt x="371" y="882"/>
                  </a:lnTo>
                  <a:lnTo>
                    <a:pt x="371" y="878"/>
                  </a:lnTo>
                  <a:lnTo>
                    <a:pt x="371" y="878"/>
                  </a:lnTo>
                  <a:lnTo>
                    <a:pt x="369" y="876"/>
                  </a:lnTo>
                  <a:lnTo>
                    <a:pt x="369" y="874"/>
                  </a:lnTo>
                  <a:lnTo>
                    <a:pt x="367" y="874"/>
                  </a:lnTo>
                  <a:lnTo>
                    <a:pt x="365" y="871"/>
                  </a:lnTo>
                  <a:lnTo>
                    <a:pt x="365" y="869"/>
                  </a:lnTo>
                  <a:lnTo>
                    <a:pt x="365" y="869"/>
                  </a:lnTo>
                  <a:lnTo>
                    <a:pt x="367" y="867"/>
                  </a:lnTo>
                  <a:lnTo>
                    <a:pt x="367" y="867"/>
                  </a:lnTo>
                  <a:lnTo>
                    <a:pt x="365" y="867"/>
                  </a:lnTo>
                  <a:lnTo>
                    <a:pt x="365" y="865"/>
                  </a:lnTo>
                  <a:lnTo>
                    <a:pt x="367" y="865"/>
                  </a:lnTo>
                  <a:lnTo>
                    <a:pt x="367" y="865"/>
                  </a:lnTo>
                  <a:lnTo>
                    <a:pt x="371" y="861"/>
                  </a:lnTo>
                  <a:lnTo>
                    <a:pt x="371" y="861"/>
                  </a:lnTo>
                  <a:lnTo>
                    <a:pt x="375" y="861"/>
                  </a:lnTo>
                  <a:lnTo>
                    <a:pt x="378" y="861"/>
                  </a:lnTo>
                  <a:lnTo>
                    <a:pt x="380" y="859"/>
                  </a:lnTo>
                  <a:lnTo>
                    <a:pt x="378" y="857"/>
                  </a:lnTo>
                  <a:lnTo>
                    <a:pt x="375" y="857"/>
                  </a:lnTo>
                  <a:lnTo>
                    <a:pt x="373" y="857"/>
                  </a:lnTo>
                  <a:lnTo>
                    <a:pt x="371" y="855"/>
                  </a:lnTo>
                  <a:lnTo>
                    <a:pt x="373" y="853"/>
                  </a:lnTo>
                  <a:lnTo>
                    <a:pt x="375" y="853"/>
                  </a:lnTo>
                  <a:lnTo>
                    <a:pt x="378" y="853"/>
                  </a:lnTo>
                  <a:lnTo>
                    <a:pt x="380" y="851"/>
                  </a:lnTo>
                  <a:lnTo>
                    <a:pt x="380" y="853"/>
                  </a:lnTo>
                  <a:lnTo>
                    <a:pt x="382" y="853"/>
                  </a:lnTo>
                  <a:lnTo>
                    <a:pt x="384" y="853"/>
                  </a:lnTo>
                  <a:lnTo>
                    <a:pt x="384" y="853"/>
                  </a:lnTo>
                  <a:lnTo>
                    <a:pt x="384" y="853"/>
                  </a:lnTo>
                  <a:lnTo>
                    <a:pt x="384" y="853"/>
                  </a:lnTo>
                  <a:lnTo>
                    <a:pt x="386" y="853"/>
                  </a:lnTo>
                  <a:lnTo>
                    <a:pt x="386" y="853"/>
                  </a:lnTo>
                  <a:lnTo>
                    <a:pt x="386" y="853"/>
                  </a:lnTo>
                  <a:lnTo>
                    <a:pt x="388" y="853"/>
                  </a:lnTo>
                  <a:lnTo>
                    <a:pt x="388" y="853"/>
                  </a:lnTo>
                  <a:lnTo>
                    <a:pt x="388" y="853"/>
                  </a:lnTo>
                  <a:lnTo>
                    <a:pt x="390" y="853"/>
                  </a:lnTo>
                  <a:lnTo>
                    <a:pt x="390" y="855"/>
                  </a:lnTo>
                  <a:lnTo>
                    <a:pt x="388" y="855"/>
                  </a:lnTo>
                  <a:lnTo>
                    <a:pt x="388" y="855"/>
                  </a:lnTo>
                  <a:lnTo>
                    <a:pt x="390" y="855"/>
                  </a:lnTo>
                  <a:lnTo>
                    <a:pt x="392" y="853"/>
                  </a:lnTo>
                  <a:lnTo>
                    <a:pt x="392" y="853"/>
                  </a:lnTo>
                  <a:lnTo>
                    <a:pt x="392" y="857"/>
                  </a:lnTo>
                  <a:lnTo>
                    <a:pt x="394" y="857"/>
                  </a:lnTo>
                  <a:lnTo>
                    <a:pt x="394" y="859"/>
                  </a:lnTo>
                  <a:lnTo>
                    <a:pt x="396" y="857"/>
                  </a:lnTo>
                  <a:lnTo>
                    <a:pt x="396" y="859"/>
                  </a:lnTo>
                  <a:lnTo>
                    <a:pt x="396" y="861"/>
                  </a:lnTo>
                  <a:lnTo>
                    <a:pt x="394" y="863"/>
                  </a:lnTo>
                  <a:lnTo>
                    <a:pt x="392" y="865"/>
                  </a:lnTo>
                  <a:lnTo>
                    <a:pt x="392" y="867"/>
                  </a:lnTo>
                  <a:lnTo>
                    <a:pt x="390" y="865"/>
                  </a:lnTo>
                  <a:lnTo>
                    <a:pt x="390" y="865"/>
                  </a:lnTo>
                  <a:lnTo>
                    <a:pt x="388" y="863"/>
                  </a:lnTo>
                  <a:lnTo>
                    <a:pt x="386" y="863"/>
                  </a:lnTo>
                  <a:lnTo>
                    <a:pt x="386" y="863"/>
                  </a:lnTo>
                  <a:lnTo>
                    <a:pt x="382" y="861"/>
                  </a:lnTo>
                  <a:lnTo>
                    <a:pt x="382" y="861"/>
                  </a:lnTo>
                  <a:lnTo>
                    <a:pt x="380" y="861"/>
                  </a:lnTo>
                  <a:lnTo>
                    <a:pt x="378" y="863"/>
                  </a:lnTo>
                  <a:lnTo>
                    <a:pt x="375" y="863"/>
                  </a:lnTo>
                  <a:lnTo>
                    <a:pt x="371" y="861"/>
                  </a:lnTo>
                  <a:lnTo>
                    <a:pt x="371" y="863"/>
                  </a:lnTo>
                  <a:lnTo>
                    <a:pt x="369" y="863"/>
                  </a:lnTo>
                  <a:lnTo>
                    <a:pt x="373" y="865"/>
                  </a:lnTo>
                  <a:lnTo>
                    <a:pt x="375" y="865"/>
                  </a:lnTo>
                  <a:lnTo>
                    <a:pt x="375" y="867"/>
                  </a:lnTo>
                  <a:lnTo>
                    <a:pt x="375" y="869"/>
                  </a:lnTo>
                  <a:lnTo>
                    <a:pt x="378" y="871"/>
                  </a:lnTo>
                  <a:lnTo>
                    <a:pt x="382" y="874"/>
                  </a:lnTo>
                  <a:lnTo>
                    <a:pt x="384" y="874"/>
                  </a:lnTo>
                  <a:lnTo>
                    <a:pt x="386" y="876"/>
                  </a:lnTo>
                  <a:lnTo>
                    <a:pt x="386" y="876"/>
                  </a:lnTo>
                  <a:lnTo>
                    <a:pt x="388" y="876"/>
                  </a:lnTo>
                  <a:lnTo>
                    <a:pt x="388" y="878"/>
                  </a:lnTo>
                  <a:lnTo>
                    <a:pt x="390" y="878"/>
                  </a:lnTo>
                  <a:lnTo>
                    <a:pt x="390" y="876"/>
                  </a:lnTo>
                  <a:lnTo>
                    <a:pt x="392" y="876"/>
                  </a:lnTo>
                  <a:lnTo>
                    <a:pt x="392" y="874"/>
                  </a:lnTo>
                  <a:lnTo>
                    <a:pt x="392" y="874"/>
                  </a:lnTo>
                  <a:lnTo>
                    <a:pt x="392" y="874"/>
                  </a:lnTo>
                  <a:lnTo>
                    <a:pt x="392" y="876"/>
                  </a:lnTo>
                  <a:lnTo>
                    <a:pt x="392" y="876"/>
                  </a:lnTo>
                  <a:lnTo>
                    <a:pt x="392" y="878"/>
                  </a:lnTo>
                  <a:lnTo>
                    <a:pt x="392" y="878"/>
                  </a:lnTo>
                  <a:lnTo>
                    <a:pt x="392" y="878"/>
                  </a:lnTo>
                  <a:lnTo>
                    <a:pt x="394" y="878"/>
                  </a:lnTo>
                  <a:lnTo>
                    <a:pt x="394" y="880"/>
                  </a:lnTo>
                  <a:lnTo>
                    <a:pt x="394" y="882"/>
                  </a:lnTo>
                  <a:lnTo>
                    <a:pt x="394" y="884"/>
                  </a:lnTo>
                  <a:lnTo>
                    <a:pt x="396" y="884"/>
                  </a:lnTo>
                  <a:lnTo>
                    <a:pt x="398" y="884"/>
                  </a:lnTo>
                  <a:lnTo>
                    <a:pt x="400" y="882"/>
                  </a:lnTo>
                  <a:lnTo>
                    <a:pt x="402" y="882"/>
                  </a:lnTo>
                  <a:lnTo>
                    <a:pt x="402" y="882"/>
                  </a:lnTo>
                  <a:lnTo>
                    <a:pt x="404" y="882"/>
                  </a:lnTo>
                  <a:lnTo>
                    <a:pt x="404" y="882"/>
                  </a:lnTo>
                  <a:lnTo>
                    <a:pt x="407" y="882"/>
                  </a:lnTo>
                  <a:lnTo>
                    <a:pt x="409" y="882"/>
                  </a:lnTo>
                  <a:lnTo>
                    <a:pt x="409" y="882"/>
                  </a:lnTo>
                  <a:lnTo>
                    <a:pt x="411" y="882"/>
                  </a:lnTo>
                  <a:lnTo>
                    <a:pt x="411" y="882"/>
                  </a:lnTo>
                  <a:lnTo>
                    <a:pt x="411" y="882"/>
                  </a:lnTo>
                  <a:lnTo>
                    <a:pt x="413" y="884"/>
                  </a:lnTo>
                  <a:lnTo>
                    <a:pt x="413" y="884"/>
                  </a:lnTo>
                  <a:lnTo>
                    <a:pt x="413" y="884"/>
                  </a:lnTo>
                  <a:lnTo>
                    <a:pt x="413" y="884"/>
                  </a:lnTo>
                  <a:lnTo>
                    <a:pt x="415" y="886"/>
                  </a:lnTo>
                  <a:lnTo>
                    <a:pt x="415" y="890"/>
                  </a:lnTo>
                  <a:lnTo>
                    <a:pt x="415" y="892"/>
                  </a:lnTo>
                  <a:lnTo>
                    <a:pt x="417" y="894"/>
                  </a:lnTo>
                  <a:lnTo>
                    <a:pt x="419" y="896"/>
                  </a:lnTo>
                  <a:lnTo>
                    <a:pt x="421" y="894"/>
                  </a:lnTo>
                  <a:lnTo>
                    <a:pt x="446" y="880"/>
                  </a:lnTo>
                  <a:lnTo>
                    <a:pt x="448" y="878"/>
                  </a:lnTo>
                  <a:lnTo>
                    <a:pt x="450" y="878"/>
                  </a:lnTo>
                  <a:lnTo>
                    <a:pt x="454" y="878"/>
                  </a:lnTo>
                  <a:lnTo>
                    <a:pt x="456" y="880"/>
                  </a:lnTo>
                  <a:lnTo>
                    <a:pt x="456" y="880"/>
                  </a:lnTo>
                  <a:lnTo>
                    <a:pt x="458" y="880"/>
                  </a:lnTo>
                  <a:lnTo>
                    <a:pt x="458" y="882"/>
                  </a:lnTo>
                  <a:lnTo>
                    <a:pt x="458" y="884"/>
                  </a:lnTo>
                  <a:lnTo>
                    <a:pt x="460" y="886"/>
                  </a:lnTo>
                  <a:lnTo>
                    <a:pt x="460" y="886"/>
                  </a:lnTo>
                  <a:lnTo>
                    <a:pt x="460" y="888"/>
                  </a:lnTo>
                  <a:lnTo>
                    <a:pt x="463" y="894"/>
                  </a:lnTo>
                  <a:lnTo>
                    <a:pt x="463" y="896"/>
                  </a:lnTo>
                  <a:lnTo>
                    <a:pt x="463" y="896"/>
                  </a:lnTo>
                  <a:lnTo>
                    <a:pt x="463" y="898"/>
                  </a:lnTo>
                  <a:lnTo>
                    <a:pt x="463" y="898"/>
                  </a:lnTo>
                  <a:lnTo>
                    <a:pt x="463" y="898"/>
                  </a:lnTo>
                  <a:lnTo>
                    <a:pt x="463" y="898"/>
                  </a:lnTo>
                  <a:lnTo>
                    <a:pt x="463" y="901"/>
                  </a:lnTo>
                  <a:lnTo>
                    <a:pt x="463" y="903"/>
                  </a:lnTo>
                  <a:lnTo>
                    <a:pt x="463" y="903"/>
                  </a:lnTo>
                  <a:lnTo>
                    <a:pt x="465" y="905"/>
                  </a:lnTo>
                  <a:lnTo>
                    <a:pt x="469" y="907"/>
                  </a:lnTo>
                  <a:lnTo>
                    <a:pt x="471" y="909"/>
                  </a:lnTo>
                  <a:lnTo>
                    <a:pt x="471" y="911"/>
                  </a:lnTo>
                  <a:lnTo>
                    <a:pt x="475" y="917"/>
                  </a:lnTo>
                  <a:lnTo>
                    <a:pt x="477" y="919"/>
                  </a:lnTo>
                  <a:lnTo>
                    <a:pt x="479" y="923"/>
                  </a:lnTo>
                  <a:lnTo>
                    <a:pt x="481" y="923"/>
                  </a:lnTo>
                  <a:lnTo>
                    <a:pt x="481" y="925"/>
                  </a:lnTo>
                  <a:lnTo>
                    <a:pt x="481" y="927"/>
                  </a:lnTo>
                  <a:lnTo>
                    <a:pt x="485" y="930"/>
                  </a:lnTo>
                  <a:lnTo>
                    <a:pt x="487" y="932"/>
                  </a:lnTo>
                  <a:lnTo>
                    <a:pt x="490" y="934"/>
                  </a:lnTo>
                  <a:lnTo>
                    <a:pt x="490" y="934"/>
                  </a:lnTo>
                  <a:lnTo>
                    <a:pt x="492" y="936"/>
                  </a:lnTo>
                  <a:lnTo>
                    <a:pt x="496" y="938"/>
                  </a:lnTo>
                  <a:lnTo>
                    <a:pt x="498" y="942"/>
                  </a:lnTo>
                  <a:lnTo>
                    <a:pt x="498" y="942"/>
                  </a:lnTo>
                  <a:lnTo>
                    <a:pt x="498" y="940"/>
                  </a:lnTo>
                  <a:lnTo>
                    <a:pt x="498" y="940"/>
                  </a:lnTo>
                  <a:lnTo>
                    <a:pt x="500" y="942"/>
                  </a:lnTo>
                  <a:lnTo>
                    <a:pt x="502" y="944"/>
                  </a:lnTo>
                  <a:lnTo>
                    <a:pt x="502" y="946"/>
                  </a:lnTo>
                  <a:lnTo>
                    <a:pt x="502" y="950"/>
                  </a:lnTo>
                  <a:lnTo>
                    <a:pt x="502" y="954"/>
                  </a:lnTo>
                  <a:lnTo>
                    <a:pt x="502" y="957"/>
                  </a:lnTo>
                  <a:lnTo>
                    <a:pt x="502" y="957"/>
                  </a:lnTo>
                  <a:lnTo>
                    <a:pt x="502" y="959"/>
                  </a:lnTo>
                  <a:lnTo>
                    <a:pt x="504" y="959"/>
                  </a:lnTo>
                  <a:lnTo>
                    <a:pt x="504" y="959"/>
                  </a:lnTo>
                  <a:lnTo>
                    <a:pt x="504" y="963"/>
                  </a:lnTo>
                  <a:lnTo>
                    <a:pt x="502" y="961"/>
                  </a:lnTo>
                  <a:lnTo>
                    <a:pt x="502" y="961"/>
                  </a:lnTo>
                  <a:lnTo>
                    <a:pt x="500" y="963"/>
                  </a:lnTo>
                  <a:lnTo>
                    <a:pt x="500" y="965"/>
                  </a:lnTo>
                  <a:lnTo>
                    <a:pt x="500" y="965"/>
                  </a:lnTo>
                  <a:lnTo>
                    <a:pt x="500" y="967"/>
                  </a:lnTo>
                  <a:lnTo>
                    <a:pt x="500" y="969"/>
                  </a:lnTo>
                  <a:lnTo>
                    <a:pt x="500" y="971"/>
                  </a:lnTo>
                  <a:lnTo>
                    <a:pt x="502" y="973"/>
                  </a:lnTo>
                  <a:lnTo>
                    <a:pt x="504" y="973"/>
                  </a:lnTo>
                  <a:lnTo>
                    <a:pt x="506" y="971"/>
                  </a:lnTo>
                  <a:lnTo>
                    <a:pt x="508" y="971"/>
                  </a:lnTo>
                  <a:lnTo>
                    <a:pt x="512" y="971"/>
                  </a:lnTo>
                  <a:lnTo>
                    <a:pt x="514" y="971"/>
                  </a:lnTo>
                  <a:lnTo>
                    <a:pt x="514" y="971"/>
                  </a:lnTo>
                  <a:lnTo>
                    <a:pt x="514" y="973"/>
                  </a:lnTo>
                  <a:lnTo>
                    <a:pt x="516" y="973"/>
                  </a:lnTo>
                  <a:lnTo>
                    <a:pt x="516" y="973"/>
                  </a:lnTo>
                  <a:lnTo>
                    <a:pt x="516" y="973"/>
                  </a:lnTo>
                  <a:lnTo>
                    <a:pt x="516" y="973"/>
                  </a:lnTo>
                  <a:lnTo>
                    <a:pt x="519" y="973"/>
                  </a:lnTo>
                  <a:lnTo>
                    <a:pt x="519" y="975"/>
                  </a:lnTo>
                  <a:lnTo>
                    <a:pt x="519" y="975"/>
                  </a:lnTo>
                  <a:lnTo>
                    <a:pt x="521" y="977"/>
                  </a:lnTo>
                  <a:lnTo>
                    <a:pt x="521" y="977"/>
                  </a:lnTo>
                  <a:lnTo>
                    <a:pt x="523" y="979"/>
                  </a:lnTo>
                  <a:lnTo>
                    <a:pt x="523" y="981"/>
                  </a:lnTo>
                  <a:lnTo>
                    <a:pt x="521" y="981"/>
                  </a:lnTo>
                  <a:lnTo>
                    <a:pt x="521" y="983"/>
                  </a:lnTo>
                  <a:lnTo>
                    <a:pt x="521" y="986"/>
                  </a:lnTo>
                  <a:lnTo>
                    <a:pt x="519" y="986"/>
                  </a:lnTo>
                  <a:lnTo>
                    <a:pt x="519" y="986"/>
                  </a:lnTo>
                  <a:lnTo>
                    <a:pt x="519" y="988"/>
                  </a:lnTo>
                  <a:lnTo>
                    <a:pt x="519" y="988"/>
                  </a:lnTo>
                  <a:lnTo>
                    <a:pt x="519" y="988"/>
                  </a:lnTo>
                  <a:lnTo>
                    <a:pt x="519" y="988"/>
                  </a:lnTo>
                  <a:lnTo>
                    <a:pt x="516" y="986"/>
                  </a:lnTo>
                  <a:lnTo>
                    <a:pt x="514" y="983"/>
                  </a:lnTo>
                  <a:lnTo>
                    <a:pt x="514" y="983"/>
                  </a:lnTo>
                  <a:lnTo>
                    <a:pt x="512" y="983"/>
                  </a:lnTo>
                  <a:lnTo>
                    <a:pt x="512" y="986"/>
                  </a:lnTo>
                  <a:lnTo>
                    <a:pt x="512" y="990"/>
                  </a:lnTo>
                  <a:lnTo>
                    <a:pt x="512" y="990"/>
                  </a:lnTo>
                  <a:lnTo>
                    <a:pt x="516" y="996"/>
                  </a:lnTo>
                  <a:lnTo>
                    <a:pt x="516" y="996"/>
                  </a:lnTo>
                  <a:lnTo>
                    <a:pt x="519" y="998"/>
                  </a:lnTo>
                  <a:lnTo>
                    <a:pt x="519" y="998"/>
                  </a:lnTo>
                  <a:lnTo>
                    <a:pt x="523" y="998"/>
                  </a:lnTo>
                  <a:lnTo>
                    <a:pt x="525" y="998"/>
                  </a:lnTo>
                  <a:lnTo>
                    <a:pt x="527" y="1000"/>
                  </a:lnTo>
                  <a:lnTo>
                    <a:pt x="529" y="1002"/>
                  </a:lnTo>
                  <a:lnTo>
                    <a:pt x="531" y="1006"/>
                  </a:lnTo>
                  <a:lnTo>
                    <a:pt x="533" y="1010"/>
                  </a:lnTo>
                  <a:lnTo>
                    <a:pt x="533" y="1021"/>
                  </a:lnTo>
                  <a:lnTo>
                    <a:pt x="533" y="1023"/>
                  </a:lnTo>
                  <a:lnTo>
                    <a:pt x="537" y="1035"/>
                  </a:lnTo>
                  <a:lnTo>
                    <a:pt x="539" y="1035"/>
                  </a:lnTo>
                  <a:lnTo>
                    <a:pt x="541" y="1037"/>
                  </a:lnTo>
                  <a:lnTo>
                    <a:pt x="543" y="1042"/>
                  </a:lnTo>
                  <a:lnTo>
                    <a:pt x="543" y="1044"/>
                  </a:lnTo>
                  <a:lnTo>
                    <a:pt x="548" y="1046"/>
                  </a:lnTo>
                  <a:lnTo>
                    <a:pt x="548" y="1048"/>
                  </a:lnTo>
                  <a:lnTo>
                    <a:pt x="550" y="1050"/>
                  </a:lnTo>
                  <a:lnTo>
                    <a:pt x="548" y="1054"/>
                  </a:lnTo>
                  <a:lnTo>
                    <a:pt x="548" y="1056"/>
                  </a:lnTo>
                  <a:lnTo>
                    <a:pt x="548" y="1058"/>
                  </a:lnTo>
                  <a:lnTo>
                    <a:pt x="548" y="1060"/>
                  </a:lnTo>
                  <a:lnTo>
                    <a:pt x="554" y="1064"/>
                  </a:lnTo>
                  <a:lnTo>
                    <a:pt x="554" y="1064"/>
                  </a:lnTo>
                  <a:lnTo>
                    <a:pt x="558" y="1066"/>
                  </a:lnTo>
                  <a:lnTo>
                    <a:pt x="560" y="1066"/>
                  </a:lnTo>
                  <a:lnTo>
                    <a:pt x="560" y="1069"/>
                  </a:lnTo>
                  <a:lnTo>
                    <a:pt x="562" y="1071"/>
                  </a:lnTo>
                  <a:lnTo>
                    <a:pt x="562" y="1073"/>
                  </a:lnTo>
                  <a:lnTo>
                    <a:pt x="562" y="1073"/>
                  </a:lnTo>
                  <a:lnTo>
                    <a:pt x="566" y="1077"/>
                  </a:lnTo>
                  <a:lnTo>
                    <a:pt x="568" y="1079"/>
                  </a:lnTo>
                  <a:lnTo>
                    <a:pt x="570" y="1079"/>
                  </a:lnTo>
                  <a:lnTo>
                    <a:pt x="570" y="1079"/>
                  </a:lnTo>
                  <a:lnTo>
                    <a:pt x="570" y="1081"/>
                  </a:lnTo>
                  <a:lnTo>
                    <a:pt x="570" y="1081"/>
                  </a:lnTo>
                  <a:lnTo>
                    <a:pt x="570" y="1081"/>
                  </a:lnTo>
                  <a:lnTo>
                    <a:pt x="572" y="1081"/>
                  </a:lnTo>
                  <a:lnTo>
                    <a:pt x="581" y="1083"/>
                  </a:lnTo>
                  <a:lnTo>
                    <a:pt x="583" y="1083"/>
                  </a:lnTo>
                  <a:lnTo>
                    <a:pt x="587" y="1081"/>
                  </a:lnTo>
                  <a:lnTo>
                    <a:pt x="589" y="1081"/>
                  </a:lnTo>
                  <a:lnTo>
                    <a:pt x="591" y="1081"/>
                  </a:lnTo>
                  <a:lnTo>
                    <a:pt x="593" y="1083"/>
                  </a:lnTo>
                  <a:lnTo>
                    <a:pt x="595" y="1083"/>
                  </a:lnTo>
                  <a:lnTo>
                    <a:pt x="599" y="1083"/>
                  </a:lnTo>
                  <a:lnTo>
                    <a:pt x="604" y="1083"/>
                  </a:lnTo>
                  <a:lnTo>
                    <a:pt x="606" y="1083"/>
                  </a:lnTo>
                  <a:lnTo>
                    <a:pt x="610" y="1085"/>
                  </a:lnTo>
                  <a:lnTo>
                    <a:pt x="618" y="1093"/>
                  </a:lnTo>
                  <a:lnTo>
                    <a:pt x="620" y="1095"/>
                  </a:lnTo>
                  <a:lnTo>
                    <a:pt x="635" y="1098"/>
                  </a:lnTo>
                  <a:lnTo>
                    <a:pt x="637" y="1100"/>
                  </a:lnTo>
                  <a:lnTo>
                    <a:pt x="639" y="1102"/>
                  </a:lnTo>
                  <a:lnTo>
                    <a:pt x="645" y="1108"/>
                  </a:lnTo>
                  <a:lnTo>
                    <a:pt x="645" y="1108"/>
                  </a:lnTo>
                  <a:lnTo>
                    <a:pt x="647" y="1112"/>
                  </a:lnTo>
                  <a:lnTo>
                    <a:pt x="647" y="1112"/>
                  </a:lnTo>
                  <a:lnTo>
                    <a:pt x="649" y="1112"/>
                  </a:lnTo>
                  <a:lnTo>
                    <a:pt x="651" y="1114"/>
                  </a:lnTo>
                  <a:lnTo>
                    <a:pt x="653" y="1116"/>
                  </a:lnTo>
                  <a:lnTo>
                    <a:pt x="653" y="1118"/>
                  </a:lnTo>
                  <a:lnTo>
                    <a:pt x="653" y="1118"/>
                  </a:lnTo>
                  <a:lnTo>
                    <a:pt x="651" y="1118"/>
                  </a:lnTo>
                  <a:lnTo>
                    <a:pt x="649" y="1118"/>
                  </a:lnTo>
                  <a:lnTo>
                    <a:pt x="647" y="1118"/>
                  </a:lnTo>
                  <a:lnTo>
                    <a:pt x="647" y="1118"/>
                  </a:lnTo>
                  <a:lnTo>
                    <a:pt x="647" y="1120"/>
                  </a:lnTo>
                  <a:lnTo>
                    <a:pt x="647" y="1122"/>
                  </a:lnTo>
                  <a:lnTo>
                    <a:pt x="647" y="1122"/>
                  </a:lnTo>
                  <a:lnTo>
                    <a:pt x="657" y="1129"/>
                  </a:lnTo>
                  <a:lnTo>
                    <a:pt x="660" y="1129"/>
                  </a:lnTo>
                  <a:lnTo>
                    <a:pt x="666" y="1135"/>
                  </a:lnTo>
                  <a:lnTo>
                    <a:pt x="670" y="1137"/>
                  </a:lnTo>
                  <a:lnTo>
                    <a:pt x="672" y="1137"/>
                  </a:lnTo>
                  <a:lnTo>
                    <a:pt x="672" y="1139"/>
                  </a:lnTo>
                  <a:lnTo>
                    <a:pt x="672" y="1139"/>
                  </a:lnTo>
                  <a:lnTo>
                    <a:pt x="678" y="1141"/>
                  </a:lnTo>
                  <a:lnTo>
                    <a:pt x="678" y="1141"/>
                  </a:lnTo>
                  <a:lnTo>
                    <a:pt x="678" y="1143"/>
                  </a:lnTo>
                  <a:lnTo>
                    <a:pt x="680" y="1145"/>
                  </a:lnTo>
                  <a:lnTo>
                    <a:pt x="682" y="1145"/>
                  </a:lnTo>
                  <a:lnTo>
                    <a:pt x="682" y="1145"/>
                  </a:lnTo>
                  <a:lnTo>
                    <a:pt x="709" y="1154"/>
                  </a:lnTo>
                  <a:lnTo>
                    <a:pt x="711" y="1156"/>
                  </a:lnTo>
                  <a:lnTo>
                    <a:pt x="713" y="1158"/>
                  </a:lnTo>
                  <a:lnTo>
                    <a:pt x="713" y="1158"/>
                  </a:lnTo>
                  <a:lnTo>
                    <a:pt x="713" y="1162"/>
                  </a:lnTo>
                  <a:lnTo>
                    <a:pt x="713" y="1164"/>
                  </a:lnTo>
                  <a:lnTo>
                    <a:pt x="716" y="1166"/>
                  </a:lnTo>
                  <a:lnTo>
                    <a:pt x="722" y="1170"/>
                  </a:lnTo>
                  <a:lnTo>
                    <a:pt x="728" y="1174"/>
                  </a:lnTo>
                  <a:lnTo>
                    <a:pt x="732" y="1178"/>
                  </a:lnTo>
                  <a:lnTo>
                    <a:pt x="732" y="1178"/>
                  </a:lnTo>
                  <a:lnTo>
                    <a:pt x="734" y="1176"/>
                  </a:lnTo>
                  <a:lnTo>
                    <a:pt x="736" y="1176"/>
                  </a:lnTo>
                  <a:lnTo>
                    <a:pt x="740" y="1178"/>
                  </a:lnTo>
                  <a:lnTo>
                    <a:pt x="743" y="1178"/>
                  </a:lnTo>
                  <a:lnTo>
                    <a:pt x="745" y="1176"/>
                  </a:lnTo>
                  <a:lnTo>
                    <a:pt x="749" y="1176"/>
                  </a:lnTo>
                  <a:lnTo>
                    <a:pt x="753" y="1174"/>
                  </a:lnTo>
                  <a:lnTo>
                    <a:pt x="755" y="1174"/>
                  </a:lnTo>
                  <a:lnTo>
                    <a:pt x="755" y="1174"/>
                  </a:lnTo>
                  <a:lnTo>
                    <a:pt x="755" y="1174"/>
                  </a:lnTo>
                  <a:lnTo>
                    <a:pt x="757" y="1176"/>
                  </a:lnTo>
                  <a:lnTo>
                    <a:pt x="759" y="1176"/>
                  </a:lnTo>
                  <a:lnTo>
                    <a:pt x="759" y="1176"/>
                  </a:lnTo>
                  <a:lnTo>
                    <a:pt x="765" y="1178"/>
                  </a:lnTo>
                  <a:lnTo>
                    <a:pt x="765" y="1178"/>
                  </a:lnTo>
                  <a:lnTo>
                    <a:pt x="772" y="1178"/>
                  </a:lnTo>
                  <a:lnTo>
                    <a:pt x="774" y="1176"/>
                  </a:lnTo>
                  <a:lnTo>
                    <a:pt x="776" y="1176"/>
                  </a:lnTo>
                  <a:lnTo>
                    <a:pt x="776" y="1176"/>
                  </a:lnTo>
                  <a:lnTo>
                    <a:pt x="780" y="1178"/>
                  </a:lnTo>
                  <a:lnTo>
                    <a:pt x="780" y="1181"/>
                  </a:lnTo>
                  <a:lnTo>
                    <a:pt x="782" y="1185"/>
                  </a:lnTo>
                  <a:lnTo>
                    <a:pt x="782" y="1187"/>
                  </a:lnTo>
                  <a:lnTo>
                    <a:pt x="786" y="1187"/>
                  </a:lnTo>
                  <a:lnTo>
                    <a:pt x="792" y="1187"/>
                  </a:lnTo>
                  <a:lnTo>
                    <a:pt x="796" y="1189"/>
                  </a:lnTo>
                  <a:lnTo>
                    <a:pt x="799" y="1191"/>
                  </a:lnTo>
                  <a:lnTo>
                    <a:pt x="799" y="1193"/>
                  </a:lnTo>
                  <a:lnTo>
                    <a:pt x="801" y="1195"/>
                  </a:lnTo>
                  <a:lnTo>
                    <a:pt x="803" y="1195"/>
                  </a:lnTo>
                  <a:lnTo>
                    <a:pt x="809" y="1195"/>
                  </a:lnTo>
                  <a:lnTo>
                    <a:pt x="811" y="1195"/>
                  </a:lnTo>
                  <a:lnTo>
                    <a:pt x="813" y="1195"/>
                  </a:lnTo>
                  <a:lnTo>
                    <a:pt x="813" y="1195"/>
                  </a:lnTo>
                  <a:lnTo>
                    <a:pt x="813" y="1195"/>
                  </a:lnTo>
                  <a:lnTo>
                    <a:pt x="815" y="1195"/>
                  </a:lnTo>
                  <a:lnTo>
                    <a:pt x="815" y="1195"/>
                  </a:lnTo>
                  <a:lnTo>
                    <a:pt x="815" y="1193"/>
                  </a:lnTo>
                  <a:lnTo>
                    <a:pt x="823" y="1189"/>
                  </a:lnTo>
                  <a:lnTo>
                    <a:pt x="832" y="1183"/>
                  </a:lnTo>
                  <a:lnTo>
                    <a:pt x="832" y="1183"/>
                  </a:lnTo>
                  <a:lnTo>
                    <a:pt x="836" y="1178"/>
                  </a:lnTo>
                  <a:lnTo>
                    <a:pt x="838" y="1178"/>
                  </a:lnTo>
                  <a:lnTo>
                    <a:pt x="840" y="1176"/>
                  </a:lnTo>
                  <a:lnTo>
                    <a:pt x="842" y="1176"/>
                  </a:lnTo>
                  <a:lnTo>
                    <a:pt x="844" y="1176"/>
                  </a:lnTo>
                  <a:lnTo>
                    <a:pt x="844" y="1174"/>
                  </a:lnTo>
                  <a:lnTo>
                    <a:pt x="846" y="1174"/>
                  </a:lnTo>
                  <a:lnTo>
                    <a:pt x="846" y="1172"/>
                  </a:lnTo>
                  <a:lnTo>
                    <a:pt x="848" y="1170"/>
                  </a:lnTo>
                  <a:lnTo>
                    <a:pt x="852" y="1170"/>
                  </a:lnTo>
                  <a:lnTo>
                    <a:pt x="859" y="1172"/>
                  </a:lnTo>
                  <a:lnTo>
                    <a:pt x="863" y="1174"/>
                  </a:lnTo>
                  <a:lnTo>
                    <a:pt x="865" y="1172"/>
                  </a:lnTo>
                  <a:lnTo>
                    <a:pt x="869" y="1172"/>
                  </a:lnTo>
                  <a:lnTo>
                    <a:pt x="871" y="1168"/>
                  </a:lnTo>
                  <a:lnTo>
                    <a:pt x="871" y="1168"/>
                  </a:lnTo>
                  <a:lnTo>
                    <a:pt x="873" y="1166"/>
                  </a:lnTo>
                  <a:lnTo>
                    <a:pt x="873" y="1162"/>
                  </a:lnTo>
                  <a:lnTo>
                    <a:pt x="873" y="1160"/>
                  </a:lnTo>
                  <a:lnTo>
                    <a:pt x="873" y="1162"/>
                  </a:lnTo>
                  <a:lnTo>
                    <a:pt x="871" y="1162"/>
                  </a:lnTo>
                  <a:lnTo>
                    <a:pt x="871" y="1162"/>
                  </a:lnTo>
                  <a:lnTo>
                    <a:pt x="875" y="1158"/>
                  </a:lnTo>
                  <a:lnTo>
                    <a:pt x="875" y="1156"/>
                  </a:lnTo>
                  <a:lnTo>
                    <a:pt x="877" y="1156"/>
                  </a:lnTo>
                  <a:lnTo>
                    <a:pt x="879" y="1154"/>
                  </a:lnTo>
                  <a:lnTo>
                    <a:pt x="881" y="1154"/>
                  </a:lnTo>
                  <a:lnTo>
                    <a:pt x="881" y="1154"/>
                  </a:lnTo>
                  <a:lnTo>
                    <a:pt x="884" y="1154"/>
                  </a:lnTo>
                  <a:lnTo>
                    <a:pt x="886" y="1154"/>
                  </a:lnTo>
                  <a:lnTo>
                    <a:pt x="888" y="1154"/>
                  </a:lnTo>
                  <a:lnTo>
                    <a:pt x="888" y="1151"/>
                  </a:lnTo>
                  <a:lnTo>
                    <a:pt x="890" y="1151"/>
                  </a:lnTo>
                  <a:lnTo>
                    <a:pt x="892" y="1151"/>
                  </a:lnTo>
                  <a:lnTo>
                    <a:pt x="892" y="1151"/>
                  </a:lnTo>
                  <a:lnTo>
                    <a:pt x="896" y="1151"/>
                  </a:lnTo>
                  <a:lnTo>
                    <a:pt x="898" y="1151"/>
                  </a:lnTo>
                  <a:lnTo>
                    <a:pt x="900" y="1151"/>
                  </a:lnTo>
                  <a:lnTo>
                    <a:pt x="900" y="1149"/>
                  </a:lnTo>
                  <a:lnTo>
                    <a:pt x="902" y="1149"/>
                  </a:lnTo>
                  <a:lnTo>
                    <a:pt x="902" y="1149"/>
                  </a:lnTo>
                  <a:lnTo>
                    <a:pt x="904" y="1147"/>
                  </a:lnTo>
                  <a:lnTo>
                    <a:pt x="908" y="1145"/>
                  </a:lnTo>
                  <a:lnTo>
                    <a:pt x="911" y="1143"/>
                  </a:lnTo>
                  <a:lnTo>
                    <a:pt x="911" y="1143"/>
                  </a:lnTo>
                  <a:lnTo>
                    <a:pt x="911" y="1143"/>
                  </a:lnTo>
                  <a:lnTo>
                    <a:pt x="911" y="1143"/>
                  </a:lnTo>
                  <a:lnTo>
                    <a:pt x="911" y="1141"/>
                  </a:lnTo>
                  <a:lnTo>
                    <a:pt x="913" y="1141"/>
                  </a:lnTo>
                  <a:lnTo>
                    <a:pt x="913" y="1139"/>
                  </a:lnTo>
                  <a:lnTo>
                    <a:pt x="913" y="1139"/>
                  </a:lnTo>
                  <a:lnTo>
                    <a:pt x="915" y="1139"/>
                  </a:lnTo>
                  <a:lnTo>
                    <a:pt x="921" y="1139"/>
                  </a:lnTo>
                  <a:lnTo>
                    <a:pt x="923" y="1139"/>
                  </a:lnTo>
                  <a:lnTo>
                    <a:pt x="923" y="1137"/>
                  </a:lnTo>
                  <a:lnTo>
                    <a:pt x="927" y="1137"/>
                  </a:lnTo>
                  <a:lnTo>
                    <a:pt x="931" y="1137"/>
                  </a:lnTo>
                  <a:lnTo>
                    <a:pt x="933" y="1137"/>
                  </a:lnTo>
                  <a:lnTo>
                    <a:pt x="937" y="1139"/>
                  </a:lnTo>
                  <a:lnTo>
                    <a:pt x="940" y="1139"/>
                  </a:lnTo>
                  <a:lnTo>
                    <a:pt x="944" y="1139"/>
                  </a:lnTo>
                  <a:lnTo>
                    <a:pt x="946" y="1139"/>
                  </a:lnTo>
                  <a:lnTo>
                    <a:pt x="948" y="1141"/>
                  </a:lnTo>
                  <a:lnTo>
                    <a:pt x="948" y="1139"/>
                  </a:lnTo>
                  <a:lnTo>
                    <a:pt x="950" y="1141"/>
                  </a:lnTo>
                  <a:lnTo>
                    <a:pt x="958" y="1141"/>
                  </a:lnTo>
                  <a:lnTo>
                    <a:pt x="958" y="1141"/>
                  </a:lnTo>
                  <a:lnTo>
                    <a:pt x="960" y="1141"/>
                  </a:lnTo>
                  <a:lnTo>
                    <a:pt x="960" y="1143"/>
                  </a:lnTo>
                  <a:lnTo>
                    <a:pt x="962" y="1143"/>
                  </a:lnTo>
                  <a:lnTo>
                    <a:pt x="964" y="1143"/>
                  </a:lnTo>
                  <a:lnTo>
                    <a:pt x="964" y="1143"/>
                  </a:lnTo>
                  <a:lnTo>
                    <a:pt x="964" y="1141"/>
                  </a:lnTo>
                  <a:lnTo>
                    <a:pt x="967" y="1143"/>
                  </a:lnTo>
                  <a:lnTo>
                    <a:pt x="967" y="1145"/>
                  </a:lnTo>
                  <a:lnTo>
                    <a:pt x="969" y="1145"/>
                  </a:lnTo>
                  <a:lnTo>
                    <a:pt x="971" y="1147"/>
                  </a:lnTo>
                  <a:lnTo>
                    <a:pt x="971" y="1147"/>
                  </a:lnTo>
                  <a:lnTo>
                    <a:pt x="971" y="1147"/>
                  </a:lnTo>
                  <a:lnTo>
                    <a:pt x="969" y="1149"/>
                  </a:lnTo>
                  <a:lnTo>
                    <a:pt x="969" y="1149"/>
                  </a:lnTo>
                  <a:lnTo>
                    <a:pt x="969" y="1149"/>
                  </a:lnTo>
                  <a:lnTo>
                    <a:pt x="969" y="1149"/>
                  </a:lnTo>
                  <a:lnTo>
                    <a:pt x="969" y="1151"/>
                  </a:lnTo>
                  <a:lnTo>
                    <a:pt x="969" y="1151"/>
                  </a:lnTo>
                  <a:lnTo>
                    <a:pt x="969" y="1151"/>
                  </a:lnTo>
                  <a:lnTo>
                    <a:pt x="969" y="1151"/>
                  </a:lnTo>
                  <a:lnTo>
                    <a:pt x="971" y="1151"/>
                  </a:lnTo>
                  <a:lnTo>
                    <a:pt x="971" y="1151"/>
                  </a:lnTo>
                  <a:lnTo>
                    <a:pt x="973" y="1151"/>
                  </a:lnTo>
                  <a:lnTo>
                    <a:pt x="973" y="1154"/>
                  </a:lnTo>
                  <a:lnTo>
                    <a:pt x="973" y="1154"/>
                  </a:lnTo>
                  <a:lnTo>
                    <a:pt x="973" y="1154"/>
                  </a:lnTo>
                  <a:lnTo>
                    <a:pt x="973" y="1154"/>
                  </a:lnTo>
                  <a:lnTo>
                    <a:pt x="975" y="1154"/>
                  </a:lnTo>
                  <a:lnTo>
                    <a:pt x="975" y="1154"/>
                  </a:lnTo>
                  <a:lnTo>
                    <a:pt x="975" y="1154"/>
                  </a:lnTo>
                  <a:lnTo>
                    <a:pt x="977" y="1154"/>
                  </a:lnTo>
                  <a:lnTo>
                    <a:pt x="977" y="1154"/>
                  </a:lnTo>
                  <a:lnTo>
                    <a:pt x="977" y="1154"/>
                  </a:lnTo>
                  <a:lnTo>
                    <a:pt x="977" y="1156"/>
                  </a:lnTo>
                  <a:lnTo>
                    <a:pt x="977" y="1156"/>
                  </a:lnTo>
                  <a:lnTo>
                    <a:pt x="977" y="1156"/>
                  </a:lnTo>
                  <a:lnTo>
                    <a:pt x="977" y="1158"/>
                  </a:lnTo>
                  <a:lnTo>
                    <a:pt x="975" y="1158"/>
                  </a:lnTo>
                  <a:lnTo>
                    <a:pt x="975" y="1158"/>
                  </a:lnTo>
                  <a:lnTo>
                    <a:pt x="975" y="1158"/>
                  </a:lnTo>
                  <a:lnTo>
                    <a:pt x="977" y="1160"/>
                  </a:lnTo>
                  <a:lnTo>
                    <a:pt x="977" y="1160"/>
                  </a:lnTo>
                  <a:lnTo>
                    <a:pt x="979" y="1162"/>
                  </a:lnTo>
                  <a:lnTo>
                    <a:pt x="981" y="1164"/>
                  </a:lnTo>
                  <a:lnTo>
                    <a:pt x="981" y="1166"/>
                  </a:lnTo>
                  <a:lnTo>
                    <a:pt x="987" y="1185"/>
                  </a:lnTo>
                  <a:lnTo>
                    <a:pt x="987" y="1189"/>
                  </a:lnTo>
                  <a:lnTo>
                    <a:pt x="985" y="1199"/>
                  </a:lnTo>
                  <a:lnTo>
                    <a:pt x="985" y="1201"/>
                  </a:lnTo>
                  <a:lnTo>
                    <a:pt x="985" y="1201"/>
                  </a:lnTo>
                  <a:lnTo>
                    <a:pt x="985" y="1203"/>
                  </a:lnTo>
                  <a:lnTo>
                    <a:pt x="987" y="1203"/>
                  </a:lnTo>
                  <a:lnTo>
                    <a:pt x="987" y="1205"/>
                  </a:lnTo>
                  <a:lnTo>
                    <a:pt x="989" y="1207"/>
                  </a:lnTo>
                  <a:lnTo>
                    <a:pt x="989" y="1207"/>
                  </a:lnTo>
                  <a:lnTo>
                    <a:pt x="989" y="1212"/>
                  </a:lnTo>
                  <a:lnTo>
                    <a:pt x="989" y="1214"/>
                  </a:lnTo>
                  <a:lnTo>
                    <a:pt x="989" y="1216"/>
                  </a:lnTo>
                  <a:lnTo>
                    <a:pt x="996" y="1220"/>
                  </a:lnTo>
                  <a:lnTo>
                    <a:pt x="996" y="1224"/>
                  </a:lnTo>
                  <a:lnTo>
                    <a:pt x="996" y="1224"/>
                  </a:lnTo>
                  <a:lnTo>
                    <a:pt x="993" y="1228"/>
                  </a:lnTo>
                  <a:lnTo>
                    <a:pt x="991" y="1228"/>
                  </a:lnTo>
                  <a:lnTo>
                    <a:pt x="991" y="1230"/>
                  </a:lnTo>
                  <a:lnTo>
                    <a:pt x="993" y="1232"/>
                  </a:lnTo>
                  <a:lnTo>
                    <a:pt x="993" y="1232"/>
                  </a:lnTo>
                  <a:lnTo>
                    <a:pt x="993" y="1237"/>
                  </a:lnTo>
                  <a:lnTo>
                    <a:pt x="996" y="1237"/>
                  </a:lnTo>
                  <a:lnTo>
                    <a:pt x="996" y="1237"/>
                  </a:lnTo>
                  <a:lnTo>
                    <a:pt x="996" y="1237"/>
                  </a:lnTo>
                  <a:lnTo>
                    <a:pt x="996" y="1237"/>
                  </a:lnTo>
                  <a:lnTo>
                    <a:pt x="996" y="1237"/>
                  </a:lnTo>
                  <a:lnTo>
                    <a:pt x="998" y="1239"/>
                  </a:lnTo>
                  <a:lnTo>
                    <a:pt x="998" y="1241"/>
                  </a:lnTo>
                  <a:lnTo>
                    <a:pt x="1000" y="1241"/>
                  </a:lnTo>
                  <a:lnTo>
                    <a:pt x="1000" y="1243"/>
                  </a:lnTo>
                  <a:lnTo>
                    <a:pt x="1000" y="1245"/>
                  </a:lnTo>
                  <a:lnTo>
                    <a:pt x="1002" y="1249"/>
                  </a:lnTo>
                  <a:lnTo>
                    <a:pt x="1002" y="1253"/>
                  </a:lnTo>
                  <a:lnTo>
                    <a:pt x="1004" y="1255"/>
                  </a:lnTo>
                  <a:lnTo>
                    <a:pt x="1004" y="1255"/>
                  </a:lnTo>
                  <a:lnTo>
                    <a:pt x="1014" y="1257"/>
                  </a:lnTo>
                  <a:lnTo>
                    <a:pt x="1014" y="1257"/>
                  </a:lnTo>
                  <a:lnTo>
                    <a:pt x="1018" y="1259"/>
                  </a:lnTo>
                  <a:lnTo>
                    <a:pt x="1020" y="1259"/>
                  </a:lnTo>
                  <a:lnTo>
                    <a:pt x="1023" y="1259"/>
                  </a:lnTo>
                  <a:lnTo>
                    <a:pt x="1023" y="1257"/>
                  </a:lnTo>
                  <a:lnTo>
                    <a:pt x="1025" y="1257"/>
                  </a:lnTo>
                  <a:lnTo>
                    <a:pt x="1025" y="1257"/>
                  </a:lnTo>
                  <a:lnTo>
                    <a:pt x="1027" y="1259"/>
                  </a:lnTo>
                  <a:lnTo>
                    <a:pt x="1027" y="1259"/>
                  </a:lnTo>
                  <a:lnTo>
                    <a:pt x="1031" y="1257"/>
                  </a:lnTo>
                  <a:lnTo>
                    <a:pt x="1033" y="1257"/>
                  </a:lnTo>
                  <a:lnTo>
                    <a:pt x="1035" y="1257"/>
                  </a:lnTo>
                  <a:lnTo>
                    <a:pt x="1037" y="1259"/>
                  </a:lnTo>
                  <a:lnTo>
                    <a:pt x="1037" y="1259"/>
                  </a:lnTo>
                  <a:lnTo>
                    <a:pt x="1039" y="1261"/>
                  </a:lnTo>
                  <a:lnTo>
                    <a:pt x="1039" y="1261"/>
                  </a:lnTo>
                  <a:lnTo>
                    <a:pt x="1039" y="1261"/>
                  </a:lnTo>
                  <a:lnTo>
                    <a:pt x="1039" y="1263"/>
                  </a:lnTo>
                  <a:lnTo>
                    <a:pt x="1039" y="1263"/>
                  </a:lnTo>
                  <a:lnTo>
                    <a:pt x="1037" y="1268"/>
                  </a:lnTo>
                  <a:lnTo>
                    <a:pt x="1039" y="1268"/>
                  </a:lnTo>
                  <a:lnTo>
                    <a:pt x="1041" y="1266"/>
                  </a:lnTo>
                  <a:lnTo>
                    <a:pt x="1043" y="1263"/>
                  </a:lnTo>
                  <a:lnTo>
                    <a:pt x="1047" y="1263"/>
                  </a:lnTo>
                  <a:lnTo>
                    <a:pt x="1049" y="1261"/>
                  </a:lnTo>
                  <a:lnTo>
                    <a:pt x="1052" y="1263"/>
                  </a:lnTo>
                  <a:lnTo>
                    <a:pt x="1056" y="1266"/>
                  </a:lnTo>
                  <a:lnTo>
                    <a:pt x="1058" y="1270"/>
                  </a:lnTo>
                  <a:lnTo>
                    <a:pt x="1058" y="1272"/>
                  </a:lnTo>
                  <a:lnTo>
                    <a:pt x="1060" y="1274"/>
                  </a:lnTo>
                  <a:lnTo>
                    <a:pt x="1064" y="1274"/>
                  </a:lnTo>
                  <a:lnTo>
                    <a:pt x="1066" y="1274"/>
                  </a:lnTo>
                  <a:lnTo>
                    <a:pt x="1068" y="1276"/>
                  </a:lnTo>
                  <a:lnTo>
                    <a:pt x="1070" y="1274"/>
                  </a:lnTo>
                  <a:lnTo>
                    <a:pt x="1074" y="1272"/>
                  </a:lnTo>
                  <a:lnTo>
                    <a:pt x="1074" y="1272"/>
                  </a:lnTo>
                  <a:lnTo>
                    <a:pt x="1074" y="1274"/>
                  </a:lnTo>
                  <a:lnTo>
                    <a:pt x="1074" y="1274"/>
                  </a:lnTo>
                  <a:lnTo>
                    <a:pt x="1076" y="1274"/>
                  </a:lnTo>
                  <a:lnTo>
                    <a:pt x="1076" y="1272"/>
                  </a:lnTo>
                  <a:lnTo>
                    <a:pt x="1076" y="1272"/>
                  </a:lnTo>
                  <a:lnTo>
                    <a:pt x="1076" y="1272"/>
                  </a:lnTo>
                  <a:lnTo>
                    <a:pt x="1079" y="1272"/>
                  </a:lnTo>
                  <a:lnTo>
                    <a:pt x="1079" y="1272"/>
                  </a:lnTo>
                  <a:lnTo>
                    <a:pt x="1079" y="1272"/>
                  </a:lnTo>
                  <a:lnTo>
                    <a:pt x="1081" y="1270"/>
                  </a:lnTo>
                  <a:lnTo>
                    <a:pt x="1083" y="1270"/>
                  </a:lnTo>
                  <a:lnTo>
                    <a:pt x="1085" y="1270"/>
                  </a:lnTo>
                  <a:lnTo>
                    <a:pt x="1087" y="1270"/>
                  </a:lnTo>
                  <a:lnTo>
                    <a:pt x="1087" y="1270"/>
                  </a:lnTo>
                  <a:lnTo>
                    <a:pt x="1087" y="1272"/>
                  </a:lnTo>
                  <a:lnTo>
                    <a:pt x="1091" y="1272"/>
                  </a:lnTo>
                  <a:lnTo>
                    <a:pt x="1097" y="1272"/>
                  </a:lnTo>
                  <a:lnTo>
                    <a:pt x="1110" y="1274"/>
                  </a:lnTo>
                  <a:lnTo>
                    <a:pt x="1116" y="1274"/>
                  </a:lnTo>
                  <a:lnTo>
                    <a:pt x="1118" y="1274"/>
                  </a:lnTo>
                  <a:lnTo>
                    <a:pt x="1118" y="1274"/>
                  </a:lnTo>
                  <a:lnTo>
                    <a:pt x="1118" y="1276"/>
                  </a:lnTo>
                  <a:lnTo>
                    <a:pt x="1118" y="1276"/>
                  </a:lnTo>
                  <a:lnTo>
                    <a:pt x="1120" y="1276"/>
                  </a:lnTo>
                  <a:lnTo>
                    <a:pt x="1122" y="1276"/>
                  </a:lnTo>
                  <a:lnTo>
                    <a:pt x="1124" y="1278"/>
                  </a:lnTo>
                  <a:lnTo>
                    <a:pt x="1126" y="1280"/>
                  </a:lnTo>
                  <a:lnTo>
                    <a:pt x="1130" y="1286"/>
                  </a:lnTo>
                  <a:lnTo>
                    <a:pt x="1130" y="1286"/>
                  </a:lnTo>
                  <a:lnTo>
                    <a:pt x="1132" y="1286"/>
                  </a:lnTo>
                  <a:lnTo>
                    <a:pt x="1135" y="1286"/>
                  </a:lnTo>
                  <a:lnTo>
                    <a:pt x="1137" y="1286"/>
                  </a:lnTo>
                  <a:lnTo>
                    <a:pt x="1137" y="1286"/>
                  </a:lnTo>
                  <a:lnTo>
                    <a:pt x="1137" y="1286"/>
                  </a:lnTo>
                  <a:lnTo>
                    <a:pt x="1139" y="1286"/>
                  </a:lnTo>
                  <a:lnTo>
                    <a:pt x="1139" y="1286"/>
                  </a:lnTo>
                  <a:lnTo>
                    <a:pt x="1139" y="1288"/>
                  </a:lnTo>
                  <a:lnTo>
                    <a:pt x="1139" y="1288"/>
                  </a:lnTo>
                  <a:lnTo>
                    <a:pt x="1141" y="1286"/>
                  </a:lnTo>
                  <a:lnTo>
                    <a:pt x="1145" y="1284"/>
                  </a:lnTo>
                  <a:lnTo>
                    <a:pt x="1151" y="1284"/>
                  </a:lnTo>
                  <a:lnTo>
                    <a:pt x="1161" y="1280"/>
                  </a:lnTo>
                  <a:lnTo>
                    <a:pt x="1166" y="1280"/>
                  </a:lnTo>
                  <a:lnTo>
                    <a:pt x="1170" y="1282"/>
                  </a:lnTo>
                  <a:lnTo>
                    <a:pt x="1174" y="1286"/>
                  </a:lnTo>
                  <a:lnTo>
                    <a:pt x="1176" y="1286"/>
                  </a:lnTo>
                  <a:lnTo>
                    <a:pt x="1180" y="1286"/>
                  </a:lnTo>
                  <a:lnTo>
                    <a:pt x="1193" y="1286"/>
                  </a:lnTo>
                  <a:lnTo>
                    <a:pt x="1195" y="1286"/>
                  </a:lnTo>
                  <a:lnTo>
                    <a:pt x="1195" y="1288"/>
                  </a:lnTo>
                  <a:lnTo>
                    <a:pt x="1195" y="1288"/>
                  </a:lnTo>
                  <a:lnTo>
                    <a:pt x="1199" y="1290"/>
                  </a:lnTo>
                  <a:lnTo>
                    <a:pt x="1199" y="1290"/>
                  </a:lnTo>
                  <a:lnTo>
                    <a:pt x="1199" y="1290"/>
                  </a:lnTo>
                  <a:lnTo>
                    <a:pt x="1199" y="1290"/>
                  </a:lnTo>
                  <a:lnTo>
                    <a:pt x="1205" y="1288"/>
                  </a:lnTo>
                  <a:lnTo>
                    <a:pt x="1209" y="1288"/>
                  </a:lnTo>
                  <a:lnTo>
                    <a:pt x="1211" y="1288"/>
                  </a:lnTo>
                  <a:lnTo>
                    <a:pt x="1211" y="1288"/>
                  </a:lnTo>
                  <a:lnTo>
                    <a:pt x="1213" y="1288"/>
                  </a:lnTo>
                  <a:lnTo>
                    <a:pt x="1213" y="1288"/>
                  </a:lnTo>
                  <a:lnTo>
                    <a:pt x="1213" y="1288"/>
                  </a:lnTo>
                  <a:lnTo>
                    <a:pt x="1213" y="1290"/>
                  </a:lnTo>
                  <a:lnTo>
                    <a:pt x="1213" y="1290"/>
                  </a:lnTo>
                  <a:lnTo>
                    <a:pt x="1213" y="1293"/>
                  </a:lnTo>
                  <a:lnTo>
                    <a:pt x="1215" y="1293"/>
                  </a:lnTo>
                  <a:lnTo>
                    <a:pt x="1217" y="1293"/>
                  </a:lnTo>
                  <a:lnTo>
                    <a:pt x="1217" y="1293"/>
                  </a:lnTo>
                  <a:lnTo>
                    <a:pt x="1220" y="1295"/>
                  </a:lnTo>
                  <a:lnTo>
                    <a:pt x="1220" y="1293"/>
                  </a:lnTo>
                  <a:lnTo>
                    <a:pt x="1222" y="1293"/>
                  </a:lnTo>
                  <a:lnTo>
                    <a:pt x="1222" y="1290"/>
                  </a:lnTo>
                  <a:lnTo>
                    <a:pt x="1222" y="1290"/>
                  </a:lnTo>
                  <a:lnTo>
                    <a:pt x="1222" y="1290"/>
                  </a:lnTo>
                  <a:lnTo>
                    <a:pt x="1222" y="1288"/>
                  </a:lnTo>
                  <a:lnTo>
                    <a:pt x="1222" y="1288"/>
                  </a:lnTo>
                  <a:lnTo>
                    <a:pt x="1224" y="1288"/>
                  </a:lnTo>
                  <a:lnTo>
                    <a:pt x="1226" y="1288"/>
                  </a:lnTo>
                  <a:lnTo>
                    <a:pt x="1228" y="1288"/>
                  </a:lnTo>
                  <a:lnTo>
                    <a:pt x="1230" y="1288"/>
                  </a:lnTo>
                  <a:lnTo>
                    <a:pt x="1228" y="1290"/>
                  </a:lnTo>
                  <a:lnTo>
                    <a:pt x="1228" y="1290"/>
                  </a:lnTo>
                  <a:lnTo>
                    <a:pt x="1230" y="1293"/>
                  </a:lnTo>
                  <a:lnTo>
                    <a:pt x="1234" y="1293"/>
                  </a:lnTo>
                  <a:lnTo>
                    <a:pt x="1234" y="1295"/>
                  </a:lnTo>
                  <a:lnTo>
                    <a:pt x="1240" y="1297"/>
                  </a:lnTo>
                  <a:lnTo>
                    <a:pt x="1240" y="1299"/>
                  </a:lnTo>
                  <a:lnTo>
                    <a:pt x="1242" y="1299"/>
                  </a:lnTo>
                  <a:lnTo>
                    <a:pt x="1240" y="1297"/>
                  </a:lnTo>
                  <a:lnTo>
                    <a:pt x="1240" y="1295"/>
                  </a:lnTo>
                  <a:lnTo>
                    <a:pt x="1240" y="1295"/>
                  </a:lnTo>
                  <a:lnTo>
                    <a:pt x="1240" y="1293"/>
                  </a:lnTo>
                  <a:lnTo>
                    <a:pt x="1240" y="1293"/>
                  </a:lnTo>
                  <a:lnTo>
                    <a:pt x="1238" y="1293"/>
                  </a:lnTo>
                  <a:lnTo>
                    <a:pt x="1238" y="1293"/>
                  </a:lnTo>
                  <a:lnTo>
                    <a:pt x="1238" y="1293"/>
                  </a:lnTo>
                  <a:lnTo>
                    <a:pt x="1238" y="1293"/>
                  </a:lnTo>
                  <a:lnTo>
                    <a:pt x="1236" y="1293"/>
                  </a:lnTo>
                  <a:lnTo>
                    <a:pt x="1236" y="1293"/>
                  </a:lnTo>
                  <a:lnTo>
                    <a:pt x="1236" y="1290"/>
                  </a:lnTo>
                  <a:lnTo>
                    <a:pt x="1236" y="1288"/>
                  </a:lnTo>
                  <a:lnTo>
                    <a:pt x="1236" y="1288"/>
                  </a:lnTo>
                  <a:lnTo>
                    <a:pt x="1236" y="1288"/>
                  </a:lnTo>
                  <a:lnTo>
                    <a:pt x="1238" y="1286"/>
                  </a:lnTo>
                  <a:lnTo>
                    <a:pt x="1238" y="1286"/>
                  </a:lnTo>
                  <a:lnTo>
                    <a:pt x="1240" y="1284"/>
                  </a:lnTo>
                  <a:lnTo>
                    <a:pt x="1244" y="1282"/>
                  </a:lnTo>
                  <a:lnTo>
                    <a:pt x="1246" y="1282"/>
                  </a:lnTo>
                  <a:lnTo>
                    <a:pt x="1249" y="1282"/>
                  </a:lnTo>
                  <a:lnTo>
                    <a:pt x="1249" y="1284"/>
                  </a:lnTo>
                  <a:lnTo>
                    <a:pt x="1251" y="1286"/>
                  </a:lnTo>
                  <a:lnTo>
                    <a:pt x="1253" y="1286"/>
                  </a:lnTo>
                  <a:lnTo>
                    <a:pt x="1253" y="1293"/>
                  </a:lnTo>
                  <a:lnTo>
                    <a:pt x="1253" y="1293"/>
                  </a:lnTo>
                  <a:lnTo>
                    <a:pt x="1255" y="1295"/>
                  </a:lnTo>
                  <a:lnTo>
                    <a:pt x="1253" y="1297"/>
                  </a:lnTo>
                  <a:lnTo>
                    <a:pt x="1255" y="1297"/>
                  </a:lnTo>
                  <a:lnTo>
                    <a:pt x="1261" y="1299"/>
                  </a:lnTo>
                  <a:lnTo>
                    <a:pt x="1271" y="1301"/>
                  </a:lnTo>
                  <a:lnTo>
                    <a:pt x="1284" y="1303"/>
                  </a:lnTo>
                  <a:lnTo>
                    <a:pt x="1296" y="1307"/>
                  </a:lnTo>
                  <a:lnTo>
                    <a:pt x="1296" y="1307"/>
                  </a:lnTo>
                  <a:lnTo>
                    <a:pt x="1296" y="1309"/>
                  </a:lnTo>
                  <a:lnTo>
                    <a:pt x="1298" y="1309"/>
                  </a:lnTo>
                  <a:lnTo>
                    <a:pt x="1300" y="1311"/>
                  </a:lnTo>
                  <a:lnTo>
                    <a:pt x="1315" y="1313"/>
                  </a:lnTo>
                  <a:lnTo>
                    <a:pt x="1315" y="1313"/>
                  </a:lnTo>
                  <a:lnTo>
                    <a:pt x="1313" y="1311"/>
                  </a:lnTo>
                  <a:lnTo>
                    <a:pt x="1317" y="1311"/>
                  </a:lnTo>
                  <a:lnTo>
                    <a:pt x="1319" y="1311"/>
                  </a:lnTo>
                  <a:lnTo>
                    <a:pt x="1319" y="1309"/>
                  </a:lnTo>
                  <a:lnTo>
                    <a:pt x="1319" y="1309"/>
                  </a:lnTo>
                  <a:lnTo>
                    <a:pt x="1319" y="1309"/>
                  </a:lnTo>
                  <a:lnTo>
                    <a:pt x="1319" y="1309"/>
                  </a:lnTo>
                  <a:lnTo>
                    <a:pt x="1321" y="1307"/>
                  </a:lnTo>
                  <a:lnTo>
                    <a:pt x="1321" y="1305"/>
                  </a:lnTo>
                  <a:lnTo>
                    <a:pt x="1321" y="1305"/>
                  </a:lnTo>
                  <a:lnTo>
                    <a:pt x="1319" y="1305"/>
                  </a:lnTo>
                  <a:lnTo>
                    <a:pt x="1317" y="1305"/>
                  </a:lnTo>
                  <a:lnTo>
                    <a:pt x="1319" y="1303"/>
                  </a:lnTo>
                  <a:lnTo>
                    <a:pt x="1321" y="1303"/>
                  </a:lnTo>
                  <a:lnTo>
                    <a:pt x="1321" y="1303"/>
                  </a:lnTo>
                  <a:lnTo>
                    <a:pt x="1323" y="1303"/>
                  </a:lnTo>
                  <a:lnTo>
                    <a:pt x="1323" y="1303"/>
                  </a:lnTo>
                  <a:lnTo>
                    <a:pt x="1323" y="1303"/>
                  </a:lnTo>
                  <a:lnTo>
                    <a:pt x="1321" y="1303"/>
                  </a:lnTo>
                  <a:lnTo>
                    <a:pt x="1323" y="1301"/>
                  </a:lnTo>
                  <a:lnTo>
                    <a:pt x="1323" y="1301"/>
                  </a:lnTo>
                  <a:lnTo>
                    <a:pt x="1323" y="1299"/>
                  </a:lnTo>
                  <a:lnTo>
                    <a:pt x="1323" y="1299"/>
                  </a:lnTo>
                  <a:lnTo>
                    <a:pt x="1323" y="1299"/>
                  </a:lnTo>
                  <a:lnTo>
                    <a:pt x="1323" y="1301"/>
                  </a:lnTo>
                  <a:lnTo>
                    <a:pt x="1325" y="1301"/>
                  </a:lnTo>
                  <a:lnTo>
                    <a:pt x="1325" y="1303"/>
                  </a:lnTo>
                  <a:lnTo>
                    <a:pt x="1325" y="1303"/>
                  </a:lnTo>
                  <a:lnTo>
                    <a:pt x="1327" y="1297"/>
                  </a:lnTo>
                  <a:lnTo>
                    <a:pt x="1329" y="1290"/>
                  </a:lnTo>
                  <a:lnTo>
                    <a:pt x="1329" y="1282"/>
                  </a:lnTo>
                  <a:lnTo>
                    <a:pt x="1329" y="1274"/>
                  </a:lnTo>
                  <a:lnTo>
                    <a:pt x="1329" y="1270"/>
                  </a:lnTo>
                  <a:lnTo>
                    <a:pt x="1329" y="1268"/>
                  </a:lnTo>
                  <a:lnTo>
                    <a:pt x="1332" y="1268"/>
                  </a:lnTo>
                  <a:lnTo>
                    <a:pt x="1332" y="1266"/>
                  </a:lnTo>
                  <a:lnTo>
                    <a:pt x="1332" y="1266"/>
                  </a:lnTo>
                  <a:lnTo>
                    <a:pt x="1332" y="1263"/>
                  </a:lnTo>
                  <a:lnTo>
                    <a:pt x="1332" y="1259"/>
                  </a:lnTo>
                  <a:lnTo>
                    <a:pt x="1332" y="1257"/>
                  </a:lnTo>
                  <a:lnTo>
                    <a:pt x="1334" y="1253"/>
                  </a:lnTo>
                  <a:lnTo>
                    <a:pt x="1334" y="1253"/>
                  </a:lnTo>
                  <a:lnTo>
                    <a:pt x="1336" y="1253"/>
                  </a:lnTo>
                  <a:lnTo>
                    <a:pt x="1338" y="1253"/>
                  </a:lnTo>
                  <a:lnTo>
                    <a:pt x="1338" y="1251"/>
                  </a:lnTo>
                  <a:lnTo>
                    <a:pt x="1340" y="1251"/>
                  </a:lnTo>
                  <a:lnTo>
                    <a:pt x="1340" y="1245"/>
                  </a:lnTo>
                  <a:lnTo>
                    <a:pt x="1340" y="1239"/>
                  </a:lnTo>
                  <a:lnTo>
                    <a:pt x="1342" y="1232"/>
                  </a:lnTo>
                  <a:lnTo>
                    <a:pt x="1342" y="1228"/>
                  </a:lnTo>
                  <a:lnTo>
                    <a:pt x="1342" y="1222"/>
                  </a:lnTo>
                  <a:lnTo>
                    <a:pt x="1344" y="1220"/>
                  </a:lnTo>
                  <a:lnTo>
                    <a:pt x="1344" y="1218"/>
                  </a:lnTo>
                  <a:lnTo>
                    <a:pt x="1346" y="1216"/>
                  </a:lnTo>
                  <a:lnTo>
                    <a:pt x="1354" y="1214"/>
                  </a:lnTo>
                  <a:lnTo>
                    <a:pt x="1358" y="1212"/>
                  </a:lnTo>
                  <a:lnTo>
                    <a:pt x="1358" y="1212"/>
                  </a:lnTo>
                  <a:lnTo>
                    <a:pt x="1361" y="1212"/>
                  </a:lnTo>
                  <a:lnTo>
                    <a:pt x="1365" y="1212"/>
                  </a:lnTo>
                  <a:lnTo>
                    <a:pt x="1365" y="1210"/>
                  </a:lnTo>
                  <a:lnTo>
                    <a:pt x="1365" y="1207"/>
                  </a:lnTo>
                  <a:lnTo>
                    <a:pt x="1367" y="1205"/>
                  </a:lnTo>
                  <a:lnTo>
                    <a:pt x="1369" y="1205"/>
                  </a:lnTo>
                  <a:lnTo>
                    <a:pt x="1373" y="1207"/>
                  </a:lnTo>
                  <a:lnTo>
                    <a:pt x="1375" y="1207"/>
                  </a:lnTo>
                  <a:lnTo>
                    <a:pt x="1377" y="1207"/>
                  </a:lnTo>
                  <a:lnTo>
                    <a:pt x="1377" y="1205"/>
                  </a:lnTo>
                  <a:lnTo>
                    <a:pt x="1377" y="1203"/>
                  </a:lnTo>
                  <a:lnTo>
                    <a:pt x="1375" y="1201"/>
                  </a:lnTo>
                  <a:lnTo>
                    <a:pt x="1377" y="1201"/>
                  </a:lnTo>
                  <a:lnTo>
                    <a:pt x="1379" y="1199"/>
                  </a:lnTo>
                  <a:lnTo>
                    <a:pt x="1379" y="1197"/>
                  </a:lnTo>
                  <a:lnTo>
                    <a:pt x="1379" y="1197"/>
                  </a:lnTo>
                  <a:lnTo>
                    <a:pt x="1379" y="1197"/>
                  </a:lnTo>
                  <a:lnTo>
                    <a:pt x="1379" y="1195"/>
                  </a:lnTo>
                  <a:lnTo>
                    <a:pt x="1379" y="1195"/>
                  </a:lnTo>
                  <a:lnTo>
                    <a:pt x="1379" y="1195"/>
                  </a:lnTo>
                  <a:lnTo>
                    <a:pt x="1379" y="1195"/>
                  </a:lnTo>
                  <a:lnTo>
                    <a:pt x="1381" y="1193"/>
                  </a:lnTo>
                  <a:lnTo>
                    <a:pt x="1381" y="1193"/>
                  </a:lnTo>
                  <a:lnTo>
                    <a:pt x="1383" y="1193"/>
                  </a:lnTo>
                  <a:lnTo>
                    <a:pt x="1383" y="1193"/>
                  </a:lnTo>
                  <a:lnTo>
                    <a:pt x="1385" y="1193"/>
                  </a:lnTo>
                  <a:lnTo>
                    <a:pt x="1385" y="1193"/>
                  </a:lnTo>
                  <a:lnTo>
                    <a:pt x="1388" y="1191"/>
                  </a:lnTo>
                  <a:lnTo>
                    <a:pt x="1388" y="1191"/>
                  </a:lnTo>
                  <a:lnTo>
                    <a:pt x="1388" y="1191"/>
                  </a:lnTo>
                  <a:lnTo>
                    <a:pt x="1388" y="1191"/>
                  </a:lnTo>
                  <a:lnTo>
                    <a:pt x="1390" y="1189"/>
                  </a:lnTo>
                  <a:lnTo>
                    <a:pt x="1402" y="1189"/>
                  </a:lnTo>
                  <a:lnTo>
                    <a:pt x="1404" y="1189"/>
                  </a:lnTo>
                  <a:lnTo>
                    <a:pt x="1404" y="1187"/>
                  </a:lnTo>
                  <a:lnTo>
                    <a:pt x="1404" y="1187"/>
                  </a:lnTo>
                  <a:lnTo>
                    <a:pt x="1406" y="1187"/>
                  </a:lnTo>
                  <a:lnTo>
                    <a:pt x="1406" y="1187"/>
                  </a:lnTo>
                  <a:lnTo>
                    <a:pt x="1406" y="1187"/>
                  </a:lnTo>
                  <a:lnTo>
                    <a:pt x="1408" y="1187"/>
                  </a:lnTo>
                  <a:lnTo>
                    <a:pt x="1410" y="1187"/>
                  </a:lnTo>
                  <a:lnTo>
                    <a:pt x="1410" y="1187"/>
                  </a:lnTo>
                  <a:lnTo>
                    <a:pt x="1410" y="1187"/>
                  </a:lnTo>
                  <a:lnTo>
                    <a:pt x="1412" y="1185"/>
                  </a:lnTo>
                  <a:lnTo>
                    <a:pt x="1412" y="1185"/>
                  </a:lnTo>
                  <a:lnTo>
                    <a:pt x="1412" y="1183"/>
                  </a:lnTo>
                  <a:lnTo>
                    <a:pt x="1414" y="1183"/>
                  </a:lnTo>
                  <a:lnTo>
                    <a:pt x="1419" y="1183"/>
                  </a:lnTo>
                  <a:lnTo>
                    <a:pt x="1425" y="1183"/>
                  </a:lnTo>
                  <a:lnTo>
                    <a:pt x="1431" y="1183"/>
                  </a:lnTo>
                  <a:lnTo>
                    <a:pt x="1435" y="1185"/>
                  </a:lnTo>
                  <a:lnTo>
                    <a:pt x="1437" y="1185"/>
                  </a:lnTo>
                  <a:lnTo>
                    <a:pt x="1439" y="1183"/>
                  </a:lnTo>
                  <a:lnTo>
                    <a:pt x="1441" y="1183"/>
                  </a:lnTo>
                  <a:lnTo>
                    <a:pt x="1441" y="1185"/>
                  </a:lnTo>
                  <a:lnTo>
                    <a:pt x="1441" y="1185"/>
                  </a:lnTo>
                  <a:lnTo>
                    <a:pt x="1441" y="1185"/>
                  </a:lnTo>
                  <a:lnTo>
                    <a:pt x="1444" y="1185"/>
                  </a:lnTo>
                  <a:lnTo>
                    <a:pt x="1446" y="1183"/>
                  </a:lnTo>
                  <a:lnTo>
                    <a:pt x="1446" y="1181"/>
                  </a:lnTo>
                  <a:lnTo>
                    <a:pt x="1446" y="1168"/>
                  </a:lnTo>
                  <a:lnTo>
                    <a:pt x="1448" y="1166"/>
                  </a:lnTo>
                  <a:lnTo>
                    <a:pt x="1448" y="1166"/>
                  </a:lnTo>
                  <a:lnTo>
                    <a:pt x="1452" y="1166"/>
                  </a:lnTo>
                  <a:lnTo>
                    <a:pt x="1452" y="1164"/>
                  </a:lnTo>
                  <a:lnTo>
                    <a:pt x="1452" y="1162"/>
                  </a:lnTo>
                  <a:lnTo>
                    <a:pt x="1452" y="1162"/>
                  </a:lnTo>
                  <a:lnTo>
                    <a:pt x="1452" y="1160"/>
                  </a:lnTo>
                  <a:lnTo>
                    <a:pt x="1450" y="1158"/>
                  </a:lnTo>
                  <a:lnTo>
                    <a:pt x="1450" y="1149"/>
                  </a:lnTo>
                  <a:lnTo>
                    <a:pt x="1450" y="1147"/>
                  </a:lnTo>
                  <a:lnTo>
                    <a:pt x="1450" y="1147"/>
                  </a:lnTo>
                  <a:lnTo>
                    <a:pt x="1452" y="1145"/>
                  </a:lnTo>
                  <a:lnTo>
                    <a:pt x="1452" y="1145"/>
                  </a:lnTo>
                  <a:lnTo>
                    <a:pt x="1452" y="1143"/>
                  </a:lnTo>
                  <a:lnTo>
                    <a:pt x="1454" y="1143"/>
                  </a:lnTo>
                  <a:lnTo>
                    <a:pt x="1456" y="1143"/>
                  </a:lnTo>
                  <a:lnTo>
                    <a:pt x="1456" y="1143"/>
                  </a:lnTo>
                  <a:lnTo>
                    <a:pt x="1454" y="1137"/>
                  </a:lnTo>
                  <a:close/>
                  <a:moveTo>
                    <a:pt x="923" y="1154"/>
                  </a:moveTo>
                  <a:lnTo>
                    <a:pt x="921" y="1154"/>
                  </a:lnTo>
                  <a:lnTo>
                    <a:pt x="921" y="1154"/>
                  </a:lnTo>
                  <a:lnTo>
                    <a:pt x="917" y="1154"/>
                  </a:lnTo>
                  <a:lnTo>
                    <a:pt x="906" y="1156"/>
                  </a:lnTo>
                  <a:lnTo>
                    <a:pt x="900" y="1160"/>
                  </a:lnTo>
                  <a:lnTo>
                    <a:pt x="896" y="1162"/>
                  </a:lnTo>
                  <a:lnTo>
                    <a:pt x="886" y="1158"/>
                  </a:lnTo>
                  <a:lnTo>
                    <a:pt x="884" y="1158"/>
                  </a:lnTo>
                  <a:lnTo>
                    <a:pt x="884" y="1160"/>
                  </a:lnTo>
                  <a:lnTo>
                    <a:pt x="886" y="1160"/>
                  </a:lnTo>
                  <a:lnTo>
                    <a:pt x="888" y="1162"/>
                  </a:lnTo>
                  <a:lnTo>
                    <a:pt x="888" y="1162"/>
                  </a:lnTo>
                  <a:lnTo>
                    <a:pt x="888" y="1166"/>
                  </a:lnTo>
                  <a:lnTo>
                    <a:pt x="888" y="1168"/>
                  </a:lnTo>
                  <a:lnTo>
                    <a:pt x="886" y="1168"/>
                  </a:lnTo>
                  <a:lnTo>
                    <a:pt x="888" y="1170"/>
                  </a:lnTo>
                  <a:lnTo>
                    <a:pt x="888" y="1170"/>
                  </a:lnTo>
                  <a:lnTo>
                    <a:pt x="886" y="1170"/>
                  </a:lnTo>
                  <a:lnTo>
                    <a:pt x="886" y="1170"/>
                  </a:lnTo>
                  <a:lnTo>
                    <a:pt x="886" y="1172"/>
                  </a:lnTo>
                  <a:lnTo>
                    <a:pt x="884" y="1172"/>
                  </a:lnTo>
                  <a:lnTo>
                    <a:pt x="884" y="1172"/>
                  </a:lnTo>
                  <a:lnTo>
                    <a:pt x="881" y="1172"/>
                  </a:lnTo>
                  <a:lnTo>
                    <a:pt x="877" y="1174"/>
                  </a:lnTo>
                  <a:lnTo>
                    <a:pt x="875" y="1174"/>
                  </a:lnTo>
                  <a:lnTo>
                    <a:pt x="871" y="1176"/>
                  </a:lnTo>
                  <a:lnTo>
                    <a:pt x="871" y="1176"/>
                  </a:lnTo>
                  <a:lnTo>
                    <a:pt x="869" y="1176"/>
                  </a:lnTo>
                  <a:lnTo>
                    <a:pt x="859" y="1181"/>
                  </a:lnTo>
                  <a:lnTo>
                    <a:pt x="855" y="1183"/>
                  </a:lnTo>
                  <a:lnTo>
                    <a:pt x="855" y="1183"/>
                  </a:lnTo>
                  <a:lnTo>
                    <a:pt x="855" y="1183"/>
                  </a:lnTo>
                  <a:lnTo>
                    <a:pt x="850" y="1183"/>
                  </a:lnTo>
                  <a:lnTo>
                    <a:pt x="850" y="1183"/>
                  </a:lnTo>
                  <a:lnTo>
                    <a:pt x="850" y="1185"/>
                  </a:lnTo>
                  <a:lnTo>
                    <a:pt x="850" y="1185"/>
                  </a:lnTo>
                  <a:lnTo>
                    <a:pt x="850" y="1187"/>
                  </a:lnTo>
                  <a:lnTo>
                    <a:pt x="850" y="1189"/>
                  </a:lnTo>
                  <a:lnTo>
                    <a:pt x="850" y="1191"/>
                  </a:lnTo>
                  <a:lnTo>
                    <a:pt x="850" y="1191"/>
                  </a:lnTo>
                  <a:lnTo>
                    <a:pt x="850" y="1191"/>
                  </a:lnTo>
                  <a:lnTo>
                    <a:pt x="852" y="1191"/>
                  </a:lnTo>
                  <a:lnTo>
                    <a:pt x="852" y="1191"/>
                  </a:lnTo>
                  <a:lnTo>
                    <a:pt x="855" y="1191"/>
                  </a:lnTo>
                  <a:lnTo>
                    <a:pt x="855" y="1191"/>
                  </a:lnTo>
                  <a:lnTo>
                    <a:pt x="855" y="1189"/>
                  </a:lnTo>
                  <a:lnTo>
                    <a:pt x="855" y="1189"/>
                  </a:lnTo>
                  <a:lnTo>
                    <a:pt x="857" y="1189"/>
                  </a:lnTo>
                  <a:lnTo>
                    <a:pt x="857" y="1189"/>
                  </a:lnTo>
                  <a:lnTo>
                    <a:pt x="857" y="1189"/>
                  </a:lnTo>
                  <a:lnTo>
                    <a:pt x="859" y="1189"/>
                  </a:lnTo>
                  <a:lnTo>
                    <a:pt x="863" y="1187"/>
                  </a:lnTo>
                  <a:lnTo>
                    <a:pt x="867" y="1187"/>
                  </a:lnTo>
                  <a:lnTo>
                    <a:pt x="869" y="1187"/>
                  </a:lnTo>
                  <a:lnTo>
                    <a:pt x="871" y="1185"/>
                  </a:lnTo>
                  <a:lnTo>
                    <a:pt x="875" y="1183"/>
                  </a:lnTo>
                  <a:lnTo>
                    <a:pt x="879" y="1181"/>
                  </a:lnTo>
                  <a:lnTo>
                    <a:pt x="881" y="1178"/>
                  </a:lnTo>
                  <a:lnTo>
                    <a:pt x="881" y="1178"/>
                  </a:lnTo>
                  <a:lnTo>
                    <a:pt x="886" y="1178"/>
                  </a:lnTo>
                  <a:lnTo>
                    <a:pt x="888" y="1178"/>
                  </a:lnTo>
                  <a:lnTo>
                    <a:pt x="888" y="1178"/>
                  </a:lnTo>
                  <a:lnTo>
                    <a:pt x="890" y="1176"/>
                  </a:lnTo>
                  <a:lnTo>
                    <a:pt x="894" y="1174"/>
                  </a:lnTo>
                  <a:lnTo>
                    <a:pt x="896" y="1176"/>
                  </a:lnTo>
                  <a:lnTo>
                    <a:pt x="898" y="1178"/>
                  </a:lnTo>
                  <a:lnTo>
                    <a:pt x="900" y="1178"/>
                  </a:lnTo>
                  <a:lnTo>
                    <a:pt x="902" y="1178"/>
                  </a:lnTo>
                  <a:lnTo>
                    <a:pt x="906" y="1174"/>
                  </a:lnTo>
                  <a:lnTo>
                    <a:pt x="906" y="1174"/>
                  </a:lnTo>
                  <a:lnTo>
                    <a:pt x="908" y="1172"/>
                  </a:lnTo>
                  <a:lnTo>
                    <a:pt x="911" y="1172"/>
                  </a:lnTo>
                  <a:lnTo>
                    <a:pt x="911" y="1170"/>
                  </a:lnTo>
                  <a:lnTo>
                    <a:pt x="911" y="1170"/>
                  </a:lnTo>
                  <a:lnTo>
                    <a:pt x="915" y="1166"/>
                  </a:lnTo>
                  <a:lnTo>
                    <a:pt x="915" y="1164"/>
                  </a:lnTo>
                  <a:lnTo>
                    <a:pt x="917" y="1162"/>
                  </a:lnTo>
                  <a:lnTo>
                    <a:pt x="919" y="1160"/>
                  </a:lnTo>
                  <a:lnTo>
                    <a:pt x="923" y="1158"/>
                  </a:lnTo>
                  <a:lnTo>
                    <a:pt x="925" y="1158"/>
                  </a:lnTo>
                  <a:lnTo>
                    <a:pt x="925" y="1156"/>
                  </a:lnTo>
                  <a:lnTo>
                    <a:pt x="923" y="1154"/>
                  </a:lnTo>
                  <a:close/>
                  <a:moveTo>
                    <a:pt x="896" y="1181"/>
                  </a:moveTo>
                  <a:lnTo>
                    <a:pt x="896" y="1181"/>
                  </a:lnTo>
                  <a:lnTo>
                    <a:pt x="894" y="1181"/>
                  </a:lnTo>
                  <a:lnTo>
                    <a:pt x="894" y="1183"/>
                  </a:lnTo>
                  <a:lnTo>
                    <a:pt x="894" y="1185"/>
                  </a:lnTo>
                  <a:lnTo>
                    <a:pt x="894" y="1185"/>
                  </a:lnTo>
                  <a:lnTo>
                    <a:pt x="896" y="1185"/>
                  </a:lnTo>
                  <a:lnTo>
                    <a:pt x="896" y="1183"/>
                  </a:lnTo>
                  <a:lnTo>
                    <a:pt x="896" y="1181"/>
                  </a:lnTo>
                  <a:lnTo>
                    <a:pt x="896" y="1181"/>
                  </a:lnTo>
                  <a:close/>
                </a:path>
              </a:pathLst>
            </a:custGeom>
            <a:grpFill/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F61554FB-DA4E-4778-BE0C-18333217C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164" y="3425301"/>
              <a:ext cx="211107" cy="598715"/>
            </a:xfrm>
            <a:custGeom>
              <a:avLst/>
              <a:gdLst>
                <a:gd name="T0" fmla="*/ 118 w 122"/>
                <a:gd name="T1" fmla="*/ 25 h 346"/>
                <a:gd name="T2" fmla="*/ 116 w 122"/>
                <a:gd name="T3" fmla="*/ 8 h 346"/>
                <a:gd name="T4" fmla="*/ 118 w 122"/>
                <a:gd name="T5" fmla="*/ 2 h 346"/>
                <a:gd name="T6" fmla="*/ 112 w 122"/>
                <a:gd name="T7" fmla="*/ 6 h 346"/>
                <a:gd name="T8" fmla="*/ 101 w 122"/>
                <a:gd name="T9" fmla="*/ 12 h 346"/>
                <a:gd name="T10" fmla="*/ 99 w 122"/>
                <a:gd name="T11" fmla="*/ 14 h 346"/>
                <a:gd name="T12" fmla="*/ 95 w 122"/>
                <a:gd name="T13" fmla="*/ 16 h 346"/>
                <a:gd name="T14" fmla="*/ 87 w 122"/>
                <a:gd name="T15" fmla="*/ 31 h 346"/>
                <a:gd name="T16" fmla="*/ 77 w 122"/>
                <a:gd name="T17" fmla="*/ 27 h 346"/>
                <a:gd name="T18" fmla="*/ 70 w 122"/>
                <a:gd name="T19" fmla="*/ 29 h 346"/>
                <a:gd name="T20" fmla="*/ 62 w 122"/>
                <a:gd name="T21" fmla="*/ 31 h 346"/>
                <a:gd name="T22" fmla="*/ 62 w 122"/>
                <a:gd name="T23" fmla="*/ 43 h 346"/>
                <a:gd name="T24" fmla="*/ 54 w 122"/>
                <a:gd name="T25" fmla="*/ 51 h 346"/>
                <a:gd name="T26" fmla="*/ 50 w 122"/>
                <a:gd name="T27" fmla="*/ 70 h 346"/>
                <a:gd name="T28" fmla="*/ 37 w 122"/>
                <a:gd name="T29" fmla="*/ 120 h 346"/>
                <a:gd name="T30" fmla="*/ 18 w 122"/>
                <a:gd name="T31" fmla="*/ 159 h 346"/>
                <a:gd name="T32" fmla="*/ 18 w 122"/>
                <a:gd name="T33" fmla="*/ 170 h 346"/>
                <a:gd name="T34" fmla="*/ 4 w 122"/>
                <a:gd name="T35" fmla="*/ 190 h 346"/>
                <a:gd name="T36" fmla="*/ 8 w 122"/>
                <a:gd name="T37" fmla="*/ 222 h 346"/>
                <a:gd name="T38" fmla="*/ 21 w 122"/>
                <a:gd name="T39" fmla="*/ 259 h 346"/>
                <a:gd name="T40" fmla="*/ 25 w 122"/>
                <a:gd name="T41" fmla="*/ 271 h 346"/>
                <a:gd name="T42" fmla="*/ 35 w 122"/>
                <a:gd name="T43" fmla="*/ 300 h 346"/>
                <a:gd name="T44" fmla="*/ 48 w 122"/>
                <a:gd name="T45" fmla="*/ 344 h 346"/>
                <a:gd name="T46" fmla="*/ 50 w 122"/>
                <a:gd name="T47" fmla="*/ 344 h 346"/>
                <a:gd name="T48" fmla="*/ 54 w 122"/>
                <a:gd name="T49" fmla="*/ 334 h 346"/>
                <a:gd name="T50" fmla="*/ 60 w 122"/>
                <a:gd name="T51" fmla="*/ 305 h 346"/>
                <a:gd name="T52" fmla="*/ 66 w 122"/>
                <a:gd name="T53" fmla="*/ 290 h 346"/>
                <a:gd name="T54" fmla="*/ 68 w 122"/>
                <a:gd name="T55" fmla="*/ 271 h 346"/>
                <a:gd name="T56" fmla="*/ 68 w 122"/>
                <a:gd name="T57" fmla="*/ 259 h 346"/>
                <a:gd name="T58" fmla="*/ 77 w 122"/>
                <a:gd name="T59" fmla="*/ 232 h 346"/>
                <a:gd name="T60" fmla="*/ 81 w 122"/>
                <a:gd name="T61" fmla="*/ 222 h 346"/>
                <a:gd name="T62" fmla="*/ 89 w 122"/>
                <a:gd name="T63" fmla="*/ 199 h 346"/>
                <a:gd name="T64" fmla="*/ 87 w 122"/>
                <a:gd name="T65" fmla="*/ 184 h 346"/>
                <a:gd name="T66" fmla="*/ 85 w 122"/>
                <a:gd name="T67" fmla="*/ 172 h 346"/>
                <a:gd name="T68" fmla="*/ 50 w 122"/>
                <a:gd name="T69" fmla="*/ 184 h 346"/>
                <a:gd name="T70" fmla="*/ 52 w 122"/>
                <a:gd name="T71" fmla="*/ 166 h 346"/>
                <a:gd name="T72" fmla="*/ 66 w 122"/>
                <a:gd name="T73" fmla="*/ 149 h 346"/>
                <a:gd name="T74" fmla="*/ 70 w 122"/>
                <a:gd name="T75" fmla="*/ 145 h 346"/>
                <a:gd name="T76" fmla="*/ 58 w 122"/>
                <a:gd name="T77" fmla="*/ 141 h 346"/>
                <a:gd name="T78" fmla="*/ 54 w 122"/>
                <a:gd name="T79" fmla="*/ 139 h 346"/>
                <a:gd name="T80" fmla="*/ 54 w 122"/>
                <a:gd name="T81" fmla="*/ 126 h 346"/>
                <a:gd name="T82" fmla="*/ 54 w 122"/>
                <a:gd name="T83" fmla="*/ 122 h 346"/>
                <a:gd name="T84" fmla="*/ 56 w 122"/>
                <a:gd name="T85" fmla="*/ 103 h 346"/>
                <a:gd name="T86" fmla="*/ 56 w 122"/>
                <a:gd name="T87" fmla="*/ 95 h 346"/>
                <a:gd name="T88" fmla="*/ 62 w 122"/>
                <a:gd name="T89" fmla="*/ 83 h 346"/>
                <a:gd name="T90" fmla="*/ 74 w 122"/>
                <a:gd name="T91" fmla="*/ 81 h 346"/>
                <a:gd name="T92" fmla="*/ 87 w 122"/>
                <a:gd name="T93" fmla="*/ 89 h 346"/>
                <a:gd name="T94" fmla="*/ 97 w 122"/>
                <a:gd name="T95" fmla="*/ 91 h 346"/>
                <a:gd name="T96" fmla="*/ 97 w 122"/>
                <a:gd name="T97" fmla="*/ 87 h 346"/>
                <a:gd name="T98" fmla="*/ 99 w 122"/>
                <a:gd name="T99" fmla="*/ 85 h 346"/>
                <a:gd name="T100" fmla="*/ 97 w 122"/>
                <a:gd name="T101" fmla="*/ 83 h 346"/>
                <a:gd name="T102" fmla="*/ 97 w 122"/>
                <a:gd name="T103" fmla="*/ 81 h 346"/>
                <a:gd name="T104" fmla="*/ 99 w 122"/>
                <a:gd name="T105" fmla="*/ 76 h 346"/>
                <a:gd name="T106" fmla="*/ 99 w 122"/>
                <a:gd name="T107" fmla="*/ 74 h 346"/>
                <a:gd name="T108" fmla="*/ 97 w 122"/>
                <a:gd name="T109" fmla="*/ 70 h 346"/>
                <a:gd name="T110" fmla="*/ 103 w 122"/>
                <a:gd name="T111" fmla="*/ 66 h 346"/>
                <a:gd name="T112" fmla="*/ 118 w 122"/>
                <a:gd name="T113" fmla="*/ 51 h 346"/>
                <a:gd name="T114" fmla="*/ 120 w 122"/>
                <a:gd name="T115" fmla="*/ 3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2" h="346">
                  <a:moveTo>
                    <a:pt x="120" y="39"/>
                  </a:moveTo>
                  <a:lnTo>
                    <a:pt x="120" y="37"/>
                  </a:lnTo>
                  <a:lnTo>
                    <a:pt x="120" y="29"/>
                  </a:lnTo>
                  <a:lnTo>
                    <a:pt x="120" y="29"/>
                  </a:lnTo>
                  <a:lnTo>
                    <a:pt x="116" y="27"/>
                  </a:lnTo>
                  <a:lnTo>
                    <a:pt x="116" y="25"/>
                  </a:lnTo>
                  <a:lnTo>
                    <a:pt x="118" y="25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6" y="18"/>
                  </a:lnTo>
                  <a:lnTo>
                    <a:pt x="116" y="14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6" y="8"/>
                  </a:lnTo>
                  <a:lnTo>
                    <a:pt x="114" y="6"/>
                  </a:lnTo>
                  <a:lnTo>
                    <a:pt x="116" y="6"/>
                  </a:lnTo>
                  <a:lnTo>
                    <a:pt x="116" y="6"/>
                  </a:lnTo>
                  <a:lnTo>
                    <a:pt x="116" y="4"/>
                  </a:lnTo>
                  <a:lnTo>
                    <a:pt x="118" y="4"/>
                  </a:lnTo>
                  <a:lnTo>
                    <a:pt x="118" y="2"/>
                  </a:lnTo>
                  <a:lnTo>
                    <a:pt x="118" y="2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12" y="6"/>
                  </a:lnTo>
                  <a:lnTo>
                    <a:pt x="110" y="8"/>
                  </a:lnTo>
                  <a:lnTo>
                    <a:pt x="110" y="8"/>
                  </a:lnTo>
                  <a:lnTo>
                    <a:pt x="108" y="8"/>
                  </a:lnTo>
                  <a:lnTo>
                    <a:pt x="106" y="10"/>
                  </a:lnTo>
                  <a:lnTo>
                    <a:pt x="103" y="12"/>
                  </a:lnTo>
                  <a:lnTo>
                    <a:pt x="101" y="12"/>
                  </a:lnTo>
                  <a:lnTo>
                    <a:pt x="101" y="12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99" y="14"/>
                  </a:lnTo>
                  <a:lnTo>
                    <a:pt x="99" y="12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5" y="16"/>
                  </a:lnTo>
                  <a:lnTo>
                    <a:pt x="95" y="20"/>
                  </a:lnTo>
                  <a:lnTo>
                    <a:pt x="95" y="22"/>
                  </a:lnTo>
                  <a:lnTo>
                    <a:pt x="93" y="25"/>
                  </a:lnTo>
                  <a:lnTo>
                    <a:pt x="93" y="27"/>
                  </a:lnTo>
                  <a:lnTo>
                    <a:pt x="91" y="29"/>
                  </a:lnTo>
                  <a:lnTo>
                    <a:pt x="89" y="29"/>
                  </a:lnTo>
                  <a:lnTo>
                    <a:pt x="87" y="31"/>
                  </a:lnTo>
                  <a:lnTo>
                    <a:pt x="83" y="31"/>
                  </a:lnTo>
                  <a:lnTo>
                    <a:pt x="81" y="31"/>
                  </a:lnTo>
                  <a:lnTo>
                    <a:pt x="81" y="31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72" y="29"/>
                  </a:lnTo>
                  <a:lnTo>
                    <a:pt x="72" y="29"/>
                  </a:lnTo>
                  <a:lnTo>
                    <a:pt x="72" y="29"/>
                  </a:lnTo>
                  <a:lnTo>
                    <a:pt x="70" y="29"/>
                  </a:lnTo>
                  <a:lnTo>
                    <a:pt x="70" y="29"/>
                  </a:lnTo>
                  <a:lnTo>
                    <a:pt x="70" y="29"/>
                  </a:lnTo>
                  <a:lnTo>
                    <a:pt x="70" y="29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2" y="31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3"/>
                  </a:lnTo>
                  <a:lnTo>
                    <a:pt x="62" y="37"/>
                  </a:lnTo>
                  <a:lnTo>
                    <a:pt x="62" y="43"/>
                  </a:lnTo>
                  <a:lnTo>
                    <a:pt x="60" y="43"/>
                  </a:lnTo>
                  <a:lnTo>
                    <a:pt x="62" y="43"/>
                  </a:lnTo>
                  <a:lnTo>
                    <a:pt x="62" y="45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58" y="51"/>
                  </a:lnTo>
                  <a:lnTo>
                    <a:pt x="58" y="51"/>
                  </a:lnTo>
                  <a:lnTo>
                    <a:pt x="56" y="51"/>
                  </a:lnTo>
                  <a:lnTo>
                    <a:pt x="54" y="51"/>
                  </a:lnTo>
                  <a:lnTo>
                    <a:pt x="54" y="51"/>
                  </a:lnTo>
                  <a:lnTo>
                    <a:pt x="52" y="51"/>
                  </a:lnTo>
                  <a:lnTo>
                    <a:pt x="52" y="54"/>
                  </a:lnTo>
                  <a:lnTo>
                    <a:pt x="52" y="62"/>
                  </a:lnTo>
                  <a:lnTo>
                    <a:pt x="50" y="68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0" y="74"/>
                  </a:lnTo>
                  <a:lnTo>
                    <a:pt x="48" y="76"/>
                  </a:lnTo>
                  <a:lnTo>
                    <a:pt x="45" y="87"/>
                  </a:lnTo>
                  <a:lnTo>
                    <a:pt x="43" y="101"/>
                  </a:lnTo>
                  <a:lnTo>
                    <a:pt x="37" y="120"/>
                  </a:lnTo>
                  <a:lnTo>
                    <a:pt x="37" y="120"/>
                  </a:lnTo>
                  <a:lnTo>
                    <a:pt x="37" y="120"/>
                  </a:lnTo>
                  <a:lnTo>
                    <a:pt x="37" y="122"/>
                  </a:lnTo>
                  <a:lnTo>
                    <a:pt x="37" y="122"/>
                  </a:lnTo>
                  <a:lnTo>
                    <a:pt x="33" y="130"/>
                  </a:lnTo>
                  <a:lnTo>
                    <a:pt x="33" y="132"/>
                  </a:lnTo>
                  <a:lnTo>
                    <a:pt x="27" y="147"/>
                  </a:lnTo>
                  <a:lnTo>
                    <a:pt x="27" y="147"/>
                  </a:lnTo>
                  <a:lnTo>
                    <a:pt x="18" y="159"/>
                  </a:lnTo>
                  <a:lnTo>
                    <a:pt x="16" y="161"/>
                  </a:lnTo>
                  <a:lnTo>
                    <a:pt x="16" y="163"/>
                  </a:lnTo>
                  <a:lnTo>
                    <a:pt x="18" y="163"/>
                  </a:lnTo>
                  <a:lnTo>
                    <a:pt x="21" y="166"/>
                  </a:lnTo>
                  <a:lnTo>
                    <a:pt x="21" y="168"/>
                  </a:lnTo>
                  <a:lnTo>
                    <a:pt x="18" y="170"/>
                  </a:lnTo>
                  <a:lnTo>
                    <a:pt x="18" y="170"/>
                  </a:lnTo>
                  <a:lnTo>
                    <a:pt x="16" y="172"/>
                  </a:lnTo>
                  <a:lnTo>
                    <a:pt x="8" y="180"/>
                  </a:lnTo>
                  <a:lnTo>
                    <a:pt x="6" y="182"/>
                  </a:lnTo>
                  <a:lnTo>
                    <a:pt x="6" y="184"/>
                  </a:lnTo>
                  <a:lnTo>
                    <a:pt x="6" y="186"/>
                  </a:lnTo>
                  <a:lnTo>
                    <a:pt x="6" y="188"/>
                  </a:lnTo>
                  <a:lnTo>
                    <a:pt x="4" y="190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0" y="197"/>
                  </a:lnTo>
                  <a:lnTo>
                    <a:pt x="2" y="207"/>
                  </a:lnTo>
                  <a:lnTo>
                    <a:pt x="6" y="213"/>
                  </a:lnTo>
                  <a:lnTo>
                    <a:pt x="8" y="222"/>
                  </a:lnTo>
                  <a:lnTo>
                    <a:pt x="12" y="232"/>
                  </a:lnTo>
                  <a:lnTo>
                    <a:pt x="16" y="244"/>
                  </a:lnTo>
                  <a:lnTo>
                    <a:pt x="18" y="251"/>
                  </a:lnTo>
                  <a:lnTo>
                    <a:pt x="18" y="255"/>
                  </a:lnTo>
                  <a:lnTo>
                    <a:pt x="18" y="257"/>
                  </a:lnTo>
                  <a:lnTo>
                    <a:pt x="21" y="259"/>
                  </a:lnTo>
                  <a:lnTo>
                    <a:pt x="21" y="259"/>
                  </a:lnTo>
                  <a:lnTo>
                    <a:pt x="21" y="261"/>
                  </a:lnTo>
                  <a:lnTo>
                    <a:pt x="21" y="263"/>
                  </a:lnTo>
                  <a:lnTo>
                    <a:pt x="21" y="265"/>
                  </a:lnTo>
                  <a:lnTo>
                    <a:pt x="21" y="265"/>
                  </a:lnTo>
                  <a:lnTo>
                    <a:pt x="21" y="265"/>
                  </a:lnTo>
                  <a:lnTo>
                    <a:pt x="25" y="269"/>
                  </a:lnTo>
                  <a:lnTo>
                    <a:pt x="25" y="271"/>
                  </a:lnTo>
                  <a:lnTo>
                    <a:pt x="29" y="278"/>
                  </a:lnTo>
                  <a:lnTo>
                    <a:pt x="33" y="290"/>
                  </a:lnTo>
                  <a:lnTo>
                    <a:pt x="35" y="298"/>
                  </a:lnTo>
                  <a:lnTo>
                    <a:pt x="35" y="300"/>
                  </a:lnTo>
                  <a:lnTo>
                    <a:pt x="35" y="300"/>
                  </a:lnTo>
                  <a:lnTo>
                    <a:pt x="35" y="300"/>
                  </a:lnTo>
                  <a:lnTo>
                    <a:pt x="35" y="300"/>
                  </a:lnTo>
                  <a:lnTo>
                    <a:pt x="37" y="307"/>
                  </a:lnTo>
                  <a:lnTo>
                    <a:pt x="39" y="315"/>
                  </a:lnTo>
                  <a:lnTo>
                    <a:pt x="43" y="323"/>
                  </a:lnTo>
                  <a:lnTo>
                    <a:pt x="45" y="331"/>
                  </a:lnTo>
                  <a:lnTo>
                    <a:pt x="43" y="338"/>
                  </a:lnTo>
                  <a:lnTo>
                    <a:pt x="45" y="340"/>
                  </a:lnTo>
                  <a:lnTo>
                    <a:pt x="48" y="344"/>
                  </a:lnTo>
                  <a:lnTo>
                    <a:pt x="48" y="344"/>
                  </a:lnTo>
                  <a:lnTo>
                    <a:pt x="48" y="344"/>
                  </a:lnTo>
                  <a:lnTo>
                    <a:pt x="48" y="346"/>
                  </a:lnTo>
                  <a:lnTo>
                    <a:pt x="50" y="346"/>
                  </a:lnTo>
                  <a:lnTo>
                    <a:pt x="50" y="344"/>
                  </a:lnTo>
                  <a:lnTo>
                    <a:pt x="50" y="344"/>
                  </a:lnTo>
                  <a:lnTo>
                    <a:pt x="50" y="344"/>
                  </a:lnTo>
                  <a:lnTo>
                    <a:pt x="50" y="342"/>
                  </a:lnTo>
                  <a:lnTo>
                    <a:pt x="52" y="342"/>
                  </a:lnTo>
                  <a:lnTo>
                    <a:pt x="52" y="340"/>
                  </a:lnTo>
                  <a:lnTo>
                    <a:pt x="52" y="340"/>
                  </a:lnTo>
                  <a:lnTo>
                    <a:pt x="54" y="336"/>
                  </a:lnTo>
                  <a:lnTo>
                    <a:pt x="54" y="336"/>
                  </a:lnTo>
                  <a:lnTo>
                    <a:pt x="54" y="334"/>
                  </a:lnTo>
                  <a:lnTo>
                    <a:pt x="56" y="331"/>
                  </a:lnTo>
                  <a:lnTo>
                    <a:pt x="56" y="325"/>
                  </a:lnTo>
                  <a:lnTo>
                    <a:pt x="56" y="323"/>
                  </a:lnTo>
                  <a:lnTo>
                    <a:pt x="60" y="315"/>
                  </a:lnTo>
                  <a:lnTo>
                    <a:pt x="60" y="313"/>
                  </a:lnTo>
                  <a:lnTo>
                    <a:pt x="60" y="307"/>
                  </a:lnTo>
                  <a:lnTo>
                    <a:pt x="60" y="305"/>
                  </a:lnTo>
                  <a:lnTo>
                    <a:pt x="60" y="305"/>
                  </a:lnTo>
                  <a:lnTo>
                    <a:pt x="62" y="302"/>
                  </a:lnTo>
                  <a:lnTo>
                    <a:pt x="62" y="302"/>
                  </a:lnTo>
                  <a:lnTo>
                    <a:pt x="62" y="300"/>
                  </a:lnTo>
                  <a:lnTo>
                    <a:pt x="62" y="298"/>
                  </a:lnTo>
                  <a:lnTo>
                    <a:pt x="66" y="292"/>
                  </a:lnTo>
                  <a:lnTo>
                    <a:pt x="66" y="290"/>
                  </a:lnTo>
                  <a:lnTo>
                    <a:pt x="66" y="288"/>
                  </a:lnTo>
                  <a:lnTo>
                    <a:pt x="66" y="282"/>
                  </a:lnTo>
                  <a:lnTo>
                    <a:pt x="66" y="280"/>
                  </a:lnTo>
                  <a:lnTo>
                    <a:pt x="66" y="278"/>
                  </a:lnTo>
                  <a:lnTo>
                    <a:pt x="66" y="273"/>
                  </a:lnTo>
                  <a:lnTo>
                    <a:pt x="66" y="273"/>
                  </a:lnTo>
                  <a:lnTo>
                    <a:pt x="68" y="271"/>
                  </a:lnTo>
                  <a:lnTo>
                    <a:pt x="68" y="271"/>
                  </a:lnTo>
                  <a:lnTo>
                    <a:pt x="68" y="269"/>
                  </a:lnTo>
                  <a:lnTo>
                    <a:pt x="68" y="267"/>
                  </a:lnTo>
                  <a:lnTo>
                    <a:pt x="66" y="267"/>
                  </a:lnTo>
                  <a:lnTo>
                    <a:pt x="66" y="265"/>
                  </a:lnTo>
                  <a:lnTo>
                    <a:pt x="66" y="263"/>
                  </a:lnTo>
                  <a:lnTo>
                    <a:pt x="68" y="259"/>
                  </a:lnTo>
                  <a:lnTo>
                    <a:pt x="68" y="257"/>
                  </a:lnTo>
                  <a:lnTo>
                    <a:pt x="70" y="246"/>
                  </a:lnTo>
                  <a:lnTo>
                    <a:pt x="77" y="238"/>
                  </a:lnTo>
                  <a:lnTo>
                    <a:pt x="77" y="236"/>
                  </a:lnTo>
                  <a:lnTo>
                    <a:pt x="77" y="234"/>
                  </a:lnTo>
                  <a:lnTo>
                    <a:pt x="77" y="232"/>
                  </a:lnTo>
                  <a:lnTo>
                    <a:pt x="77" y="232"/>
                  </a:lnTo>
                  <a:lnTo>
                    <a:pt x="79" y="232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81" y="228"/>
                  </a:lnTo>
                  <a:lnTo>
                    <a:pt x="81" y="226"/>
                  </a:lnTo>
                  <a:lnTo>
                    <a:pt x="81" y="224"/>
                  </a:lnTo>
                  <a:lnTo>
                    <a:pt x="81" y="222"/>
                  </a:lnTo>
                  <a:lnTo>
                    <a:pt x="85" y="219"/>
                  </a:lnTo>
                  <a:lnTo>
                    <a:pt x="85" y="217"/>
                  </a:lnTo>
                  <a:lnTo>
                    <a:pt x="85" y="213"/>
                  </a:lnTo>
                  <a:lnTo>
                    <a:pt x="85" y="211"/>
                  </a:lnTo>
                  <a:lnTo>
                    <a:pt x="89" y="205"/>
                  </a:lnTo>
                  <a:lnTo>
                    <a:pt x="89" y="203"/>
                  </a:lnTo>
                  <a:lnTo>
                    <a:pt x="89" y="199"/>
                  </a:lnTo>
                  <a:lnTo>
                    <a:pt x="87" y="197"/>
                  </a:lnTo>
                  <a:lnTo>
                    <a:pt x="87" y="197"/>
                  </a:lnTo>
                  <a:lnTo>
                    <a:pt x="87" y="193"/>
                  </a:lnTo>
                  <a:lnTo>
                    <a:pt x="85" y="190"/>
                  </a:lnTo>
                  <a:lnTo>
                    <a:pt x="87" y="188"/>
                  </a:lnTo>
                  <a:lnTo>
                    <a:pt x="87" y="186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89" y="182"/>
                  </a:lnTo>
                  <a:lnTo>
                    <a:pt x="89" y="178"/>
                  </a:lnTo>
                  <a:lnTo>
                    <a:pt x="91" y="176"/>
                  </a:lnTo>
                  <a:lnTo>
                    <a:pt x="91" y="170"/>
                  </a:lnTo>
                  <a:lnTo>
                    <a:pt x="91" y="170"/>
                  </a:lnTo>
                  <a:lnTo>
                    <a:pt x="85" y="172"/>
                  </a:lnTo>
                  <a:lnTo>
                    <a:pt x="81" y="174"/>
                  </a:lnTo>
                  <a:lnTo>
                    <a:pt x="72" y="180"/>
                  </a:lnTo>
                  <a:lnTo>
                    <a:pt x="68" y="182"/>
                  </a:lnTo>
                  <a:lnTo>
                    <a:pt x="58" y="182"/>
                  </a:lnTo>
                  <a:lnTo>
                    <a:pt x="54" y="182"/>
                  </a:lnTo>
                  <a:lnTo>
                    <a:pt x="52" y="182"/>
                  </a:lnTo>
                  <a:lnTo>
                    <a:pt x="50" y="184"/>
                  </a:lnTo>
                  <a:lnTo>
                    <a:pt x="48" y="182"/>
                  </a:lnTo>
                  <a:lnTo>
                    <a:pt x="48" y="182"/>
                  </a:lnTo>
                  <a:lnTo>
                    <a:pt x="45" y="178"/>
                  </a:lnTo>
                  <a:lnTo>
                    <a:pt x="48" y="176"/>
                  </a:lnTo>
                  <a:lnTo>
                    <a:pt x="50" y="170"/>
                  </a:lnTo>
                  <a:lnTo>
                    <a:pt x="52" y="168"/>
                  </a:lnTo>
                  <a:lnTo>
                    <a:pt x="52" y="166"/>
                  </a:lnTo>
                  <a:lnTo>
                    <a:pt x="52" y="163"/>
                  </a:lnTo>
                  <a:lnTo>
                    <a:pt x="52" y="159"/>
                  </a:lnTo>
                  <a:lnTo>
                    <a:pt x="54" y="157"/>
                  </a:lnTo>
                  <a:lnTo>
                    <a:pt x="60" y="153"/>
                  </a:lnTo>
                  <a:lnTo>
                    <a:pt x="62" y="151"/>
                  </a:lnTo>
                  <a:lnTo>
                    <a:pt x="64" y="149"/>
                  </a:lnTo>
                  <a:lnTo>
                    <a:pt x="66" y="149"/>
                  </a:lnTo>
                  <a:lnTo>
                    <a:pt x="70" y="149"/>
                  </a:lnTo>
                  <a:lnTo>
                    <a:pt x="70" y="149"/>
                  </a:lnTo>
                  <a:lnTo>
                    <a:pt x="70" y="149"/>
                  </a:lnTo>
                  <a:lnTo>
                    <a:pt x="70" y="149"/>
                  </a:lnTo>
                  <a:lnTo>
                    <a:pt x="70" y="149"/>
                  </a:lnTo>
                  <a:lnTo>
                    <a:pt x="72" y="147"/>
                  </a:lnTo>
                  <a:lnTo>
                    <a:pt x="70" y="145"/>
                  </a:lnTo>
                  <a:lnTo>
                    <a:pt x="70" y="143"/>
                  </a:lnTo>
                  <a:lnTo>
                    <a:pt x="70" y="143"/>
                  </a:lnTo>
                  <a:lnTo>
                    <a:pt x="64" y="143"/>
                  </a:lnTo>
                  <a:lnTo>
                    <a:pt x="60" y="141"/>
                  </a:lnTo>
                  <a:lnTo>
                    <a:pt x="60" y="141"/>
                  </a:lnTo>
                  <a:lnTo>
                    <a:pt x="58" y="141"/>
                  </a:lnTo>
                  <a:lnTo>
                    <a:pt x="58" y="141"/>
                  </a:lnTo>
                  <a:lnTo>
                    <a:pt x="56" y="143"/>
                  </a:lnTo>
                  <a:lnTo>
                    <a:pt x="56" y="143"/>
                  </a:lnTo>
                  <a:lnTo>
                    <a:pt x="56" y="143"/>
                  </a:lnTo>
                  <a:lnTo>
                    <a:pt x="52" y="141"/>
                  </a:lnTo>
                  <a:lnTo>
                    <a:pt x="52" y="141"/>
                  </a:lnTo>
                  <a:lnTo>
                    <a:pt x="52" y="139"/>
                  </a:lnTo>
                  <a:lnTo>
                    <a:pt x="54" y="139"/>
                  </a:lnTo>
                  <a:lnTo>
                    <a:pt x="56" y="137"/>
                  </a:lnTo>
                  <a:lnTo>
                    <a:pt x="56" y="134"/>
                  </a:lnTo>
                  <a:lnTo>
                    <a:pt x="54" y="130"/>
                  </a:lnTo>
                  <a:lnTo>
                    <a:pt x="54" y="128"/>
                  </a:lnTo>
                  <a:lnTo>
                    <a:pt x="54" y="128"/>
                  </a:lnTo>
                  <a:lnTo>
                    <a:pt x="54" y="126"/>
                  </a:lnTo>
                  <a:lnTo>
                    <a:pt x="54" y="126"/>
                  </a:lnTo>
                  <a:lnTo>
                    <a:pt x="54" y="126"/>
                  </a:lnTo>
                  <a:lnTo>
                    <a:pt x="54" y="126"/>
                  </a:lnTo>
                  <a:lnTo>
                    <a:pt x="54" y="126"/>
                  </a:lnTo>
                  <a:lnTo>
                    <a:pt x="54" y="126"/>
                  </a:lnTo>
                  <a:lnTo>
                    <a:pt x="54" y="126"/>
                  </a:lnTo>
                  <a:lnTo>
                    <a:pt x="54" y="124"/>
                  </a:lnTo>
                  <a:lnTo>
                    <a:pt x="54" y="122"/>
                  </a:lnTo>
                  <a:lnTo>
                    <a:pt x="54" y="114"/>
                  </a:lnTo>
                  <a:lnTo>
                    <a:pt x="54" y="112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54" y="107"/>
                  </a:lnTo>
                  <a:lnTo>
                    <a:pt x="56" y="105"/>
                  </a:lnTo>
                  <a:lnTo>
                    <a:pt x="56" y="103"/>
                  </a:lnTo>
                  <a:lnTo>
                    <a:pt x="56" y="103"/>
                  </a:lnTo>
                  <a:lnTo>
                    <a:pt x="56" y="101"/>
                  </a:lnTo>
                  <a:lnTo>
                    <a:pt x="56" y="101"/>
                  </a:lnTo>
                  <a:lnTo>
                    <a:pt x="56" y="101"/>
                  </a:lnTo>
                  <a:lnTo>
                    <a:pt x="56" y="99"/>
                  </a:lnTo>
                  <a:lnTo>
                    <a:pt x="56" y="97"/>
                  </a:lnTo>
                  <a:lnTo>
                    <a:pt x="56" y="95"/>
                  </a:lnTo>
                  <a:lnTo>
                    <a:pt x="56" y="95"/>
                  </a:lnTo>
                  <a:lnTo>
                    <a:pt x="58" y="95"/>
                  </a:lnTo>
                  <a:lnTo>
                    <a:pt x="58" y="95"/>
                  </a:lnTo>
                  <a:lnTo>
                    <a:pt x="58" y="93"/>
                  </a:lnTo>
                  <a:lnTo>
                    <a:pt x="60" y="87"/>
                  </a:lnTo>
                  <a:lnTo>
                    <a:pt x="60" y="85"/>
                  </a:lnTo>
                  <a:lnTo>
                    <a:pt x="62" y="83"/>
                  </a:lnTo>
                  <a:lnTo>
                    <a:pt x="64" y="83"/>
                  </a:lnTo>
                  <a:lnTo>
                    <a:pt x="66" y="81"/>
                  </a:lnTo>
                  <a:lnTo>
                    <a:pt x="68" y="78"/>
                  </a:lnTo>
                  <a:lnTo>
                    <a:pt x="70" y="78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74" y="81"/>
                  </a:lnTo>
                  <a:lnTo>
                    <a:pt x="77" y="81"/>
                  </a:lnTo>
                  <a:lnTo>
                    <a:pt x="81" y="81"/>
                  </a:lnTo>
                  <a:lnTo>
                    <a:pt x="83" y="81"/>
                  </a:lnTo>
                  <a:lnTo>
                    <a:pt x="85" y="83"/>
                  </a:lnTo>
                  <a:lnTo>
                    <a:pt x="87" y="85"/>
                  </a:lnTo>
                  <a:lnTo>
                    <a:pt x="87" y="87"/>
                  </a:lnTo>
                  <a:lnTo>
                    <a:pt x="87" y="89"/>
                  </a:lnTo>
                  <a:lnTo>
                    <a:pt x="89" y="89"/>
                  </a:lnTo>
                  <a:lnTo>
                    <a:pt x="91" y="89"/>
                  </a:lnTo>
                  <a:lnTo>
                    <a:pt x="91" y="91"/>
                  </a:lnTo>
                  <a:lnTo>
                    <a:pt x="97" y="91"/>
                  </a:lnTo>
                  <a:lnTo>
                    <a:pt x="97" y="91"/>
                  </a:lnTo>
                  <a:lnTo>
                    <a:pt x="97" y="91"/>
                  </a:lnTo>
                  <a:lnTo>
                    <a:pt x="97" y="91"/>
                  </a:lnTo>
                  <a:lnTo>
                    <a:pt x="97" y="89"/>
                  </a:lnTo>
                  <a:lnTo>
                    <a:pt x="97" y="89"/>
                  </a:lnTo>
                  <a:lnTo>
                    <a:pt x="97" y="89"/>
                  </a:lnTo>
                  <a:lnTo>
                    <a:pt x="97" y="89"/>
                  </a:lnTo>
                  <a:lnTo>
                    <a:pt x="97" y="89"/>
                  </a:lnTo>
                  <a:lnTo>
                    <a:pt x="97" y="87"/>
                  </a:lnTo>
                  <a:lnTo>
                    <a:pt x="97" y="87"/>
                  </a:lnTo>
                  <a:lnTo>
                    <a:pt x="97" y="87"/>
                  </a:lnTo>
                  <a:lnTo>
                    <a:pt x="97" y="87"/>
                  </a:lnTo>
                  <a:lnTo>
                    <a:pt x="97" y="87"/>
                  </a:lnTo>
                  <a:lnTo>
                    <a:pt x="97" y="87"/>
                  </a:lnTo>
                  <a:lnTo>
                    <a:pt x="99" y="87"/>
                  </a:lnTo>
                  <a:lnTo>
                    <a:pt x="97" y="85"/>
                  </a:lnTo>
                  <a:lnTo>
                    <a:pt x="99" y="85"/>
                  </a:lnTo>
                  <a:lnTo>
                    <a:pt x="99" y="85"/>
                  </a:lnTo>
                  <a:lnTo>
                    <a:pt x="99" y="85"/>
                  </a:lnTo>
                  <a:lnTo>
                    <a:pt x="99" y="85"/>
                  </a:lnTo>
                  <a:lnTo>
                    <a:pt x="99" y="85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7" y="83"/>
                  </a:lnTo>
                  <a:lnTo>
                    <a:pt x="99" y="83"/>
                  </a:lnTo>
                  <a:lnTo>
                    <a:pt x="99" y="83"/>
                  </a:lnTo>
                  <a:lnTo>
                    <a:pt x="99" y="83"/>
                  </a:lnTo>
                  <a:lnTo>
                    <a:pt x="99" y="81"/>
                  </a:lnTo>
                  <a:lnTo>
                    <a:pt x="99" y="81"/>
                  </a:lnTo>
                  <a:lnTo>
                    <a:pt x="99" y="81"/>
                  </a:lnTo>
                  <a:lnTo>
                    <a:pt x="97" y="81"/>
                  </a:lnTo>
                  <a:lnTo>
                    <a:pt x="97" y="81"/>
                  </a:lnTo>
                  <a:lnTo>
                    <a:pt x="97" y="81"/>
                  </a:lnTo>
                  <a:lnTo>
                    <a:pt x="97" y="78"/>
                  </a:lnTo>
                  <a:lnTo>
                    <a:pt x="99" y="78"/>
                  </a:lnTo>
                  <a:lnTo>
                    <a:pt x="97" y="78"/>
                  </a:lnTo>
                  <a:lnTo>
                    <a:pt x="97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9" y="74"/>
                  </a:lnTo>
                  <a:lnTo>
                    <a:pt x="99" y="72"/>
                  </a:lnTo>
                  <a:lnTo>
                    <a:pt x="99" y="72"/>
                  </a:lnTo>
                  <a:lnTo>
                    <a:pt x="99" y="70"/>
                  </a:lnTo>
                  <a:lnTo>
                    <a:pt x="99" y="70"/>
                  </a:lnTo>
                  <a:lnTo>
                    <a:pt x="99" y="70"/>
                  </a:lnTo>
                  <a:lnTo>
                    <a:pt x="97" y="70"/>
                  </a:lnTo>
                  <a:lnTo>
                    <a:pt x="97" y="70"/>
                  </a:lnTo>
                  <a:lnTo>
                    <a:pt x="97" y="68"/>
                  </a:lnTo>
                  <a:lnTo>
                    <a:pt x="97" y="68"/>
                  </a:lnTo>
                  <a:lnTo>
                    <a:pt x="99" y="68"/>
                  </a:lnTo>
                  <a:lnTo>
                    <a:pt x="99" y="68"/>
                  </a:lnTo>
                  <a:lnTo>
                    <a:pt x="101" y="66"/>
                  </a:lnTo>
                  <a:lnTo>
                    <a:pt x="101" y="66"/>
                  </a:lnTo>
                  <a:lnTo>
                    <a:pt x="103" y="66"/>
                  </a:lnTo>
                  <a:lnTo>
                    <a:pt x="106" y="64"/>
                  </a:lnTo>
                  <a:lnTo>
                    <a:pt x="108" y="62"/>
                  </a:lnTo>
                  <a:lnTo>
                    <a:pt x="112" y="60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14" y="56"/>
                  </a:lnTo>
                  <a:lnTo>
                    <a:pt x="118" y="51"/>
                  </a:lnTo>
                  <a:lnTo>
                    <a:pt x="120" y="49"/>
                  </a:lnTo>
                  <a:lnTo>
                    <a:pt x="118" y="49"/>
                  </a:lnTo>
                  <a:lnTo>
                    <a:pt x="120" y="45"/>
                  </a:lnTo>
                  <a:lnTo>
                    <a:pt x="122" y="43"/>
                  </a:lnTo>
                  <a:lnTo>
                    <a:pt x="122" y="43"/>
                  </a:lnTo>
                  <a:lnTo>
                    <a:pt x="122" y="41"/>
                  </a:lnTo>
                  <a:lnTo>
                    <a:pt x="120" y="39"/>
                  </a:lnTo>
                  <a:close/>
                </a:path>
              </a:pathLst>
            </a:custGeom>
            <a:grpFill/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23AC8D12-DEC3-4C3C-BAC9-605A49F3D0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4823" y="3693511"/>
              <a:ext cx="1593688" cy="1410267"/>
            </a:xfrm>
            <a:custGeom>
              <a:avLst/>
              <a:gdLst>
                <a:gd name="T0" fmla="*/ 869 w 921"/>
                <a:gd name="T1" fmla="*/ 751 h 815"/>
                <a:gd name="T2" fmla="*/ 867 w 921"/>
                <a:gd name="T3" fmla="*/ 759 h 815"/>
                <a:gd name="T4" fmla="*/ 881 w 921"/>
                <a:gd name="T5" fmla="*/ 778 h 815"/>
                <a:gd name="T6" fmla="*/ 834 w 921"/>
                <a:gd name="T7" fmla="*/ 741 h 815"/>
                <a:gd name="T8" fmla="*/ 817 w 921"/>
                <a:gd name="T9" fmla="*/ 674 h 815"/>
                <a:gd name="T10" fmla="*/ 830 w 921"/>
                <a:gd name="T11" fmla="*/ 658 h 815"/>
                <a:gd name="T12" fmla="*/ 799 w 921"/>
                <a:gd name="T13" fmla="*/ 620 h 815"/>
                <a:gd name="T14" fmla="*/ 759 w 921"/>
                <a:gd name="T15" fmla="*/ 544 h 815"/>
                <a:gd name="T16" fmla="*/ 699 w 921"/>
                <a:gd name="T17" fmla="*/ 432 h 815"/>
                <a:gd name="T18" fmla="*/ 693 w 921"/>
                <a:gd name="T19" fmla="*/ 394 h 815"/>
                <a:gd name="T20" fmla="*/ 670 w 921"/>
                <a:gd name="T21" fmla="*/ 357 h 815"/>
                <a:gd name="T22" fmla="*/ 668 w 921"/>
                <a:gd name="T23" fmla="*/ 340 h 815"/>
                <a:gd name="T24" fmla="*/ 666 w 921"/>
                <a:gd name="T25" fmla="*/ 322 h 815"/>
                <a:gd name="T26" fmla="*/ 635 w 921"/>
                <a:gd name="T27" fmla="*/ 291 h 815"/>
                <a:gd name="T28" fmla="*/ 602 w 921"/>
                <a:gd name="T29" fmla="*/ 241 h 815"/>
                <a:gd name="T30" fmla="*/ 579 w 921"/>
                <a:gd name="T31" fmla="*/ 185 h 815"/>
                <a:gd name="T32" fmla="*/ 593 w 921"/>
                <a:gd name="T33" fmla="*/ 150 h 815"/>
                <a:gd name="T34" fmla="*/ 604 w 921"/>
                <a:gd name="T35" fmla="*/ 172 h 815"/>
                <a:gd name="T36" fmla="*/ 614 w 921"/>
                <a:gd name="T37" fmla="*/ 197 h 815"/>
                <a:gd name="T38" fmla="*/ 635 w 921"/>
                <a:gd name="T39" fmla="*/ 228 h 815"/>
                <a:gd name="T40" fmla="*/ 641 w 921"/>
                <a:gd name="T41" fmla="*/ 259 h 815"/>
                <a:gd name="T42" fmla="*/ 672 w 921"/>
                <a:gd name="T43" fmla="*/ 297 h 815"/>
                <a:gd name="T44" fmla="*/ 689 w 921"/>
                <a:gd name="T45" fmla="*/ 318 h 815"/>
                <a:gd name="T46" fmla="*/ 722 w 921"/>
                <a:gd name="T47" fmla="*/ 338 h 815"/>
                <a:gd name="T48" fmla="*/ 730 w 921"/>
                <a:gd name="T49" fmla="*/ 324 h 815"/>
                <a:gd name="T50" fmla="*/ 732 w 921"/>
                <a:gd name="T51" fmla="*/ 291 h 815"/>
                <a:gd name="T52" fmla="*/ 749 w 921"/>
                <a:gd name="T53" fmla="*/ 253 h 815"/>
                <a:gd name="T54" fmla="*/ 755 w 921"/>
                <a:gd name="T55" fmla="*/ 220 h 815"/>
                <a:gd name="T56" fmla="*/ 765 w 921"/>
                <a:gd name="T57" fmla="*/ 195 h 815"/>
                <a:gd name="T58" fmla="*/ 743 w 921"/>
                <a:gd name="T59" fmla="*/ 110 h 815"/>
                <a:gd name="T60" fmla="*/ 664 w 921"/>
                <a:gd name="T61" fmla="*/ 48 h 815"/>
                <a:gd name="T62" fmla="*/ 641 w 921"/>
                <a:gd name="T63" fmla="*/ 52 h 815"/>
                <a:gd name="T64" fmla="*/ 637 w 921"/>
                <a:gd name="T65" fmla="*/ 42 h 815"/>
                <a:gd name="T66" fmla="*/ 628 w 921"/>
                <a:gd name="T67" fmla="*/ 52 h 815"/>
                <a:gd name="T68" fmla="*/ 608 w 921"/>
                <a:gd name="T69" fmla="*/ 54 h 815"/>
                <a:gd name="T70" fmla="*/ 583 w 921"/>
                <a:gd name="T71" fmla="*/ 42 h 815"/>
                <a:gd name="T72" fmla="*/ 570 w 921"/>
                <a:gd name="T73" fmla="*/ 50 h 815"/>
                <a:gd name="T74" fmla="*/ 562 w 921"/>
                <a:gd name="T75" fmla="*/ 54 h 815"/>
                <a:gd name="T76" fmla="*/ 554 w 921"/>
                <a:gd name="T77" fmla="*/ 46 h 815"/>
                <a:gd name="T78" fmla="*/ 546 w 921"/>
                <a:gd name="T79" fmla="*/ 40 h 815"/>
                <a:gd name="T80" fmla="*/ 539 w 921"/>
                <a:gd name="T81" fmla="*/ 35 h 815"/>
                <a:gd name="T82" fmla="*/ 539 w 921"/>
                <a:gd name="T83" fmla="*/ 27 h 815"/>
                <a:gd name="T84" fmla="*/ 539 w 921"/>
                <a:gd name="T85" fmla="*/ 19 h 815"/>
                <a:gd name="T86" fmla="*/ 541 w 921"/>
                <a:gd name="T87" fmla="*/ 13 h 815"/>
                <a:gd name="T88" fmla="*/ 558 w 921"/>
                <a:gd name="T89" fmla="*/ 27 h 815"/>
                <a:gd name="T90" fmla="*/ 492 w 921"/>
                <a:gd name="T91" fmla="*/ 8 h 815"/>
                <a:gd name="T92" fmla="*/ 477 w 921"/>
                <a:gd name="T93" fmla="*/ 17 h 815"/>
                <a:gd name="T94" fmla="*/ 463 w 921"/>
                <a:gd name="T95" fmla="*/ 21 h 815"/>
                <a:gd name="T96" fmla="*/ 452 w 921"/>
                <a:gd name="T97" fmla="*/ 19 h 815"/>
                <a:gd name="T98" fmla="*/ 415 w 921"/>
                <a:gd name="T99" fmla="*/ 35 h 815"/>
                <a:gd name="T100" fmla="*/ 417 w 921"/>
                <a:gd name="T101" fmla="*/ 40 h 815"/>
                <a:gd name="T102" fmla="*/ 398 w 921"/>
                <a:gd name="T103" fmla="*/ 35 h 815"/>
                <a:gd name="T104" fmla="*/ 311 w 921"/>
                <a:gd name="T105" fmla="*/ 64 h 815"/>
                <a:gd name="T106" fmla="*/ 245 w 921"/>
                <a:gd name="T107" fmla="*/ 50 h 815"/>
                <a:gd name="T108" fmla="*/ 199 w 921"/>
                <a:gd name="T109" fmla="*/ 27 h 815"/>
                <a:gd name="T110" fmla="*/ 147 w 921"/>
                <a:gd name="T111" fmla="*/ 17 h 815"/>
                <a:gd name="T112" fmla="*/ 13 w 921"/>
                <a:gd name="T113" fmla="*/ 46 h 815"/>
                <a:gd name="T114" fmla="*/ 8 w 921"/>
                <a:gd name="T115" fmla="*/ 166 h 815"/>
                <a:gd name="T116" fmla="*/ 504 w 921"/>
                <a:gd name="T117" fmla="*/ 799 h 815"/>
                <a:gd name="T118" fmla="*/ 859 w 921"/>
                <a:gd name="T119" fmla="*/ 755 h 815"/>
                <a:gd name="T120" fmla="*/ 832 w 921"/>
                <a:gd name="T121" fmla="*/ 718 h 815"/>
                <a:gd name="T122" fmla="*/ 821 w 921"/>
                <a:gd name="T123" fmla="*/ 716 h 815"/>
                <a:gd name="T124" fmla="*/ 705 w 921"/>
                <a:gd name="T125" fmla="*/ 365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1" h="815">
                  <a:moveTo>
                    <a:pt x="867" y="685"/>
                  </a:moveTo>
                  <a:lnTo>
                    <a:pt x="867" y="685"/>
                  </a:lnTo>
                  <a:lnTo>
                    <a:pt x="869" y="685"/>
                  </a:lnTo>
                  <a:lnTo>
                    <a:pt x="869" y="683"/>
                  </a:lnTo>
                  <a:lnTo>
                    <a:pt x="869" y="683"/>
                  </a:lnTo>
                  <a:lnTo>
                    <a:pt x="869" y="683"/>
                  </a:lnTo>
                  <a:lnTo>
                    <a:pt x="867" y="683"/>
                  </a:lnTo>
                  <a:lnTo>
                    <a:pt x="867" y="683"/>
                  </a:lnTo>
                  <a:lnTo>
                    <a:pt x="867" y="685"/>
                  </a:lnTo>
                  <a:lnTo>
                    <a:pt x="867" y="685"/>
                  </a:lnTo>
                  <a:close/>
                  <a:moveTo>
                    <a:pt x="902" y="795"/>
                  </a:moveTo>
                  <a:lnTo>
                    <a:pt x="902" y="795"/>
                  </a:lnTo>
                  <a:lnTo>
                    <a:pt x="902" y="795"/>
                  </a:lnTo>
                  <a:lnTo>
                    <a:pt x="902" y="793"/>
                  </a:lnTo>
                  <a:lnTo>
                    <a:pt x="902" y="793"/>
                  </a:lnTo>
                  <a:lnTo>
                    <a:pt x="902" y="793"/>
                  </a:lnTo>
                  <a:lnTo>
                    <a:pt x="902" y="793"/>
                  </a:lnTo>
                  <a:lnTo>
                    <a:pt x="902" y="793"/>
                  </a:lnTo>
                  <a:lnTo>
                    <a:pt x="902" y="793"/>
                  </a:lnTo>
                  <a:lnTo>
                    <a:pt x="902" y="793"/>
                  </a:lnTo>
                  <a:lnTo>
                    <a:pt x="902" y="793"/>
                  </a:lnTo>
                  <a:lnTo>
                    <a:pt x="902" y="793"/>
                  </a:lnTo>
                  <a:lnTo>
                    <a:pt x="900" y="793"/>
                  </a:lnTo>
                  <a:lnTo>
                    <a:pt x="900" y="793"/>
                  </a:lnTo>
                  <a:lnTo>
                    <a:pt x="900" y="795"/>
                  </a:lnTo>
                  <a:lnTo>
                    <a:pt x="900" y="795"/>
                  </a:lnTo>
                  <a:lnTo>
                    <a:pt x="902" y="795"/>
                  </a:lnTo>
                  <a:lnTo>
                    <a:pt x="902" y="795"/>
                  </a:lnTo>
                  <a:close/>
                  <a:moveTo>
                    <a:pt x="869" y="751"/>
                  </a:moveTo>
                  <a:lnTo>
                    <a:pt x="867" y="751"/>
                  </a:lnTo>
                  <a:lnTo>
                    <a:pt x="869" y="751"/>
                  </a:lnTo>
                  <a:lnTo>
                    <a:pt x="869" y="751"/>
                  </a:lnTo>
                  <a:lnTo>
                    <a:pt x="869" y="751"/>
                  </a:lnTo>
                  <a:lnTo>
                    <a:pt x="871" y="751"/>
                  </a:lnTo>
                  <a:lnTo>
                    <a:pt x="871" y="751"/>
                  </a:lnTo>
                  <a:lnTo>
                    <a:pt x="871" y="751"/>
                  </a:lnTo>
                  <a:lnTo>
                    <a:pt x="871" y="751"/>
                  </a:lnTo>
                  <a:lnTo>
                    <a:pt x="871" y="751"/>
                  </a:lnTo>
                  <a:lnTo>
                    <a:pt x="869" y="751"/>
                  </a:lnTo>
                  <a:lnTo>
                    <a:pt x="869" y="751"/>
                  </a:lnTo>
                  <a:lnTo>
                    <a:pt x="869" y="749"/>
                  </a:lnTo>
                  <a:lnTo>
                    <a:pt x="869" y="749"/>
                  </a:lnTo>
                  <a:lnTo>
                    <a:pt x="869" y="749"/>
                  </a:lnTo>
                  <a:lnTo>
                    <a:pt x="869" y="749"/>
                  </a:lnTo>
                  <a:lnTo>
                    <a:pt x="869" y="749"/>
                  </a:lnTo>
                  <a:lnTo>
                    <a:pt x="869" y="749"/>
                  </a:lnTo>
                  <a:lnTo>
                    <a:pt x="869" y="751"/>
                  </a:lnTo>
                  <a:lnTo>
                    <a:pt x="869" y="751"/>
                  </a:lnTo>
                  <a:lnTo>
                    <a:pt x="869" y="751"/>
                  </a:lnTo>
                  <a:close/>
                  <a:moveTo>
                    <a:pt x="867" y="759"/>
                  </a:moveTo>
                  <a:lnTo>
                    <a:pt x="867" y="761"/>
                  </a:lnTo>
                  <a:lnTo>
                    <a:pt x="867" y="761"/>
                  </a:lnTo>
                  <a:lnTo>
                    <a:pt x="869" y="761"/>
                  </a:lnTo>
                  <a:lnTo>
                    <a:pt x="869" y="761"/>
                  </a:lnTo>
                  <a:lnTo>
                    <a:pt x="869" y="761"/>
                  </a:lnTo>
                  <a:lnTo>
                    <a:pt x="869" y="761"/>
                  </a:lnTo>
                  <a:lnTo>
                    <a:pt x="869" y="759"/>
                  </a:lnTo>
                  <a:lnTo>
                    <a:pt x="867" y="759"/>
                  </a:lnTo>
                  <a:lnTo>
                    <a:pt x="867" y="759"/>
                  </a:lnTo>
                  <a:lnTo>
                    <a:pt x="867" y="759"/>
                  </a:lnTo>
                  <a:lnTo>
                    <a:pt x="867" y="759"/>
                  </a:lnTo>
                  <a:close/>
                  <a:moveTo>
                    <a:pt x="921" y="811"/>
                  </a:moveTo>
                  <a:lnTo>
                    <a:pt x="919" y="809"/>
                  </a:lnTo>
                  <a:lnTo>
                    <a:pt x="917" y="807"/>
                  </a:lnTo>
                  <a:lnTo>
                    <a:pt x="915" y="805"/>
                  </a:lnTo>
                  <a:lnTo>
                    <a:pt x="915" y="805"/>
                  </a:lnTo>
                  <a:lnTo>
                    <a:pt x="913" y="803"/>
                  </a:lnTo>
                  <a:lnTo>
                    <a:pt x="913" y="803"/>
                  </a:lnTo>
                  <a:lnTo>
                    <a:pt x="913" y="801"/>
                  </a:lnTo>
                  <a:lnTo>
                    <a:pt x="911" y="801"/>
                  </a:lnTo>
                  <a:lnTo>
                    <a:pt x="911" y="801"/>
                  </a:lnTo>
                  <a:lnTo>
                    <a:pt x="911" y="801"/>
                  </a:lnTo>
                  <a:lnTo>
                    <a:pt x="911" y="801"/>
                  </a:lnTo>
                  <a:lnTo>
                    <a:pt x="911" y="801"/>
                  </a:lnTo>
                  <a:lnTo>
                    <a:pt x="908" y="801"/>
                  </a:lnTo>
                  <a:lnTo>
                    <a:pt x="906" y="801"/>
                  </a:lnTo>
                  <a:lnTo>
                    <a:pt x="896" y="790"/>
                  </a:lnTo>
                  <a:lnTo>
                    <a:pt x="894" y="790"/>
                  </a:lnTo>
                  <a:lnTo>
                    <a:pt x="894" y="790"/>
                  </a:lnTo>
                  <a:lnTo>
                    <a:pt x="890" y="790"/>
                  </a:lnTo>
                  <a:lnTo>
                    <a:pt x="888" y="788"/>
                  </a:lnTo>
                  <a:lnTo>
                    <a:pt x="881" y="780"/>
                  </a:lnTo>
                  <a:lnTo>
                    <a:pt x="881" y="780"/>
                  </a:lnTo>
                  <a:lnTo>
                    <a:pt x="881" y="780"/>
                  </a:lnTo>
                  <a:lnTo>
                    <a:pt x="881" y="780"/>
                  </a:lnTo>
                  <a:lnTo>
                    <a:pt x="881" y="780"/>
                  </a:lnTo>
                  <a:lnTo>
                    <a:pt x="881" y="778"/>
                  </a:lnTo>
                  <a:lnTo>
                    <a:pt x="881" y="778"/>
                  </a:lnTo>
                  <a:lnTo>
                    <a:pt x="881" y="778"/>
                  </a:lnTo>
                  <a:lnTo>
                    <a:pt x="879" y="776"/>
                  </a:lnTo>
                  <a:lnTo>
                    <a:pt x="877" y="776"/>
                  </a:lnTo>
                  <a:lnTo>
                    <a:pt x="877" y="774"/>
                  </a:lnTo>
                  <a:lnTo>
                    <a:pt x="875" y="768"/>
                  </a:lnTo>
                  <a:lnTo>
                    <a:pt x="873" y="768"/>
                  </a:lnTo>
                  <a:lnTo>
                    <a:pt x="871" y="763"/>
                  </a:lnTo>
                  <a:lnTo>
                    <a:pt x="869" y="761"/>
                  </a:lnTo>
                  <a:lnTo>
                    <a:pt x="863" y="759"/>
                  </a:lnTo>
                  <a:lnTo>
                    <a:pt x="857" y="759"/>
                  </a:lnTo>
                  <a:lnTo>
                    <a:pt x="852" y="759"/>
                  </a:lnTo>
                  <a:lnTo>
                    <a:pt x="850" y="757"/>
                  </a:lnTo>
                  <a:lnTo>
                    <a:pt x="850" y="757"/>
                  </a:lnTo>
                  <a:lnTo>
                    <a:pt x="848" y="757"/>
                  </a:lnTo>
                  <a:lnTo>
                    <a:pt x="848" y="757"/>
                  </a:lnTo>
                  <a:lnTo>
                    <a:pt x="848" y="755"/>
                  </a:lnTo>
                  <a:lnTo>
                    <a:pt x="848" y="755"/>
                  </a:lnTo>
                  <a:lnTo>
                    <a:pt x="848" y="755"/>
                  </a:lnTo>
                  <a:lnTo>
                    <a:pt x="842" y="753"/>
                  </a:lnTo>
                  <a:lnTo>
                    <a:pt x="840" y="751"/>
                  </a:lnTo>
                  <a:lnTo>
                    <a:pt x="840" y="749"/>
                  </a:lnTo>
                  <a:lnTo>
                    <a:pt x="838" y="749"/>
                  </a:lnTo>
                  <a:lnTo>
                    <a:pt x="838" y="749"/>
                  </a:lnTo>
                  <a:lnTo>
                    <a:pt x="838" y="747"/>
                  </a:lnTo>
                  <a:lnTo>
                    <a:pt x="836" y="747"/>
                  </a:lnTo>
                  <a:lnTo>
                    <a:pt x="836" y="743"/>
                  </a:lnTo>
                  <a:lnTo>
                    <a:pt x="836" y="741"/>
                  </a:lnTo>
                  <a:lnTo>
                    <a:pt x="834" y="741"/>
                  </a:lnTo>
                  <a:lnTo>
                    <a:pt x="834" y="739"/>
                  </a:lnTo>
                  <a:lnTo>
                    <a:pt x="832" y="739"/>
                  </a:lnTo>
                  <a:lnTo>
                    <a:pt x="834" y="743"/>
                  </a:lnTo>
                  <a:lnTo>
                    <a:pt x="836" y="745"/>
                  </a:lnTo>
                  <a:lnTo>
                    <a:pt x="834" y="743"/>
                  </a:lnTo>
                  <a:lnTo>
                    <a:pt x="830" y="737"/>
                  </a:lnTo>
                  <a:lnTo>
                    <a:pt x="830" y="737"/>
                  </a:lnTo>
                  <a:lnTo>
                    <a:pt x="828" y="734"/>
                  </a:lnTo>
                  <a:lnTo>
                    <a:pt x="828" y="726"/>
                  </a:lnTo>
                  <a:lnTo>
                    <a:pt x="825" y="724"/>
                  </a:lnTo>
                  <a:lnTo>
                    <a:pt x="825" y="722"/>
                  </a:lnTo>
                  <a:lnTo>
                    <a:pt x="821" y="714"/>
                  </a:lnTo>
                  <a:lnTo>
                    <a:pt x="821" y="714"/>
                  </a:lnTo>
                  <a:lnTo>
                    <a:pt x="819" y="707"/>
                  </a:lnTo>
                  <a:lnTo>
                    <a:pt x="819" y="707"/>
                  </a:lnTo>
                  <a:lnTo>
                    <a:pt x="819" y="707"/>
                  </a:lnTo>
                  <a:lnTo>
                    <a:pt x="819" y="703"/>
                  </a:lnTo>
                  <a:lnTo>
                    <a:pt x="819" y="701"/>
                  </a:lnTo>
                  <a:lnTo>
                    <a:pt x="819" y="699"/>
                  </a:lnTo>
                  <a:lnTo>
                    <a:pt x="817" y="697"/>
                  </a:lnTo>
                  <a:lnTo>
                    <a:pt x="815" y="695"/>
                  </a:lnTo>
                  <a:lnTo>
                    <a:pt x="815" y="695"/>
                  </a:lnTo>
                  <a:lnTo>
                    <a:pt x="815" y="693"/>
                  </a:lnTo>
                  <a:lnTo>
                    <a:pt x="815" y="691"/>
                  </a:lnTo>
                  <a:lnTo>
                    <a:pt x="815" y="689"/>
                  </a:lnTo>
                  <a:lnTo>
                    <a:pt x="815" y="689"/>
                  </a:lnTo>
                  <a:lnTo>
                    <a:pt x="815" y="681"/>
                  </a:lnTo>
                  <a:lnTo>
                    <a:pt x="817" y="676"/>
                  </a:lnTo>
                  <a:lnTo>
                    <a:pt x="817" y="674"/>
                  </a:lnTo>
                  <a:lnTo>
                    <a:pt x="817" y="674"/>
                  </a:lnTo>
                  <a:lnTo>
                    <a:pt x="815" y="674"/>
                  </a:lnTo>
                  <a:lnTo>
                    <a:pt x="815" y="672"/>
                  </a:lnTo>
                  <a:lnTo>
                    <a:pt x="815" y="672"/>
                  </a:lnTo>
                  <a:lnTo>
                    <a:pt x="817" y="670"/>
                  </a:lnTo>
                  <a:lnTo>
                    <a:pt x="817" y="668"/>
                  </a:lnTo>
                  <a:lnTo>
                    <a:pt x="815" y="668"/>
                  </a:lnTo>
                  <a:lnTo>
                    <a:pt x="815" y="666"/>
                  </a:lnTo>
                  <a:lnTo>
                    <a:pt x="815" y="656"/>
                  </a:lnTo>
                  <a:lnTo>
                    <a:pt x="815" y="656"/>
                  </a:lnTo>
                  <a:lnTo>
                    <a:pt x="817" y="654"/>
                  </a:lnTo>
                  <a:lnTo>
                    <a:pt x="817" y="654"/>
                  </a:lnTo>
                  <a:lnTo>
                    <a:pt x="817" y="654"/>
                  </a:lnTo>
                  <a:lnTo>
                    <a:pt x="819" y="651"/>
                  </a:lnTo>
                  <a:lnTo>
                    <a:pt x="819" y="654"/>
                  </a:lnTo>
                  <a:lnTo>
                    <a:pt x="819" y="654"/>
                  </a:lnTo>
                  <a:lnTo>
                    <a:pt x="819" y="654"/>
                  </a:lnTo>
                  <a:lnTo>
                    <a:pt x="819" y="654"/>
                  </a:lnTo>
                  <a:lnTo>
                    <a:pt x="819" y="656"/>
                  </a:lnTo>
                  <a:lnTo>
                    <a:pt x="819" y="656"/>
                  </a:lnTo>
                  <a:lnTo>
                    <a:pt x="821" y="656"/>
                  </a:lnTo>
                  <a:lnTo>
                    <a:pt x="821" y="656"/>
                  </a:lnTo>
                  <a:lnTo>
                    <a:pt x="823" y="656"/>
                  </a:lnTo>
                  <a:lnTo>
                    <a:pt x="823" y="658"/>
                  </a:lnTo>
                  <a:lnTo>
                    <a:pt x="825" y="658"/>
                  </a:lnTo>
                  <a:lnTo>
                    <a:pt x="825" y="658"/>
                  </a:lnTo>
                  <a:lnTo>
                    <a:pt x="828" y="656"/>
                  </a:lnTo>
                  <a:lnTo>
                    <a:pt x="828" y="658"/>
                  </a:lnTo>
                  <a:lnTo>
                    <a:pt x="830" y="658"/>
                  </a:lnTo>
                  <a:lnTo>
                    <a:pt x="830" y="658"/>
                  </a:lnTo>
                  <a:lnTo>
                    <a:pt x="834" y="656"/>
                  </a:lnTo>
                  <a:lnTo>
                    <a:pt x="836" y="656"/>
                  </a:lnTo>
                  <a:lnTo>
                    <a:pt x="838" y="658"/>
                  </a:lnTo>
                  <a:lnTo>
                    <a:pt x="838" y="660"/>
                  </a:lnTo>
                  <a:lnTo>
                    <a:pt x="840" y="660"/>
                  </a:lnTo>
                  <a:lnTo>
                    <a:pt x="836" y="654"/>
                  </a:lnTo>
                  <a:lnTo>
                    <a:pt x="836" y="654"/>
                  </a:lnTo>
                  <a:lnTo>
                    <a:pt x="834" y="651"/>
                  </a:lnTo>
                  <a:lnTo>
                    <a:pt x="834" y="651"/>
                  </a:lnTo>
                  <a:lnTo>
                    <a:pt x="832" y="649"/>
                  </a:lnTo>
                  <a:lnTo>
                    <a:pt x="830" y="649"/>
                  </a:lnTo>
                  <a:lnTo>
                    <a:pt x="828" y="651"/>
                  </a:lnTo>
                  <a:lnTo>
                    <a:pt x="828" y="649"/>
                  </a:lnTo>
                  <a:lnTo>
                    <a:pt x="825" y="649"/>
                  </a:lnTo>
                  <a:lnTo>
                    <a:pt x="823" y="647"/>
                  </a:lnTo>
                  <a:lnTo>
                    <a:pt x="823" y="645"/>
                  </a:lnTo>
                  <a:lnTo>
                    <a:pt x="821" y="643"/>
                  </a:lnTo>
                  <a:lnTo>
                    <a:pt x="819" y="641"/>
                  </a:lnTo>
                  <a:lnTo>
                    <a:pt x="817" y="639"/>
                  </a:lnTo>
                  <a:lnTo>
                    <a:pt x="815" y="639"/>
                  </a:lnTo>
                  <a:lnTo>
                    <a:pt x="815" y="641"/>
                  </a:lnTo>
                  <a:lnTo>
                    <a:pt x="817" y="643"/>
                  </a:lnTo>
                  <a:lnTo>
                    <a:pt x="815" y="641"/>
                  </a:lnTo>
                  <a:lnTo>
                    <a:pt x="813" y="639"/>
                  </a:lnTo>
                  <a:lnTo>
                    <a:pt x="811" y="635"/>
                  </a:lnTo>
                  <a:lnTo>
                    <a:pt x="807" y="629"/>
                  </a:lnTo>
                  <a:lnTo>
                    <a:pt x="805" y="627"/>
                  </a:lnTo>
                  <a:lnTo>
                    <a:pt x="799" y="620"/>
                  </a:lnTo>
                  <a:lnTo>
                    <a:pt x="792" y="612"/>
                  </a:lnTo>
                  <a:lnTo>
                    <a:pt x="788" y="610"/>
                  </a:lnTo>
                  <a:lnTo>
                    <a:pt x="788" y="608"/>
                  </a:lnTo>
                  <a:lnTo>
                    <a:pt x="788" y="606"/>
                  </a:lnTo>
                  <a:lnTo>
                    <a:pt x="790" y="606"/>
                  </a:lnTo>
                  <a:lnTo>
                    <a:pt x="790" y="604"/>
                  </a:lnTo>
                  <a:lnTo>
                    <a:pt x="790" y="604"/>
                  </a:lnTo>
                  <a:lnTo>
                    <a:pt x="788" y="602"/>
                  </a:lnTo>
                  <a:lnTo>
                    <a:pt x="786" y="600"/>
                  </a:lnTo>
                  <a:lnTo>
                    <a:pt x="786" y="598"/>
                  </a:lnTo>
                  <a:lnTo>
                    <a:pt x="784" y="591"/>
                  </a:lnTo>
                  <a:lnTo>
                    <a:pt x="782" y="589"/>
                  </a:lnTo>
                  <a:lnTo>
                    <a:pt x="780" y="587"/>
                  </a:lnTo>
                  <a:lnTo>
                    <a:pt x="780" y="587"/>
                  </a:lnTo>
                  <a:lnTo>
                    <a:pt x="778" y="585"/>
                  </a:lnTo>
                  <a:lnTo>
                    <a:pt x="778" y="585"/>
                  </a:lnTo>
                  <a:lnTo>
                    <a:pt x="778" y="583"/>
                  </a:lnTo>
                  <a:lnTo>
                    <a:pt x="778" y="581"/>
                  </a:lnTo>
                  <a:lnTo>
                    <a:pt x="778" y="579"/>
                  </a:lnTo>
                  <a:lnTo>
                    <a:pt x="778" y="577"/>
                  </a:lnTo>
                  <a:lnTo>
                    <a:pt x="776" y="575"/>
                  </a:lnTo>
                  <a:lnTo>
                    <a:pt x="776" y="575"/>
                  </a:lnTo>
                  <a:lnTo>
                    <a:pt x="774" y="573"/>
                  </a:lnTo>
                  <a:lnTo>
                    <a:pt x="774" y="571"/>
                  </a:lnTo>
                  <a:lnTo>
                    <a:pt x="774" y="568"/>
                  </a:lnTo>
                  <a:lnTo>
                    <a:pt x="767" y="558"/>
                  </a:lnTo>
                  <a:lnTo>
                    <a:pt x="763" y="552"/>
                  </a:lnTo>
                  <a:lnTo>
                    <a:pt x="763" y="548"/>
                  </a:lnTo>
                  <a:lnTo>
                    <a:pt x="759" y="544"/>
                  </a:lnTo>
                  <a:lnTo>
                    <a:pt x="759" y="544"/>
                  </a:lnTo>
                  <a:lnTo>
                    <a:pt x="759" y="542"/>
                  </a:lnTo>
                  <a:lnTo>
                    <a:pt x="759" y="539"/>
                  </a:lnTo>
                  <a:lnTo>
                    <a:pt x="755" y="535"/>
                  </a:lnTo>
                  <a:lnTo>
                    <a:pt x="753" y="533"/>
                  </a:lnTo>
                  <a:lnTo>
                    <a:pt x="753" y="529"/>
                  </a:lnTo>
                  <a:lnTo>
                    <a:pt x="751" y="525"/>
                  </a:lnTo>
                  <a:lnTo>
                    <a:pt x="751" y="523"/>
                  </a:lnTo>
                  <a:lnTo>
                    <a:pt x="743" y="508"/>
                  </a:lnTo>
                  <a:lnTo>
                    <a:pt x="743" y="508"/>
                  </a:lnTo>
                  <a:lnTo>
                    <a:pt x="740" y="504"/>
                  </a:lnTo>
                  <a:lnTo>
                    <a:pt x="734" y="498"/>
                  </a:lnTo>
                  <a:lnTo>
                    <a:pt x="734" y="496"/>
                  </a:lnTo>
                  <a:lnTo>
                    <a:pt x="734" y="494"/>
                  </a:lnTo>
                  <a:lnTo>
                    <a:pt x="728" y="486"/>
                  </a:lnTo>
                  <a:lnTo>
                    <a:pt x="726" y="479"/>
                  </a:lnTo>
                  <a:lnTo>
                    <a:pt x="722" y="475"/>
                  </a:lnTo>
                  <a:lnTo>
                    <a:pt x="716" y="461"/>
                  </a:lnTo>
                  <a:lnTo>
                    <a:pt x="714" y="456"/>
                  </a:lnTo>
                  <a:lnTo>
                    <a:pt x="714" y="454"/>
                  </a:lnTo>
                  <a:lnTo>
                    <a:pt x="711" y="452"/>
                  </a:lnTo>
                  <a:lnTo>
                    <a:pt x="709" y="450"/>
                  </a:lnTo>
                  <a:lnTo>
                    <a:pt x="707" y="442"/>
                  </a:lnTo>
                  <a:lnTo>
                    <a:pt x="707" y="440"/>
                  </a:lnTo>
                  <a:lnTo>
                    <a:pt x="703" y="438"/>
                  </a:lnTo>
                  <a:lnTo>
                    <a:pt x="703" y="436"/>
                  </a:lnTo>
                  <a:lnTo>
                    <a:pt x="703" y="434"/>
                  </a:lnTo>
                  <a:lnTo>
                    <a:pt x="701" y="434"/>
                  </a:lnTo>
                  <a:lnTo>
                    <a:pt x="699" y="432"/>
                  </a:lnTo>
                  <a:lnTo>
                    <a:pt x="697" y="432"/>
                  </a:lnTo>
                  <a:lnTo>
                    <a:pt x="697" y="430"/>
                  </a:lnTo>
                  <a:lnTo>
                    <a:pt x="699" y="423"/>
                  </a:lnTo>
                  <a:lnTo>
                    <a:pt x="699" y="421"/>
                  </a:lnTo>
                  <a:lnTo>
                    <a:pt x="699" y="421"/>
                  </a:lnTo>
                  <a:lnTo>
                    <a:pt x="699" y="419"/>
                  </a:lnTo>
                  <a:lnTo>
                    <a:pt x="699" y="417"/>
                  </a:lnTo>
                  <a:lnTo>
                    <a:pt x="699" y="417"/>
                  </a:lnTo>
                  <a:lnTo>
                    <a:pt x="699" y="415"/>
                  </a:lnTo>
                  <a:lnTo>
                    <a:pt x="699" y="415"/>
                  </a:lnTo>
                  <a:lnTo>
                    <a:pt x="701" y="415"/>
                  </a:lnTo>
                  <a:lnTo>
                    <a:pt x="701" y="415"/>
                  </a:lnTo>
                  <a:lnTo>
                    <a:pt x="703" y="415"/>
                  </a:lnTo>
                  <a:lnTo>
                    <a:pt x="703" y="413"/>
                  </a:lnTo>
                  <a:lnTo>
                    <a:pt x="701" y="411"/>
                  </a:lnTo>
                  <a:lnTo>
                    <a:pt x="701" y="411"/>
                  </a:lnTo>
                  <a:lnTo>
                    <a:pt x="701" y="409"/>
                  </a:lnTo>
                  <a:lnTo>
                    <a:pt x="699" y="409"/>
                  </a:lnTo>
                  <a:lnTo>
                    <a:pt x="699" y="409"/>
                  </a:lnTo>
                  <a:lnTo>
                    <a:pt x="697" y="407"/>
                  </a:lnTo>
                  <a:lnTo>
                    <a:pt x="697" y="405"/>
                  </a:lnTo>
                  <a:lnTo>
                    <a:pt x="697" y="403"/>
                  </a:lnTo>
                  <a:lnTo>
                    <a:pt x="695" y="400"/>
                  </a:lnTo>
                  <a:lnTo>
                    <a:pt x="695" y="400"/>
                  </a:lnTo>
                  <a:lnTo>
                    <a:pt x="695" y="398"/>
                  </a:lnTo>
                  <a:lnTo>
                    <a:pt x="695" y="398"/>
                  </a:lnTo>
                  <a:lnTo>
                    <a:pt x="695" y="396"/>
                  </a:lnTo>
                  <a:lnTo>
                    <a:pt x="693" y="396"/>
                  </a:lnTo>
                  <a:lnTo>
                    <a:pt x="693" y="394"/>
                  </a:lnTo>
                  <a:lnTo>
                    <a:pt x="691" y="392"/>
                  </a:lnTo>
                  <a:lnTo>
                    <a:pt x="691" y="392"/>
                  </a:lnTo>
                  <a:lnTo>
                    <a:pt x="691" y="390"/>
                  </a:lnTo>
                  <a:lnTo>
                    <a:pt x="689" y="388"/>
                  </a:lnTo>
                  <a:lnTo>
                    <a:pt x="689" y="388"/>
                  </a:lnTo>
                  <a:lnTo>
                    <a:pt x="689" y="388"/>
                  </a:lnTo>
                  <a:lnTo>
                    <a:pt x="689" y="386"/>
                  </a:lnTo>
                  <a:lnTo>
                    <a:pt x="689" y="386"/>
                  </a:lnTo>
                  <a:lnTo>
                    <a:pt x="691" y="386"/>
                  </a:lnTo>
                  <a:lnTo>
                    <a:pt x="691" y="386"/>
                  </a:lnTo>
                  <a:lnTo>
                    <a:pt x="691" y="382"/>
                  </a:lnTo>
                  <a:lnTo>
                    <a:pt x="691" y="382"/>
                  </a:lnTo>
                  <a:lnTo>
                    <a:pt x="689" y="380"/>
                  </a:lnTo>
                  <a:lnTo>
                    <a:pt x="689" y="380"/>
                  </a:lnTo>
                  <a:lnTo>
                    <a:pt x="684" y="378"/>
                  </a:lnTo>
                  <a:lnTo>
                    <a:pt x="682" y="376"/>
                  </a:lnTo>
                  <a:lnTo>
                    <a:pt x="678" y="374"/>
                  </a:lnTo>
                  <a:lnTo>
                    <a:pt x="678" y="371"/>
                  </a:lnTo>
                  <a:lnTo>
                    <a:pt x="678" y="369"/>
                  </a:lnTo>
                  <a:lnTo>
                    <a:pt x="678" y="367"/>
                  </a:lnTo>
                  <a:lnTo>
                    <a:pt x="676" y="365"/>
                  </a:lnTo>
                  <a:lnTo>
                    <a:pt x="676" y="365"/>
                  </a:lnTo>
                  <a:lnTo>
                    <a:pt x="676" y="363"/>
                  </a:lnTo>
                  <a:lnTo>
                    <a:pt x="674" y="363"/>
                  </a:lnTo>
                  <a:lnTo>
                    <a:pt x="674" y="361"/>
                  </a:lnTo>
                  <a:lnTo>
                    <a:pt x="674" y="361"/>
                  </a:lnTo>
                  <a:lnTo>
                    <a:pt x="674" y="359"/>
                  </a:lnTo>
                  <a:lnTo>
                    <a:pt x="670" y="357"/>
                  </a:lnTo>
                  <a:lnTo>
                    <a:pt x="670" y="357"/>
                  </a:lnTo>
                  <a:lnTo>
                    <a:pt x="668" y="357"/>
                  </a:lnTo>
                  <a:lnTo>
                    <a:pt x="670" y="355"/>
                  </a:lnTo>
                  <a:lnTo>
                    <a:pt x="670" y="355"/>
                  </a:lnTo>
                  <a:lnTo>
                    <a:pt x="670" y="355"/>
                  </a:lnTo>
                  <a:lnTo>
                    <a:pt x="668" y="351"/>
                  </a:lnTo>
                  <a:lnTo>
                    <a:pt x="666" y="349"/>
                  </a:lnTo>
                  <a:lnTo>
                    <a:pt x="664" y="347"/>
                  </a:lnTo>
                  <a:lnTo>
                    <a:pt x="666" y="347"/>
                  </a:lnTo>
                  <a:lnTo>
                    <a:pt x="666" y="344"/>
                  </a:lnTo>
                  <a:lnTo>
                    <a:pt x="668" y="344"/>
                  </a:lnTo>
                  <a:lnTo>
                    <a:pt x="668" y="347"/>
                  </a:lnTo>
                  <a:lnTo>
                    <a:pt x="670" y="347"/>
                  </a:lnTo>
                  <a:lnTo>
                    <a:pt x="668" y="347"/>
                  </a:lnTo>
                  <a:lnTo>
                    <a:pt x="668" y="344"/>
                  </a:lnTo>
                  <a:lnTo>
                    <a:pt x="668" y="344"/>
                  </a:lnTo>
                  <a:lnTo>
                    <a:pt x="670" y="344"/>
                  </a:lnTo>
                  <a:lnTo>
                    <a:pt x="670" y="347"/>
                  </a:lnTo>
                  <a:lnTo>
                    <a:pt x="672" y="347"/>
                  </a:lnTo>
                  <a:lnTo>
                    <a:pt x="672" y="347"/>
                  </a:lnTo>
                  <a:lnTo>
                    <a:pt x="672" y="347"/>
                  </a:lnTo>
                  <a:lnTo>
                    <a:pt x="670" y="344"/>
                  </a:lnTo>
                  <a:lnTo>
                    <a:pt x="670" y="344"/>
                  </a:lnTo>
                  <a:lnTo>
                    <a:pt x="670" y="344"/>
                  </a:lnTo>
                  <a:lnTo>
                    <a:pt x="668" y="342"/>
                  </a:lnTo>
                  <a:lnTo>
                    <a:pt x="668" y="342"/>
                  </a:lnTo>
                  <a:lnTo>
                    <a:pt x="668" y="342"/>
                  </a:lnTo>
                  <a:lnTo>
                    <a:pt x="668" y="342"/>
                  </a:lnTo>
                  <a:lnTo>
                    <a:pt x="668" y="342"/>
                  </a:lnTo>
                  <a:lnTo>
                    <a:pt x="668" y="340"/>
                  </a:lnTo>
                  <a:lnTo>
                    <a:pt x="668" y="338"/>
                  </a:lnTo>
                  <a:lnTo>
                    <a:pt x="670" y="338"/>
                  </a:lnTo>
                  <a:lnTo>
                    <a:pt x="668" y="338"/>
                  </a:lnTo>
                  <a:lnTo>
                    <a:pt x="668" y="338"/>
                  </a:lnTo>
                  <a:lnTo>
                    <a:pt x="666" y="338"/>
                  </a:lnTo>
                  <a:lnTo>
                    <a:pt x="666" y="338"/>
                  </a:lnTo>
                  <a:lnTo>
                    <a:pt x="666" y="336"/>
                  </a:lnTo>
                  <a:lnTo>
                    <a:pt x="664" y="336"/>
                  </a:lnTo>
                  <a:lnTo>
                    <a:pt x="664" y="334"/>
                  </a:lnTo>
                  <a:lnTo>
                    <a:pt x="664" y="334"/>
                  </a:lnTo>
                  <a:lnTo>
                    <a:pt x="662" y="332"/>
                  </a:lnTo>
                  <a:lnTo>
                    <a:pt x="664" y="332"/>
                  </a:lnTo>
                  <a:lnTo>
                    <a:pt x="664" y="330"/>
                  </a:lnTo>
                  <a:lnTo>
                    <a:pt x="664" y="330"/>
                  </a:lnTo>
                  <a:lnTo>
                    <a:pt x="666" y="332"/>
                  </a:lnTo>
                  <a:lnTo>
                    <a:pt x="668" y="332"/>
                  </a:lnTo>
                  <a:lnTo>
                    <a:pt x="670" y="334"/>
                  </a:lnTo>
                  <a:lnTo>
                    <a:pt x="670" y="336"/>
                  </a:lnTo>
                  <a:lnTo>
                    <a:pt x="672" y="336"/>
                  </a:lnTo>
                  <a:lnTo>
                    <a:pt x="672" y="334"/>
                  </a:lnTo>
                  <a:lnTo>
                    <a:pt x="672" y="334"/>
                  </a:lnTo>
                  <a:lnTo>
                    <a:pt x="670" y="332"/>
                  </a:lnTo>
                  <a:lnTo>
                    <a:pt x="670" y="332"/>
                  </a:lnTo>
                  <a:lnTo>
                    <a:pt x="670" y="332"/>
                  </a:lnTo>
                  <a:lnTo>
                    <a:pt x="670" y="330"/>
                  </a:lnTo>
                  <a:lnTo>
                    <a:pt x="668" y="326"/>
                  </a:lnTo>
                  <a:lnTo>
                    <a:pt x="668" y="326"/>
                  </a:lnTo>
                  <a:lnTo>
                    <a:pt x="668" y="324"/>
                  </a:lnTo>
                  <a:lnTo>
                    <a:pt x="666" y="322"/>
                  </a:lnTo>
                  <a:lnTo>
                    <a:pt x="660" y="315"/>
                  </a:lnTo>
                  <a:lnTo>
                    <a:pt x="658" y="315"/>
                  </a:lnTo>
                  <a:lnTo>
                    <a:pt x="655" y="315"/>
                  </a:lnTo>
                  <a:lnTo>
                    <a:pt x="655" y="313"/>
                  </a:lnTo>
                  <a:lnTo>
                    <a:pt x="653" y="313"/>
                  </a:lnTo>
                  <a:lnTo>
                    <a:pt x="653" y="313"/>
                  </a:lnTo>
                  <a:lnTo>
                    <a:pt x="651" y="313"/>
                  </a:lnTo>
                  <a:lnTo>
                    <a:pt x="653" y="311"/>
                  </a:lnTo>
                  <a:lnTo>
                    <a:pt x="653" y="311"/>
                  </a:lnTo>
                  <a:lnTo>
                    <a:pt x="651" y="311"/>
                  </a:lnTo>
                  <a:lnTo>
                    <a:pt x="653" y="311"/>
                  </a:lnTo>
                  <a:lnTo>
                    <a:pt x="651" y="309"/>
                  </a:lnTo>
                  <a:lnTo>
                    <a:pt x="649" y="307"/>
                  </a:lnTo>
                  <a:lnTo>
                    <a:pt x="647" y="305"/>
                  </a:lnTo>
                  <a:lnTo>
                    <a:pt x="645" y="305"/>
                  </a:lnTo>
                  <a:lnTo>
                    <a:pt x="645" y="305"/>
                  </a:lnTo>
                  <a:lnTo>
                    <a:pt x="645" y="303"/>
                  </a:lnTo>
                  <a:lnTo>
                    <a:pt x="645" y="303"/>
                  </a:lnTo>
                  <a:lnTo>
                    <a:pt x="645" y="303"/>
                  </a:lnTo>
                  <a:lnTo>
                    <a:pt x="643" y="301"/>
                  </a:lnTo>
                  <a:lnTo>
                    <a:pt x="643" y="301"/>
                  </a:lnTo>
                  <a:lnTo>
                    <a:pt x="643" y="299"/>
                  </a:lnTo>
                  <a:lnTo>
                    <a:pt x="639" y="295"/>
                  </a:lnTo>
                  <a:lnTo>
                    <a:pt x="637" y="293"/>
                  </a:lnTo>
                  <a:lnTo>
                    <a:pt x="637" y="293"/>
                  </a:lnTo>
                  <a:lnTo>
                    <a:pt x="637" y="293"/>
                  </a:lnTo>
                  <a:lnTo>
                    <a:pt x="637" y="291"/>
                  </a:lnTo>
                  <a:lnTo>
                    <a:pt x="635" y="291"/>
                  </a:lnTo>
                  <a:lnTo>
                    <a:pt x="635" y="291"/>
                  </a:lnTo>
                  <a:lnTo>
                    <a:pt x="635" y="288"/>
                  </a:lnTo>
                  <a:lnTo>
                    <a:pt x="633" y="286"/>
                  </a:lnTo>
                  <a:lnTo>
                    <a:pt x="631" y="284"/>
                  </a:lnTo>
                  <a:lnTo>
                    <a:pt x="631" y="284"/>
                  </a:lnTo>
                  <a:lnTo>
                    <a:pt x="631" y="284"/>
                  </a:lnTo>
                  <a:lnTo>
                    <a:pt x="631" y="282"/>
                  </a:lnTo>
                  <a:lnTo>
                    <a:pt x="631" y="282"/>
                  </a:lnTo>
                  <a:lnTo>
                    <a:pt x="631" y="282"/>
                  </a:lnTo>
                  <a:lnTo>
                    <a:pt x="628" y="278"/>
                  </a:lnTo>
                  <a:lnTo>
                    <a:pt x="626" y="276"/>
                  </a:lnTo>
                  <a:lnTo>
                    <a:pt x="626" y="276"/>
                  </a:lnTo>
                  <a:lnTo>
                    <a:pt x="626" y="276"/>
                  </a:lnTo>
                  <a:lnTo>
                    <a:pt x="626" y="276"/>
                  </a:lnTo>
                  <a:lnTo>
                    <a:pt x="624" y="274"/>
                  </a:lnTo>
                  <a:lnTo>
                    <a:pt x="624" y="274"/>
                  </a:lnTo>
                  <a:lnTo>
                    <a:pt x="622" y="272"/>
                  </a:lnTo>
                  <a:lnTo>
                    <a:pt x="622" y="270"/>
                  </a:lnTo>
                  <a:lnTo>
                    <a:pt x="618" y="268"/>
                  </a:lnTo>
                  <a:lnTo>
                    <a:pt x="616" y="268"/>
                  </a:lnTo>
                  <a:lnTo>
                    <a:pt x="616" y="266"/>
                  </a:lnTo>
                  <a:lnTo>
                    <a:pt x="614" y="253"/>
                  </a:lnTo>
                  <a:lnTo>
                    <a:pt x="612" y="251"/>
                  </a:lnTo>
                  <a:lnTo>
                    <a:pt x="610" y="249"/>
                  </a:lnTo>
                  <a:lnTo>
                    <a:pt x="608" y="249"/>
                  </a:lnTo>
                  <a:lnTo>
                    <a:pt x="606" y="245"/>
                  </a:lnTo>
                  <a:lnTo>
                    <a:pt x="604" y="245"/>
                  </a:lnTo>
                  <a:lnTo>
                    <a:pt x="604" y="243"/>
                  </a:lnTo>
                  <a:lnTo>
                    <a:pt x="602" y="241"/>
                  </a:lnTo>
                  <a:lnTo>
                    <a:pt x="602" y="241"/>
                  </a:lnTo>
                  <a:lnTo>
                    <a:pt x="602" y="239"/>
                  </a:lnTo>
                  <a:lnTo>
                    <a:pt x="602" y="239"/>
                  </a:lnTo>
                  <a:lnTo>
                    <a:pt x="599" y="235"/>
                  </a:lnTo>
                  <a:lnTo>
                    <a:pt x="599" y="235"/>
                  </a:lnTo>
                  <a:lnTo>
                    <a:pt x="599" y="230"/>
                  </a:lnTo>
                  <a:lnTo>
                    <a:pt x="599" y="228"/>
                  </a:lnTo>
                  <a:lnTo>
                    <a:pt x="599" y="228"/>
                  </a:lnTo>
                  <a:lnTo>
                    <a:pt x="599" y="226"/>
                  </a:lnTo>
                  <a:lnTo>
                    <a:pt x="599" y="226"/>
                  </a:lnTo>
                  <a:lnTo>
                    <a:pt x="599" y="226"/>
                  </a:lnTo>
                  <a:lnTo>
                    <a:pt x="602" y="224"/>
                  </a:lnTo>
                  <a:lnTo>
                    <a:pt x="602" y="224"/>
                  </a:lnTo>
                  <a:lnTo>
                    <a:pt x="602" y="222"/>
                  </a:lnTo>
                  <a:lnTo>
                    <a:pt x="599" y="214"/>
                  </a:lnTo>
                  <a:lnTo>
                    <a:pt x="599" y="212"/>
                  </a:lnTo>
                  <a:lnTo>
                    <a:pt x="599" y="212"/>
                  </a:lnTo>
                  <a:lnTo>
                    <a:pt x="597" y="210"/>
                  </a:lnTo>
                  <a:lnTo>
                    <a:pt x="597" y="208"/>
                  </a:lnTo>
                  <a:lnTo>
                    <a:pt x="595" y="203"/>
                  </a:lnTo>
                  <a:lnTo>
                    <a:pt x="595" y="201"/>
                  </a:lnTo>
                  <a:lnTo>
                    <a:pt x="595" y="201"/>
                  </a:lnTo>
                  <a:lnTo>
                    <a:pt x="593" y="197"/>
                  </a:lnTo>
                  <a:lnTo>
                    <a:pt x="591" y="195"/>
                  </a:lnTo>
                  <a:lnTo>
                    <a:pt x="589" y="195"/>
                  </a:lnTo>
                  <a:lnTo>
                    <a:pt x="585" y="191"/>
                  </a:lnTo>
                  <a:lnTo>
                    <a:pt x="585" y="189"/>
                  </a:lnTo>
                  <a:lnTo>
                    <a:pt x="581" y="187"/>
                  </a:lnTo>
                  <a:lnTo>
                    <a:pt x="581" y="187"/>
                  </a:lnTo>
                  <a:lnTo>
                    <a:pt x="579" y="185"/>
                  </a:lnTo>
                  <a:lnTo>
                    <a:pt x="579" y="183"/>
                  </a:lnTo>
                  <a:lnTo>
                    <a:pt x="579" y="183"/>
                  </a:lnTo>
                  <a:lnTo>
                    <a:pt x="577" y="181"/>
                  </a:lnTo>
                  <a:lnTo>
                    <a:pt x="577" y="181"/>
                  </a:lnTo>
                  <a:lnTo>
                    <a:pt x="579" y="179"/>
                  </a:lnTo>
                  <a:lnTo>
                    <a:pt x="579" y="179"/>
                  </a:lnTo>
                  <a:lnTo>
                    <a:pt x="579" y="174"/>
                  </a:lnTo>
                  <a:lnTo>
                    <a:pt x="579" y="172"/>
                  </a:lnTo>
                  <a:lnTo>
                    <a:pt x="581" y="168"/>
                  </a:lnTo>
                  <a:lnTo>
                    <a:pt x="581" y="168"/>
                  </a:lnTo>
                  <a:lnTo>
                    <a:pt x="583" y="168"/>
                  </a:lnTo>
                  <a:lnTo>
                    <a:pt x="589" y="158"/>
                  </a:lnTo>
                  <a:lnTo>
                    <a:pt x="589" y="158"/>
                  </a:lnTo>
                  <a:lnTo>
                    <a:pt x="589" y="158"/>
                  </a:lnTo>
                  <a:lnTo>
                    <a:pt x="587" y="156"/>
                  </a:lnTo>
                  <a:lnTo>
                    <a:pt x="587" y="156"/>
                  </a:lnTo>
                  <a:lnTo>
                    <a:pt x="587" y="154"/>
                  </a:lnTo>
                  <a:lnTo>
                    <a:pt x="587" y="152"/>
                  </a:lnTo>
                  <a:lnTo>
                    <a:pt x="589" y="150"/>
                  </a:lnTo>
                  <a:lnTo>
                    <a:pt x="591" y="150"/>
                  </a:lnTo>
                  <a:lnTo>
                    <a:pt x="591" y="150"/>
                  </a:lnTo>
                  <a:lnTo>
                    <a:pt x="593" y="150"/>
                  </a:lnTo>
                  <a:lnTo>
                    <a:pt x="593" y="150"/>
                  </a:lnTo>
                  <a:lnTo>
                    <a:pt x="593" y="150"/>
                  </a:lnTo>
                  <a:lnTo>
                    <a:pt x="593" y="152"/>
                  </a:lnTo>
                  <a:lnTo>
                    <a:pt x="595" y="152"/>
                  </a:lnTo>
                  <a:lnTo>
                    <a:pt x="595" y="150"/>
                  </a:lnTo>
                  <a:lnTo>
                    <a:pt x="593" y="150"/>
                  </a:lnTo>
                  <a:lnTo>
                    <a:pt x="593" y="150"/>
                  </a:lnTo>
                  <a:lnTo>
                    <a:pt x="593" y="147"/>
                  </a:lnTo>
                  <a:lnTo>
                    <a:pt x="593" y="147"/>
                  </a:lnTo>
                  <a:lnTo>
                    <a:pt x="595" y="150"/>
                  </a:lnTo>
                  <a:lnTo>
                    <a:pt x="595" y="150"/>
                  </a:lnTo>
                  <a:lnTo>
                    <a:pt x="595" y="150"/>
                  </a:lnTo>
                  <a:lnTo>
                    <a:pt x="595" y="150"/>
                  </a:lnTo>
                  <a:lnTo>
                    <a:pt x="595" y="150"/>
                  </a:lnTo>
                  <a:lnTo>
                    <a:pt x="595" y="150"/>
                  </a:lnTo>
                  <a:lnTo>
                    <a:pt x="595" y="150"/>
                  </a:lnTo>
                  <a:lnTo>
                    <a:pt x="595" y="152"/>
                  </a:lnTo>
                  <a:lnTo>
                    <a:pt x="595" y="152"/>
                  </a:lnTo>
                  <a:lnTo>
                    <a:pt x="595" y="152"/>
                  </a:lnTo>
                  <a:lnTo>
                    <a:pt x="595" y="152"/>
                  </a:lnTo>
                  <a:lnTo>
                    <a:pt x="597" y="156"/>
                  </a:lnTo>
                  <a:lnTo>
                    <a:pt x="599" y="156"/>
                  </a:lnTo>
                  <a:lnTo>
                    <a:pt x="599" y="160"/>
                  </a:lnTo>
                  <a:lnTo>
                    <a:pt x="597" y="160"/>
                  </a:lnTo>
                  <a:lnTo>
                    <a:pt x="597" y="160"/>
                  </a:lnTo>
                  <a:lnTo>
                    <a:pt x="597" y="162"/>
                  </a:lnTo>
                  <a:lnTo>
                    <a:pt x="599" y="162"/>
                  </a:lnTo>
                  <a:lnTo>
                    <a:pt x="599" y="164"/>
                  </a:lnTo>
                  <a:lnTo>
                    <a:pt x="602" y="164"/>
                  </a:lnTo>
                  <a:lnTo>
                    <a:pt x="602" y="166"/>
                  </a:lnTo>
                  <a:lnTo>
                    <a:pt x="604" y="168"/>
                  </a:lnTo>
                  <a:lnTo>
                    <a:pt x="604" y="168"/>
                  </a:lnTo>
                  <a:lnTo>
                    <a:pt x="604" y="168"/>
                  </a:lnTo>
                  <a:lnTo>
                    <a:pt x="604" y="170"/>
                  </a:lnTo>
                  <a:lnTo>
                    <a:pt x="604" y="172"/>
                  </a:lnTo>
                  <a:lnTo>
                    <a:pt x="604" y="172"/>
                  </a:lnTo>
                  <a:lnTo>
                    <a:pt x="604" y="174"/>
                  </a:lnTo>
                  <a:lnTo>
                    <a:pt x="604" y="174"/>
                  </a:lnTo>
                  <a:lnTo>
                    <a:pt x="604" y="176"/>
                  </a:lnTo>
                  <a:lnTo>
                    <a:pt x="604" y="179"/>
                  </a:lnTo>
                  <a:lnTo>
                    <a:pt x="604" y="179"/>
                  </a:lnTo>
                  <a:lnTo>
                    <a:pt x="604" y="181"/>
                  </a:lnTo>
                  <a:lnTo>
                    <a:pt x="604" y="181"/>
                  </a:lnTo>
                  <a:lnTo>
                    <a:pt x="606" y="183"/>
                  </a:lnTo>
                  <a:lnTo>
                    <a:pt x="606" y="185"/>
                  </a:lnTo>
                  <a:lnTo>
                    <a:pt x="606" y="189"/>
                  </a:lnTo>
                  <a:lnTo>
                    <a:pt x="606" y="193"/>
                  </a:lnTo>
                  <a:lnTo>
                    <a:pt x="606" y="193"/>
                  </a:lnTo>
                  <a:lnTo>
                    <a:pt x="606" y="193"/>
                  </a:lnTo>
                  <a:lnTo>
                    <a:pt x="606" y="191"/>
                  </a:lnTo>
                  <a:lnTo>
                    <a:pt x="606" y="191"/>
                  </a:lnTo>
                  <a:lnTo>
                    <a:pt x="606" y="191"/>
                  </a:lnTo>
                  <a:lnTo>
                    <a:pt x="608" y="191"/>
                  </a:lnTo>
                  <a:lnTo>
                    <a:pt x="608" y="191"/>
                  </a:lnTo>
                  <a:lnTo>
                    <a:pt x="608" y="191"/>
                  </a:lnTo>
                  <a:lnTo>
                    <a:pt x="606" y="191"/>
                  </a:lnTo>
                  <a:lnTo>
                    <a:pt x="606" y="191"/>
                  </a:lnTo>
                  <a:lnTo>
                    <a:pt x="608" y="191"/>
                  </a:lnTo>
                  <a:lnTo>
                    <a:pt x="608" y="191"/>
                  </a:lnTo>
                  <a:lnTo>
                    <a:pt x="608" y="193"/>
                  </a:lnTo>
                  <a:lnTo>
                    <a:pt x="608" y="193"/>
                  </a:lnTo>
                  <a:lnTo>
                    <a:pt x="608" y="193"/>
                  </a:lnTo>
                  <a:lnTo>
                    <a:pt x="612" y="195"/>
                  </a:lnTo>
                  <a:lnTo>
                    <a:pt x="614" y="197"/>
                  </a:lnTo>
                  <a:lnTo>
                    <a:pt x="614" y="197"/>
                  </a:lnTo>
                  <a:lnTo>
                    <a:pt x="614" y="201"/>
                  </a:lnTo>
                  <a:lnTo>
                    <a:pt x="614" y="201"/>
                  </a:lnTo>
                  <a:lnTo>
                    <a:pt x="614" y="206"/>
                  </a:lnTo>
                  <a:lnTo>
                    <a:pt x="616" y="206"/>
                  </a:lnTo>
                  <a:lnTo>
                    <a:pt x="616" y="206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10"/>
                  </a:lnTo>
                  <a:lnTo>
                    <a:pt x="618" y="212"/>
                  </a:lnTo>
                  <a:lnTo>
                    <a:pt x="620" y="212"/>
                  </a:lnTo>
                  <a:lnTo>
                    <a:pt x="620" y="214"/>
                  </a:lnTo>
                  <a:lnTo>
                    <a:pt x="622" y="214"/>
                  </a:lnTo>
                  <a:lnTo>
                    <a:pt x="624" y="214"/>
                  </a:lnTo>
                  <a:lnTo>
                    <a:pt x="626" y="218"/>
                  </a:lnTo>
                  <a:lnTo>
                    <a:pt x="626" y="218"/>
                  </a:lnTo>
                  <a:lnTo>
                    <a:pt x="626" y="220"/>
                  </a:lnTo>
                  <a:lnTo>
                    <a:pt x="628" y="220"/>
                  </a:lnTo>
                  <a:lnTo>
                    <a:pt x="628" y="220"/>
                  </a:lnTo>
                  <a:lnTo>
                    <a:pt x="628" y="220"/>
                  </a:lnTo>
                  <a:lnTo>
                    <a:pt x="628" y="220"/>
                  </a:lnTo>
                  <a:lnTo>
                    <a:pt x="631" y="222"/>
                  </a:lnTo>
                  <a:lnTo>
                    <a:pt x="631" y="222"/>
                  </a:lnTo>
                  <a:lnTo>
                    <a:pt x="631" y="222"/>
                  </a:lnTo>
                  <a:lnTo>
                    <a:pt x="631" y="224"/>
                  </a:lnTo>
                  <a:lnTo>
                    <a:pt x="633" y="224"/>
                  </a:lnTo>
                  <a:lnTo>
                    <a:pt x="633" y="224"/>
                  </a:lnTo>
                  <a:lnTo>
                    <a:pt x="633" y="226"/>
                  </a:lnTo>
                  <a:lnTo>
                    <a:pt x="633" y="228"/>
                  </a:lnTo>
                  <a:lnTo>
                    <a:pt x="635" y="228"/>
                  </a:lnTo>
                  <a:lnTo>
                    <a:pt x="637" y="230"/>
                  </a:lnTo>
                  <a:lnTo>
                    <a:pt x="637" y="228"/>
                  </a:lnTo>
                  <a:lnTo>
                    <a:pt x="637" y="230"/>
                  </a:lnTo>
                  <a:lnTo>
                    <a:pt x="639" y="230"/>
                  </a:lnTo>
                  <a:lnTo>
                    <a:pt x="639" y="230"/>
                  </a:lnTo>
                  <a:lnTo>
                    <a:pt x="639" y="230"/>
                  </a:lnTo>
                  <a:lnTo>
                    <a:pt x="639" y="232"/>
                  </a:lnTo>
                  <a:lnTo>
                    <a:pt x="641" y="232"/>
                  </a:lnTo>
                  <a:lnTo>
                    <a:pt x="639" y="235"/>
                  </a:lnTo>
                  <a:lnTo>
                    <a:pt x="639" y="235"/>
                  </a:lnTo>
                  <a:lnTo>
                    <a:pt x="639" y="235"/>
                  </a:lnTo>
                  <a:lnTo>
                    <a:pt x="639" y="237"/>
                  </a:lnTo>
                  <a:lnTo>
                    <a:pt x="641" y="237"/>
                  </a:lnTo>
                  <a:lnTo>
                    <a:pt x="641" y="239"/>
                  </a:lnTo>
                  <a:lnTo>
                    <a:pt x="641" y="241"/>
                  </a:lnTo>
                  <a:lnTo>
                    <a:pt x="639" y="241"/>
                  </a:lnTo>
                  <a:lnTo>
                    <a:pt x="639" y="241"/>
                  </a:lnTo>
                  <a:lnTo>
                    <a:pt x="639" y="243"/>
                  </a:lnTo>
                  <a:lnTo>
                    <a:pt x="641" y="247"/>
                  </a:lnTo>
                  <a:lnTo>
                    <a:pt x="641" y="247"/>
                  </a:lnTo>
                  <a:lnTo>
                    <a:pt x="641" y="249"/>
                  </a:lnTo>
                  <a:lnTo>
                    <a:pt x="641" y="249"/>
                  </a:lnTo>
                  <a:lnTo>
                    <a:pt x="643" y="249"/>
                  </a:lnTo>
                  <a:lnTo>
                    <a:pt x="643" y="251"/>
                  </a:lnTo>
                  <a:lnTo>
                    <a:pt x="643" y="251"/>
                  </a:lnTo>
                  <a:lnTo>
                    <a:pt x="645" y="253"/>
                  </a:lnTo>
                  <a:lnTo>
                    <a:pt x="643" y="255"/>
                  </a:lnTo>
                  <a:lnTo>
                    <a:pt x="643" y="257"/>
                  </a:lnTo>
                  <a:lnTo>
                    <a:pt x="641" y="259"/>
                  </a:lnTo>
                  <a:lnTo>
                    <a:pt x="643" y="262"/>
                  </a:lnTo>
                  <a:lnTo>
                    <a:pt x="643" y="264"/>
                  </a:lnTo>
                  <a:lnTo>
                    <a:pt x="643" y="268"/>
                  </a:lnTo>
                  <a:lnTo>
                    <a:pt x="645" y="270"/>
                  </a:lnTo>
                  <a:lnTo>
                    <a:pt x="645" y="270"/>
                  </a:lnTo>
                  <a:lnTo>
                    <a:pt x="647" y="270"/>
                  </a:lnTo>
                  <a:lnTo>
                    <a:pt x="645" y="270"/>
                  </a:lnTo>
                  <a:lnTo>
                    <a:pt x="645" y="268"/>
                  </a:lnTo>
                  <a:lnTo>
                    <a:pt x="647" y="268"/>
                  </a:lnTo>
                  <a:lnTo>
                    <a:pt x="647" y="272"/>
                  </a:lnTo>
                  <a:lnTo>
                    <a:pt x="647" y="272"/>
                  </a:lnTo>
                  <a:lnTo>
                    <a:pt x="647" y="270"/>
                  </a:lnTo>
                  <a:lnTo>
                    <a:pt x="647" y="272"/>
                  </a:lnTo>
                  <a:lnTo>
                    <a:pt x="647" y="272"/>
                  </a:lnTo>
                  <a:lnTo>
                    <a:pt x="647" y="272"/>
                  </a:lnTo>
                  <a:lnTo>
                    <a:pt x="649" y="274"/>
                  </a:lnTo>
                  <a:lnTo>
                    <a:pt x="649" y="274"/>
                  </a:lnTo>
                  <a:lnTo>
                    <a:pt x="649" y="274"/>
                  </a:lnTo>
                  <a:lnTo>
                    <a:pt x="649" y="276"/>
                  </a:lnTo>
                  <a:lnTo>
                    <a:pt x="655" y="280"/>
                  </a:lnTo>
                  <a:lnTo>
                    <a:pt x="655" y="280"/>
                  </a:lnTo>
                  <a:lnTo>
                    <a:pt x="655" y="280"/>
                  </a:lnTo>
                  <a:lnTo>
                    <a:pt x="658" y="282"/>
                  </a:lnTo>
                  <a:lnTo>
                    <a:pt x="660" y="284"/>
                  </a:lnTo>
                  <a:lnTo>
                    <a:pt x="660" y="286"/>
                  </a:lnTo>
                  <a:lnTo>
                    <a:pt x="660" y="286"/>
                  </a:lnTo>
                  <a:lnTo>
                    <a:pt x="670" y="293"/>
                  </a:lnTo>
                  <a:lnTo>
                    <a:pt x="670" y="293"/>
                  </a:lnTo>
                  <a:lnTo>
                    <a:pt x="672" y="297"/>
                  </a:lnTo>
                  <a:lnTo>
                    <a:pt x="672" y="297"/>
                  </a:lnTo>
                  <a:lnTo>
                    <a:pt x="674" y="297"/>
                  </a:lnTo>
                  <a:lnTo>
                    <a:pt x="674" y="297"/>
                  </a:lnTo>
                  <a:lnTo>
                    <a:pt x="674" y="301"/>
                  </a:lnTo>
                  <a:lnTo>
                    <a:pt x="674" y="303"/>
                  </a:lnTo>
                  <a:lnTo>
                    <a:pt x="676" y="303"/>
                  </a:lnTo>
                  <a:lnTo>
                    <a:pt x="676" y="303"/>
                  </a:lnTo>
                  <a:lnTo>
                    <a:pt x="676" y="303"/>
                  </a:lnTo>
                  <a:lnTo>
                    <a:pt x="676" y="303"/>
                  </a:lnTo>
                  <a:lnTo>
                    <a:pt x="676" y="303"/>
                  </a:lnTo>
                  <a:lnTo>
                    <a:pt x="676" y="303"/>
                  </a:lnTo>
                  <a:lnTo>
                    <a:pt x="676" y="303"/>
                  </a:lnTo>
                  <a:lnTo>
                    <a:pt x="678" y="303"/>
                  </a:lnTo>
                  <a:lnTo>
                    <a:pt x="678" y="303"/>
                  </a:lnTo>
                  <a:lnTo>
                    <a:pt x="678" y="305"/>
                  </a:lnTo>
                  <a:lnTo>
                    <a:pt x="678" y="307"/>
                  </a:lnTo>
                  <a:lnTo>
                    <a:pt x="680" y="309"/>
                  </a:lnTo>
                  <a:lnTo>
                    <a:pt x="680" y="309"/>
                  </a:lnTo>
                  <a:lnTo>
                    <a:pt x="680" y="311"/>
                  </a:lnTo>
                  <a:lnTo>
                    <a:pt x="684" y="313"/>
                  </a:lnTo>
                  <a:lnTo>
                    <a:pt x="684" y="315"/>
                  </a:lnTo>
                  <a:lnTo>
                    <a:pt x="687" y="315"/>
                  </a:lnTo>
                  <a:lnTo>
                    <a:pt x="687" y="315"/>
                  </a:lnTo>
                  <a:lnTo>
                    <a:pt x="687" y="315"/>
                  </a:lnTo>
                  <a:lnTo>
                    <a:pt x="687" y="318"/>
                  </a:lnTo>
                  <a:lnTo>
                    <a:pt x="687" y="318"/>
                  </a:lnTo>
                  <a:lnTo>
                    <a:pt x="687" y="318"/>
                  </a:lnTo>
                  <a:lnTo>
                    <a:pt x="689" y="318"/>
                  </a:lnTo>
                  <a:lnTo>
                    <a:pt x="689" y="318"/>
                  </a:lnTo>
                  <a:lnTo>
                    <a:pt x="691" y="320"/>
                  </a:lnTo>
                  <a:lnTo>
                    <a:pt x="691" y="322"/>
                  </a:lnTo>
                  <a:lnTo>
                    <a:pt x="693" y="322"/>
                  </a:lnTo>
                  <a:lnTo>
                    <a:pt x="693" y="324"/>
                  </a:lnTo>
                  <a:lnTo>
                    <a:pt x="695" y="322"/>
                  </a:lnTo>
                  <a:lnTo>
                    <a:pt x="695" y="322"/>
                  </a:lnTo>
                  <a:lnTo>
                    <a:pt x="697" y="324"/>
                  </a:lnTo>
                  <a:lnTo>
                    <a:pt x="701" y="328"/>
                  </a:lnTo>
                  <a:lnTo>
                    <a:pt x="701" y="328"/>
                  </a:lnTo>
                  <a:lnTo>
                    <a:pt x="701" y="328"/>
                  </a:lnTo>
                  <a:lnTo>
                    <a:pt x="707" y="334"/>
                  </a:lnTo>
                  <a:lnTo>
                    <a:pt x="707" y="334"/>
                  </a:lnTo>
                  <a:lnTo>
                    <a:pt x="716" y="336"/>
                  </a:lnTo>
                  <a:lnTo>
                    <a:pt x="718" y="336"/>
                  </a:lnTo>
                  <a:lnTo>
                    <a:pt x="718" y="336"/>
                  </a:lnTo>
                  <a:lnTo>
                    <a:pt x="718" y="336"/>
                  </a:lnTo>
                  <a:lnTo>
                    <a:pt x="720" y="338"/>
                  </a:lnTo>
                  <a:lnTo>
                    <a:pt x="722" y="340"/>
                  </a:lnTo>
                  <a:lnTo>
                    <a:pt x="722" y="340"/>
                  </a:lnTo>
                  <a:lnTo>
                    <a:pt x="722" y="340"/>
                  </a:lnTo>
                  <a:lnTo>
                    <a:pt x="722" y="340"/>
                  </a:lnTo>
                  <a:lnTo>
                    <a:pt x="722" y="340"/>
                  </a:lnTo>
                  <a:lnTo>
                    <a:pt x="722" y="340"/>
                  </a:lnTo>
                  <a:lnTo>
                    <a:pt x="722" y="340"/>
                  </a:lnTo>
                  <a:lnTo>
                    <a:pt x="722" y="340"/>
                  </a:lnTo>
                  <a:lnTo>
                    <a:pt x="722" y="340"/>
                  </a:lnTo>
                  <a:lnTo>
                    <a:pt x="722" y="340"/>
                  </a:lnTo>
                  <a:lnTo>
                    <a:pt x="722" y="338"/>
                  </a:lnTo>
                  <a:lnTo>
                    <a:pt x="722" y="338"/>
                  </a:lnTo>
                  <a:lnTo>
                    <a:pt x="722" y="338"/>
                  </a:lnTo>
                  <a:lnTo>
                    <a:pt x="722" y="338"/>
                  </a:lnTo>
                  <a:lnTo>
                    <a:pt x="722" y="338"/>
                  </a:lnTo>
                  <a:lnTo>
                    <a:pt x="722" y="336"/>
                  </a:lnTo>
                  <a:lnTo>
                    <a:pt x="720" y="336"/>
                  </a:lnTo>
                  <a:lnTo>
                    <a:pt x="720" y="336"/>
                  </a:lnTo>
                  <a:lnTo>
                    <a:pt x="718" y="336"/>
                  </a:lnTo>
                  <a:lnTo>
                    <a:pt x="718" y="336"/>
                  </a:lnTo>
                  <a:lnTo>
                    <a:pt x="720" y="336"/>
                  </a:lnTo>
                  <a:lnTo>
                    <a:pt x="720" y="334"/>
                  </a:lnTo>
                  <a:lnTo>
                    <a:pt x="722" y="334"/>
                  </a:lnTo>
                  <a:lnTo>
                    <a:pt x="722" y="334"/>
                  </a:lnTo>
                  <a:lnTo>
                    <a:pt x="722" y="332"/>
                  </a:lnTo>
                  <a:lnTo>
                    <a:pt x="724" y="332"/>
                  </a:lnTo>
                  <a:lnTo>
                    <a:pt x="724" y="330"/>
                  </a:lnTo>
                  <a:lnTo>
                    <a:pt x="724" y="330"/>
                  </a:lnTo>
                  <a:lnTo>
                    <a:pt x="724" y="330"/>
                  </a:lnTo>
                  <a:lnTo>
                    <a:pt x="726" y="330"/>
                  </a:lnTo>
                  <a:lnTo>
                    <a:pt x="726" y="330"/>
                  </a:lnTo>
                  <a:lnTo>
                    <a:pt x="726" y="330"/>
                  </a:lnTo>
                  <a:lnTo>
                    <a:pt x="726" y="330"/>
                  </a:lnTo>
                  <a:lnTo>
                    <a:pt x="728" y="326"/>
                  </a:lnTo>
                  <a:lnTo>
                    <a:pt x="728" y="326"/>
                  </a:lnTo>
                  <a:lnTo>
                    <a:pt x="728" y="326"/>
                  </a:lnTo>
                  <a:lnTo>
                    <a:pt x="728" y="326"/>
                  </a:lnTo>
                  <a:lnTo>
                    <a:pt x="728" y="326"/>
                  </a:lnTo>
                  <a:lnTo>
                    <a:pt x="728" y="326"/>
                  </a:lnTo>
                  <a:lnTo>
                    <a:pt x="728" y="324"/>
                  </a:lnTo>
                  <a:lnTo>
                    <a:pt x="730" y="324"/>
                  </a:lnTo>
                  <a:lnTo>
                    <a:pt x="730" y="324"/>
                  </a:lnTo>
                  <a:lnTo>
                    <a:pt x="730" y="324"/>
                  </a:lnTo>
                  <a:lnTo>
                    <a:pt x="730" y="324"/>
                  </a:lnTo>
                  <a:lnTo>
                    <a:pt x="732" y="322"/>
                  </a:lnTo>
                  <a:lnTo>
                    <a:pt x="732" y="322"/>
                  </a:lnTo>
                  <a:lnTo>
                    <a:pt x="732" y="322"/>
                  </a:lnTo>
                  <a:lnTo>
                    <a:pt x="732" y="320"/>
                  </a:lnTo>
                  <a:lnTo>
                    <a:pt x="732" y="320"/>
                  </a:lnTo>
                  <a:lnTo>
                    <a:pt x="734" y="320"/>
                  </a:lnTo>
                  <a:lnTo>
                    <a:pt x="734" y="320"/>
                  </a:lnTo>
                  <a:lnTo>
                    <a:pt x="736" y="318"/>
                  </a:lnTo>
                  <a:lnTo>
                    <a:pt x="736" y="307"/>
                  </a:lnTo>
                  <a:lnTo>
                    <a:pt x="736" y="305"/>
                  </a:lnTo>
                  <a:lnTo>
                    <a:pt x="736" y="305"/>
                  </a:lnTo>
                  <a:lnTo>
                    <a:pt x="736" y="303"/>
                  </a:lnTo>
                  <a:lnTo>
                    <a:pt x="736" y="303"/>
                  </a:lnTo>
                  <a:lnTo>
                    <a:pt x="736" y="303"/>
                  </a:lnTo>
                  <a:lnTo>
                    <a:pt x="736" y="303"/>
                  </a:lnTo>
                  <a:lnTo>
                    <a:pt x="736" y="303"/>
                  </a:lnTo>
                  <a:lnTo>
                    <a:pt x="736" y="301"/>
                  </a:lnTo>
                  <a:lnTo>
                    <a:pt x="734" y="301"/>
                  </a:lnTo>
                  <a:lnTo>
                    <a:pt x="734" y="299"/>
                  </a:lnTo>
                  <a:lnTo>
                    <a:pt x="734" y="297"/>
                  </a:lnTo>
                  <a:lnTo>
                    <a:pt x="734" y="297"/>
                  </a:lnTo>
                  <a:lnTo>
                    <a:pt x="734" y="295"/>
                  </a:lnTo>
                  <a:lnTo>
                    <a:pt x="734" y="295"/>
                  </a:lnTo>
                  <a:lnTo>
                    <a:pt x="734" y="295"/>
                  </a:lnTo>
                  <a:lnTo>
                    <a:pt x="732" y="293"/>
                  </a:lnTo>
                  <a:lnTo>
                    <a:pt x="732" y="291"/>
                  </a:lnTo>
                  <a:lnTo>
                    <a:pt x="734" y="291"/>
                  </a:lnTo>
                  <a:lnTo>
                    <a:pt x="734" y="288"/>
                  </a:lnTo>
                  <a:lnTo>
                    <a:pt x="734" y="286"/>
                  </a:lnTo>
                  <a:lnTo>
                    <a:pt x="734" y="286"/>
                  </a:lnTo>
                  <a:lnTo>
                    <a:pt x="736" y="286"/>
                  </a:lnTo>
                  <a:lnTo>
                    <a:pt x="736" y="284"/>
                  </a:lnTo>
                  <a:lnTo>
                    <a:pt x="736" y="280"/>
                  </a:lnTo>
                  <a:lnTo>
                    <a:pt x="736" y="280"/>
                  </a:lnTo>
                  <a:lnTo>
                    <a:pt x="738" y="280"/>
                  </a:lnTo>
                  <a:lnTo>
                    <a:pt x="738" y="278"/>
                  </a:lnTo>
                  <a:lnTo>
                    <a:pt x="738" y="278"/>
                  </a:lnTo>
                  <a:lnTo>
                    <a:pt x="738" y="278"/>
                  </a:lnTo>
                  <a:lnTo>
                    <a:pt x="738" y="278"/>
                  </a:lnTo>
                  <a:lnTo>
                    <a:pt x="740" y="276"/>
                  </a:lnTo>
                  <a:lnTo>
                    <a:pt x="743" y="274"/>
                  </a:lnTo>
                  <a:lnTo>
                    <a:pt x="740" y="272"/>
                  </a:lnTo>
                  <a:lnTo>
                    <a:pt x="740" y="272"/>
                  </a:lnTo>
                  <a:lnTo>
                    <a:pt x="740" y="272"/>
                  </a:lnTo>
                  <a:lnTo>
                    <a:pt x="740" y="272"/>
                  </a:lnTo>
                  <a:lnTo>
                    <a:pt x="740" y="272"/>
                  </a:lnTo>
                  <a:lnTo>
                    <a:pt x="743" y="268"/>
                  </a:lnTo>
                  <a:lnTo>
                    <a:pt x="745" y="264"/>
                  </a:lnTo>
                  <a:lnTo>
                    <a:pt x="747" y="259"/>
                  </a:lnTo>
                  <a:lnTo>
                    <a:pt x="749" y="257"/>
                  </a:lnTo>
                  <a:lnTo>
                    <a:pt x="749" y="255"/>
                  </a:lnTo>
                  <a:lnTo>
                    <a:pt x="749" y="255"/>
                  </a:lnTo>
                  <a:lnTo>
                    <a:pt x="749" y="255"/>
                  </a:lnTo>
                  <a:lnTo>
                    <a:pt x="749" y="255"/>
                  </a:lnTo>
                  <a:lnTo>
                    <a:pt x="749" y="253"/>
                  </a:lnTo>
                  <a:lnTo>
                    <a:pt x="749" y="253"/>
                  </a:lnTo>
                  <a:lnTo>
                    <a:pt x="749" y="253"/>
                  </a:lnTo>
                  <a:lnTo>
                    <a:pt x="749" y="253"/>
                  </a:lnTo>
                  <a:lnTo>
                    <a:pt x="751" y="251"/>
                  </a:lnTo>
                  <a:lnTo>
                    <a:pt x="749" y="251"/>
                  </a:lnTo>
                  <a:lnTo>
                    <a:pt x="749" y="251"/>
                  </a:lnTo>
                  <a:lnTo>
                    <a:pt x="749" y="249"/>
                  </a:lnTo>
                  <a:lnTo>
                    <a:pt x="749" y="249"/>
                  </a:lnTo>
                  <a:lnTo>
                    <a:pt x="749" y="247"/>
                  </a:lnTo>
                  <a:lnTo>
                    <a:pt x="749" y="247"/>
                  </a:lnTo>
                  <a:lnTo>
                    <a:pt x="749" y="245"/>
                  </a:lnTo>
                  <a:lnTo>
                    <a:pt x="749" y="245"/>
                  </a:lnTo>
                  <a:lnTo>
                    <a:pt x="751" y="243"/>
                  </a:lnTo>
                  <a:lnTo>
                    <a:pt x="751" y="239"/>
                  </a:lnTo>
                  <a:lnTo>
                    <a:pt x="751" y="237"/>
                  </a:lnTo>
                  <a:lnTo>
                    <a:pt x="751" y="237"/>
                  </a:lnTo>
                  <a:lnTo>
                    <a:pt x="751" y="235"/>
                  </a:lnTo>
                  <a:lnTo>
                    <a:pt x="751" y="235"/>
                  </a:lnTo>
                  <a:lnTo>
                    <a:pt x="753" y="235"/>
                  </a:lnTo>
                  <a:lnTo>
                    <a:pt x="753" y="235"/>
                  </a:lnTo>
                  <a:lnTo>
                    <a:pt x="755" y="232"/>
                  </a:lnTo>
                  <a:lnTo>
                    <a:pt x="755" y="232"/>
                  </a:lnTo>
                  <a:lnTo>
                    <a:pt x="755" y="230"/>
                  </a:lnTo>
                  <a:lnTo>
                    <a:pt x="753" y="230"/>
                  </a:lnTo>
                  <a:lnTo>
                    <a:pt x="753" y="228"/>
                  </a:lnTo>
                  <a:lnTo>
                    <a:pt x="753" y="224"/>
                  </a:lnTo>
                  <a:lnTo>
                    <a:pt x="753" y="222"/>
                  </a:lnTo>
                  <a:lnTo>
                    <a:pt x="753" y="222"/>
                  </a:lnTo>
                  <a:lnTo>
                    <a:pt x="755" y="220"/>
                  </a:lnTo>
                  <a:lnTo>
                    <a:pt x="755" y="220"/>
                  </a:lnTo>
                  <a:lnTo>
                    <a:pt x="755" y="218"/>
                  </a:lnTo>
                  <a:lnTo>
                    <a:pt x="755" y="218"/>
                  </a:lnTo>
                  <a:lnTo>
                    <a:pt x="757" y="216"/>
                  </a:lnTo>
                  <a:lnTo>
                    <a:pt x="757" y="216"/>
                  </a:lnTo>
                  <a:lnTo>
                    <a:pt x="757" y="216"/>
                  </a:lnTo>
                  <a:lnTo>
                    <a:pt x="757" y="210"/>
                  </a:lnTo>
                  <a:lnTo>
                    <a:pt x="757" y="210"/>
                  </a:lnTo>
                  <a:lnTo>
                    <a:pt x="759" y="208"/>
                  </a:lnTo>
                  <a:lnTo>
                    <a:pt x="759" y="208"/>
                  </a:lnTo>
                  <a:lnTo>
                    <a:pt x="757" y="206"/>
                  </a:lnTo>
                  <a:lnTo>
                    <a:pt x="757" y="206"/>
                  </a:lnTo>
                  <a:lnTo>
                    <a:pt x="759" y="206"/>
                  </a:lnTo>
                  <a:lnTo>
                    <a:pt x="759" y="206"/>
                  </a:lnTo>
                  <a:lnTo>
                    <a:pt x="759" y="203"/>
                  </a:lnTo>
                  <a:lnTo>
                    <a:pt x="759" y="203"/>
                  </a:lnTo>
                  <a:lnTo>
                    <a:pt x="759" y="203"/>
                  </a:lnTo>
                  <a:lnTo>
                    <a:pt x="761" y="203"/>
                  </a:lnTo>
                  <a:lnTo>
                    <a:pt x="761" y="201"/>
                  </a:lnTo>
                  <a:lnTo>
                    <a:pt x="763" y="199"/>
                  </a:lnTo>
                  <a:lnTo>
                    <a:pt x="763" y="199"/>
                  </a:lnTo>
                  <a:lnTo>
                    <a:pt x="763" y="199"/>
                  </a:lnTo>
                  <a:lnTo>
                    <a:pt x="763" y="197"/>
                  </a:lnTo>
                  <a:lnTo>
                    <a:pt x="763" y="197"/>
                  </a:lnTo>
                  <a:lnTo>
                    <a:pt x="763" y="197"/>
                  </a:lnTo>
                  <a:lnTo>
                    <a:pt x="763" y="197"/>
                  </a:lnTo>
                  <a:lnTo>
                    <a:pt x="763" y="197"/>
                  </a:lnTo>
                  <a:lnTo>
                    <a:pt x="765" y="197"/>
                  </a:lnTo>
                  <a:lnTo>
                    <a:pt x="765" y="195"/>
                  </a:lnTo>
                  <a:lnTo>
                    <a:pt x="765" y="195"/>
                  </a:lnTo>
                  <a:lnTo>
                    <a:pt x="765" y="195"/>
                  </a:lnTo>
                  <a:lnTo>
                    <a:pt x="765" y="195"/>
                  </a:lnTo>
                  <a:lnTo>
                    <a:pt x="765" y="195"/>
                  </a:lnTo>
                  <a:lnTo>
                    <a:pt x="765" y="195"/>
                  </a:lnTo>
                  <a:lnTo>
                    <a:pt x="765" y="195"/>
                  </a:lnTo>
                  <a:lnTo>
                    <a:pt x="765" y="193"/>
                  </a:lnTo>
                  <a:lnTo>
                    <a:pt x="767" y="193"/>
                  </a:lnTo>
                  <a:lnTo>
                    <a:pt x="767" y="191"/>
                  </a:lnTo>
                  <a:lnTo>
                    <a:pt x="767" y="191"/>
                  </a:lnTo>
                  <a:lnTo>
                    <a:pt x="767" y="191"/>
                  </a:lnTo>
                  <a:lnTo>
                    <a:pt x="770" y="189"/>
                  </a:lnTo>
                  <a:lnTo>
                    <a:pt x="770" y="189"/>
                  </a:lnTo>
                  <a:lnTo>
                    <a:pt x="767" y="185"/>
                  </a:lnTo>
                  <a:lnTo>
                    <a:pt x="765" y="183"/>
                  </a:lnTo>
                  <a:lnTo>
                    <a:pt x="767" y="176"/>
                  </a:lnTo>
                  <a:lnTo>
                    <a:pt x="765" y="168"/>
                  </a:lnTo>
                  <a:lnTo>
                    <a:pt x="761" y="160"/>
                  </a:lnTo>
                  <a:lnTo>
                    <a:pt x="759" y="152"/>
                  </a:lnTo>
                  <a:lnTo>
                    <a:pt x="757" y="145"/>
                  </a:lnTo>
                  <a:lnTo>
                    <a:pt x="757" y="145"/>
                  </a:lnTo>
                  <a:lnTo>
                    <a:pt x="757" y="145"/>
                  </a:lnTo>
                  <a:lnTo>
                    <a:pt x="757" y="145"/>
                  </a:lnTo>
                  <a:lnTo>
                    <a:pt x="757" y="143"/>
                  </a:lnTo>
                  <a:lnTo>
                    <a:pt x="755" y="135"/>
                  </a:lnTo>
                  <a:lnTo>
                    <a:pt x="751" y="123"/>
                  </a:lnTo>
                  <a:lnTo>
                    <a:pt x="747" y="116"/>
                  </a:lnTo>
                  <a:lnTo>
                    <a:pt x="747" y="114"/>
                  </a:lnTo>
                  <a:lnTo>
                    <a:pt x="743" y="110"/>
                  </a:lnTo>
                  <a:lnTo>
                    <a:pt x="743" y="110"/>
                  </a:lnTo>
                  <a:lnTo>
                    <a:pt x="743" y="110"/>
                  </a:lnTo>
                  <a:lnTo>
                    <a:pt x="743" y="108"/>
                  </a:lnTo>
                  <a:lnTo>
                    <a:pt x="743" y="106"/>
                  </a:lnTo>
                  <a:lnTo>
                    <a:pt x="743" y="104"/>
                  </a:lnTo>
                  <a:lnTo>
                    <a:pt x="743" y="104"/>
                  </a:lnTo>
                  <a:lnTo>
                    <a:pt x="740" y="102"/>
                  </a:lnTo>
                  <a:lnTo>
                    <a:pt x="740" y="100"/>
                  </a:lnTo>
                  <a:lnTo>
                    <a:pt x="740" y="96"/>
                  </a:lnTo>
                  <a:lnTo>
                    <a:pt x="738" y="89"/>
                  </a:lnTo>
                  <a:lnTo>
                    <a:pt x="734" y="77"/>
                  </a:lnTo>
                  <a:lnTo>
                    <a:pt x="730" y="67"/>
                  </a:lnTo>
                  <a:lnTo>
                    <a:pt x="728" y="58"/>
                  </a:lnTo>
                  <a:lnTo>
                    <a:pt x="724" y="52"/>
                  </a:lnTo>
                  <a:lnTo>
                    <a:pt x="722" y="42"/>
                  </a:lnTo>
                  <a:lnTo>
                    <a:pt x="722" y="40"/>
                  </a:lnTo>
                  <a:lnTo>
                    <a:pt x="720" y="35"/>
                  </a:lnTo>
                  <a:lnTo>
                    <a:pt x="720" y="35"/>
                  </a:lnTo>
                  <a:lnTo>
                    <a:pt x="718" y="31"/>
                  </a:lnTo>
                  <a:lnTo>
                    <a:pt x="718" y="31"/>
                  </a:lnTo>
                  <a:lnTo>
                    <a:pt x="705" y="40"/>
                  </a:lnTo>
                  <a:lnTo>
                    <a:pt x="691" y="44"/>
                  </a:lnTo>
                  <a:lnTo>
                    <a:pt x="676" y="48"/>
                  </a:lnTo>
                  <a:lnTo>
                    <a:pt x="674" y="48"/>
                  </a:lnTo>
                  <a:lnTo>
                    <a:pt x="672" y="48"/>
                  </a:lnTo>
                  <a:lnTo>
                    <a:pt x="672" y="48"/>
                  </a:lnTo>
                  <a:lnTo>
                    <a:pt x="670" y="48"/>
                  </a:lnTo>
                  <a:lnTo>
                    <a:pt x="664" y="48"/>
                  </a:lnTo>
                  <a:lnTo>
                    <a:pt x="664" y="48"/>
                  </a:lnTo>
                  <a:lnTo>
                    <a:pt x="660" y="46"/>
                  </a:lnTo>
                  <a:lnTo>
                    <a:pt x="660" y="46"/>
                  </a:lnTo>
                  <a:lnTo>
                    <a:pt x="660" y="46"/>
                  </a:lnTo>
                  <a:lnTo>
                    <a:pt x="658" y="46"/>
                  </a:lnTo>
                  <a:lnTo>
                    <a:pt x="658" y="46"/>
                  </a:lnTo>
                  <a:lnTo>
                    <a:pt x="658" y="46"/>
                  </a:lnTo>
                  <a:lnTo>
                    <a:pt x="655" y="46"/>
                  </a:lnTo>
                  <a:lnTo>
                    <a:pt x="655" y="48"/>
                  </a:lnTo>
                  <a:lnTo>
                    <a:pt x="655" y="48"/>
                  </a:lnTo>
                  <a:lnTo>
                    <a:pt x="647" y="50"/>
                  </a:lnTo>
                  <a:lnTo>
                    <a:pt x="649" y="50"/>
                  </a:lnTo>
                  <a:lnTo>
                    <a:pt x="649" y="50"/>
                  </a:lnTo>
                  <a:lnTo>
                    <a:pt x="649" y="50"/>
                  </a:lnTo>
                  <a:lnTo>
                    <a:pt x="651" y="50"/>
                  </a:lnTo>
                  <a:lnTo>
                    <a:pt x="649" y="50"/>
                  </a:lnTo>
                  <a:lnTo>
                    <a:pt x="649" y="50"/>
                  </a:lnTo>
                  <a:lnTo>
                    <a:pt x="649" y="52"/>
                  </a:lnTo>
                  <a:lnTo>
                    <a:pt x="649" y="52"/>
                  </a:lnTo>
                  <a:lnTo>
                    <a:pt x="649" y="52"/>
                  </a:lnTo>
                  <a:lnTo>
                    <a:pt x="649" y="50"/>
                  </a:lnTo>
                  <a:lnTo>
                    <a:pt x="649" y="50"/>
                  </a:lnTo>
                  <a:lnTo>
                    <a:pt x="647" y="50"/>
                  </a:lnTo>
                  <a:lnTo>
                    <a:pt x="647" y="52"/>
                  </a:lnTo>
                  <a:lnTo>
                    <a:pt x="647" y="50"/>
                  </a:lnTo>
                  <a:lnTo>
                    <a:pt x="647" y="50"/>
                  </a:lnTo>
                  <a:lnTo>
                    <a:pt x="647" y="50"/>
                  </a:lnTo>
                  <a:lnTo>
                    <a:pt x="645" y="50"/>
                  </a:lnTo>
                  <a:lnTo>
                    <a:pt x="641" y="52"/>
                  </a:lnTo>
                  <a:lnTo>
                    <a:pt x="641" y="52"/>
                  </a:lnTo>
                  <a:lnTo>
                    <a:pt x="643" y="52"/>
                  </a:lnTo>
                  <a:lnTo>
                    <a:pt x="643" y="52"/>
                  </a:lnTo>
                  <a:lnTo>
                    <a:pt x="643" y="52"/>
                  </a:lnTo>
                  <a:lnTo>
                    <a:pt x="643" y="52"/>
                  </a:lnTo>
                  <a:lnTo>
                    <a:pt x="643" y="54"/>
                  </a:lnTo>
                  <a:lnTo>
                    <a:pt x="643" y="54"/>
                  </a:lnTo>
                  <a:lnTo>
                    <a:pt x="643" y="54"/>
                  </a:lnTo>
                  <a:lnTo>
                    <a:pt x="643" y="54"/>
                  </a:lnTo>
                  <a:lnTo>
                    <a:pt x="641" y="54"/>
                  </a:lnTo>
                  <a:lnTo>
                    <a:pt x="639" y="54"/>
                  </a:lnTo>
                  <a:lnTo>
                    <a:pt x="637" y="54"/>
                  </a:lnTo>
                  <a:lnTo>
                    <a:pt x="637" y="54"/>
                  </a:lnTo>
                  <a:lnTo>
                    <a:pt x="637" y="52"/>
                  </a:lnTo>
                  <a:lnTo>
                    <a:pt x="637" y="50"/>
                  </a:lnTo>
                  <a:lnTo>
                    <a:pt x="637" y="50"/>
                  </a:lnTo>
                  <a:lnTo>
                    <a:pt x="637" y="50"/>
                  </a:lnTo>
                  <a:lnTo>
                    <a:pt x="637" y="50"/>
                  </a:lnTo>
                  <a:lnTo>
                    <a:pt x="637" y="50"/>
                  </a:lnTo>
                  <a:lnTo>
                    <a:pt x="637" y="50"/>
                  </a:lnTo>
                  <a:lnTo>
                    <a:pt x="637" y="50"/>
                  </a:lnTo>
                  <a:lnTo>
                    <a:pt x="637" y="50"/>
                  </a:lnTo>
                  <a:lnTo>
                    <a:pt x="639" y="48"/>
                  </a:lnTo>
                  <a:lnTo>
                    <a:pt x="639" y="48"/>
                  </a:lnTo>
                  <a:lnTo>
                    <a:pt x="639" y="48"/>
                  </a:lnTo>
                  <a:lnTo>
                    <a:pt x="635" y="44"/>
                  </a:lnTo>
                  <a:lnTo>
                    <a:pt x="635" y="42"/>
                  </a:lnTo>
                  <a:lnTo>
                    <a:pt x="635" y="42"/>
                  </a:lnTo>
                  <a:lnTo>
                    <a:pt x="637" y="42"/>
                  </a:lnTo>
                  <a:lnTo>
                    <a:pt x="637" y="42"/>
                  </a:lnTo>
                  <a:lnTo>
                    <a:pt x="635" y="42"/>
                  </a:lnTo>
                  <a:lnTo>
                    <a:pt x="635" y="42"/>
                  </a:lnTo>
                  <a:lnTo>
                    <a:pt x="633" y="44"/>
                  </a:lnTo>
                  <a:lnTo>
                    <a:pt x="633" y="44"/>
                  </a:lnTo>
                  <a:lnTo>
                    <a:pt x="631" y="44"/>
                  </a:lnTo>
                  <a:lnTo>
                    <a:pt x="628" y="44"/>
                  </a:lnTo>
                  <a:lnTo>
                    <a:pt x="628" y="46"/>
                  </a:lnTo>
                  <a:lnTo>
                    <a:pt x="626" y="48"/>
                  </a:lnTo>
                  <a:lnTo>
                    <a:pt x="626" y="50"/>
                  </a:lnTo>
                  <a:lnTo>
                    <a:pt x="624" y="50"/>
                  </a:lnTo>
                  <a:lnTo>
                    <a:pt x="624" y="50"/>
                  </a:lnTo>
                  <a:lnTo>
                    <a:pt x="626" y="50"/>
                  </a:lnTo>
                  <a:lnTo>
                    <a:pt x="628" y="50"/>
                  </a:lnTo>
                  <a:lnTo>
                    <a:pt x="628" y="50"/>
                  </a:lnTo>
                  <a:lnTo>
                    <a:pt x="628" y="50"/>
                  </a:lnTo>
                  <a:lnTo>
                    <a:pt x="628" y="50"/>
                  </a:lnTo>
                  <a:lnTo>
                    <a:pt x="628" y="50"/>
                  </a:lnTo>
                  <a:lnTo>
                    <a:pt x="628" y="48"/>
                  </a:lnTo>
                  <a:lnTo>
                    <a:pt x="631" y="48"/>
                  </a:lnTo>
                  <a:lnTo>
                    <a:pt x="631" y="48"/>
                  </a:lnTo>
                  <a:lnTo>
                    <a:pt x="633" y="48"/>
                  </a:lnTo>
                  <a:lnTo>
                    <a:pt x="631" y="48"/>
                  </a:lnTo>
                  <a:lnTo>
                    <a:pt x="631" y="48"/>
                  </a:lnTo>
                  <a:lnTo>
                    <a:pt x="631" y="50"/>
                  </a:lnTo>
                  <a:lnTo>
                    <a:pt x="631" y="50"/>
                  </a:lnTo>
                  <a:lnTo>
                    <a:pt x="631" y="50"/>
                  </a:lnTo>
                  <a:lnTo>
                    <a:pt x="628" y="52"/>
                  </a:lnTo>
                  <a:lnTo>
                    <a:pt x="628" y="52"/>
                  </a:lnTo>
                  <a:lnTo>
                    <a:pt x="628" y="52"/>
                  </a:lnTo>
                  <a:lnTo>
                    <a:pt x="628" y="52"/>
                  </a:lnTo>
                  <a:lnTo>
                    <a:pt x="628" y="52"/>
                  </a:lnTo>
                  <a:lnTo>
                    <a:pt x="628" y="54"/>
                  </a:lnTo>
                  <a:lnTo>
                    <a:pt x="626" y="54"/>
                  </a:lnTo>
                  <a:lnTo>
                    <a:pt x="624" y="52"/>
                  </a:lnTo>
                  <a:lnTo>
                    <a:pt x="624" y="52"/>
                  </a:lnTo>
                  <a:lnTo>
                    <a:pt x="624" y="52"/>
                  </a:lnTo>
                  <a:lnTo>
                    <a:pt x="624" y="52"/>
                  </a:lnTo>
                  <a:lnTo>
                    <a:pt x="624" y="52"/>
                  </a:lnTo>
                  <a:lnTo>
                    <a:pt x="624" y="50"/>
                  </a:lnTo>
                  <a:lnTo>
                    <a:pt x="622" y="50"/>
                  </a:lnTo>
                  <a:lnTo>
                    <a:pt x="622" y="48"/>
                  </a:lnTo>
                  <a:lnTo>
                    <a:pt x="620" y="50"/>
                  </a:lnTo>
                  <a:lnTo>
                    <a:pt x="620" y="50"/>
                  </a:lnTo>
                  <a:lnTo>
                    <a:pt x="622" y="50"/>
                  </a:lnTo>
                  <a:lnTo>
                    <a:pt x="622" y="50"/>
                  </a:lnTo>
                  <a:lnTo>
                    <a:pt x="620" y="52"/>
                  </a:lnTo>
                  <a:lnTo>
                    <a:pt x="620" y="52"/>
                  </a:lnTo>
                  <a:lnTo>
                    <a:pt x="620" y="52"/>
                  </a:lnTo>
                  <a:lnTo>
                    <a:pt x="620" y="52"/>
                  </a:lnTo>
                  <a:lnTo>
                    <a:pt x="620" y="50"/>
                  </a:lnTo>
                  <a:lnTo>
                    <a:pt x="620" y="50"/>
                  </a:lnTo>
                  <a:lnTo>
                    <a:pt x="620" y="50"/>
                  </a:lnTo>
                  <a:lnTo>
                    <a:pt x="618" y="50"/>
                  </a:lnTo>
                  <a:lnTo>
                    <a:pt x="618" y="50"/>
                  </a:lnTo>
                  <a:lnTo>
                    <a:pt x="614" y="52"/>
                  </a:lnTo>
                  <a:lnTo>
                    <a:pt x="610" y="54"/>
                  </a:lnTo>
                  <a:lnTo>
                    <a:pt x="610" y="54"/>
                  </a:lnTo>
                  <a:lnTo>
                    <a:pt x="608" y="54"/>
                  </a:lnTo>
                  <a:lnTo>
                    <a:pt x="608" y="54"/>
                  </a:lnTo>
                  <a:lnTo>
                    <a:pt x="608" y="54"/>
                  </a:lnTo>
                  <a:lnTo>
                    <a:pt x="608" y="54"/>
                  </a:lnTo>
                  <a:lnTo>
                    <a:pt x="608" y="54"/>
                  </a:lnTo>
                  <a:lnTo>
                    <a:pt x="606" y="56"/>
                  </a:lnTo>
                  <a:lnTo>
                    <a:pt x="604" y="56"/>
                  </a:lnTo>
                  <a:lnTo>
                    <a:pt x="606" y="54"/>
                  </a:lnTo>
                  <a:lnTo>
                    <a:pt x="606" y="54"/>
                  </a:lnTo>
                  <a:lnTo>
                    <a:pt x="602" y="54"/>
                  </a:lnTo>
                  <a:lnTo>
                    <a:pt x="608" y="52"/>
                  </a:lnTo>
                  <a:lnTo>
                    <a:pt x="612" y="50"/>
                  </a:lnTo>
                  <a:lnTo>
                    <a:pt x="614" y="50"/>
                  </a:lnTo>
                  <a:lnTo>
                    <a:pt x="618" y="46"/>
                  </a:lnTo>
                  <a:lnTo>
                    <a:pt x="622" y="46"/>
                  </a:lnTo>
                  <a:lnTo>
                    <a:pt x="622" y="46"/>
                  </a:lnTo>
                  <a:lnTo>
                    <a:pt x="620" y="46"/>
                  </a:lnTo>
                  <a:lnTo>
                    <a:pt x="620" y="46"/>
                  </a:lnTo>
                  <a:lnTo>
                    <a:pt x="616" y="48"/>
                  </a:lnTo>
                  <a:lnTo>
                    <a:pt x="616" y="48"/>
                  </a:lnTo>
                  <a:lnTo>
                    <a:pt x="610" y="52"/>
                  </a:lnTo>
                  <a:lnTo>
                    <a:pt x="604" y="54"/>
                  </a:lnTo>
                  <a:lnTo>
                    <a:pt x="599" y="54"/>
                  </a:lnTo>
                  <a:lnTo>
                    <a:pt x="597" y="54"/>
                  </a:lnTo>
                  <a:lnTo>
                    <a:pt x="593" y="52"/>
                  </a:lnTo>
                  <a:lnTo>
                    <a:pt x="591" y="52"/>
                  </a:lnTo>
                  <a:lnTo>
                    <a:pt x="589" y="50"/>
                  </a:lnTo>
                  <a:lnTo>
                    <a:pt x="587" y="46"/>
                  </a:lnTo>
                  <a:lnTo>
                    <a:pt x="587" y="44"/>
                  </a:lnTo>
                  <a:lnTo>
                    <a:pt x="583" y="42"/>
                  </a:lnTo>
                  <a:lnTo>
                    <a:pt x="581" y="40"/>
                  </a:lnTo>
                  <a:lnTo>
                    <a:pt x="581" y="40"/>
                  </a:lnTo>
                  <a:lnTo>
                    <a:pt x="579" y="38"/>
                  </a:lnTo>
                  <a:lnTo>
                    <a:pt x="577" y="38"/>
                  </a:lnTo>
                  <a:lnTo>
                    <a:pt x="577" y="35"/>
                  </a:lnTo>
                  <a:lnTo>
                    <a:pt x="577" y="35"/>
                  </a:lnTo>
                  <a:lnTo>
                    <a:pt x="575" y="35"/>
                  </a:lnTo>
                  <a:lnTo>
                    <a:pt x="575" y="35"/>
                  </a:lnTo>
                  <a:lnTo>
                    <a:pt x="575" y="33"/>
                  </a:lnTo>
                  <a:lnTo>
                    <a:pt x="568" y="33"/>
                  </a:lnTo>
                  <a:lnTo>
                    <a:pt x="568" y="33"/>
                  </a:lnTo>
                  <a:lnTo>
                    <a:pt x="566" y="33"/>
                  </a:lnTo>
                  <a:lnTo>
                    <a:pt x="568" y="33"/>
                  </a:lnTo>
                  <a:lnTo>
                    <a:pt x="568" y="33"/>
                  </a:lnTo>
                  <a:lnTo>
                    <a:pt x="570" y="33"/>
                  </a:lnTo>
                  <a:lnTo>
                    <a:pt x="572" y="35"/>
                  </a:lnTo>
                  <a:lnTo>
                    <a:pt x="572" y="35"/>
                  </a:lnTo>
                  <a:lnTo>
                    <a:pt x="572" y="35"/>
                  </a:lnTo>
                  <a:lnTo>
                    <a:pt x="572" y="38"/>
                  </a:lnTo>
                  <a:lnTo>
                    <a:pt x="572" y="38"/>
                  </a:lnTo>
                  <a:lnTo>
                    <a:pt x="575" y="40"/>
                  </a:lnTo>
                  <a:lnTo>
                    <a:pt x="575" y="42"/>
                  </a:lnTo>
                  <a:lnTo>
                    <a:pt x="572" y="44"/>
                  </a:lnTo>
                  <a:lnTo>
                    <a:pt x="572" y="44"/>
                  </a:lnTo>
                  <a:lnTo>
                    <a:pt x="570" y="44"/>
                  </a:lnTo>
                  <a:lnTo>
                    <a:pt x="572" y="46"/>
                  </a:lnTo>
                  <a:lnTo>
                    <a:pt x="572" y="46"/>
                  </a:lnTo>
                  <a:lnTo>
                    <a:pt x="572" y="48"/>
                  </a:lnTo>
                  <a:lnTo>
                    <a:pt x="570" y="50"/>
                  </a:lnTo>
                  <a:lnTo>
                    <a:pt x="568" y="50"/>
                  </a:lnTo>
                  <a:lnTo>
                    <a:pt x="568" y="50"/>
                  </a:lnTo>
                  <a:lnTo>
                    <a:pt x="566" y="50"/>
                  </a:lnTo>
                  <a:lnTo>
                    <a:pt x="566" y="48"/>
                  </a:lnTo>
                  <a:lnTo>
                    <a:pt x="566" y="48"/>
                  </a:lnTo>
                  <a:lnTo>
                    <a:pt x="564" y="48"/>
                  </a:lnTo>
                  <a:lnTo>
                    <a:pt x="564" y="50"/>
                  </a:lnTo>
                  <a:lnTo>
                    <a:pt x="564" y="50"/>
                  </a:lnTo>
                  <a:lnTo>
                    <a:pt x="564" y="50"/>
                  </a:lnTo>
                  <a:lnTo>
                    <a:pt x="564" y="50"/>
                  </a:lnTo>
                  <a:lnTo>
                    <a:pt x="564" y="48"/>
                  </a:lnTo>
                  <a:lnTo>
                    <a:pt x="562" y="50"/>
                  </a:lnTo>
                  <a:lnTo>
                    <a:pt x="562" y="50"/>
                  </a:lnTo>
                  <a:lnTo>
                    <a:pt x="562" y="50"/>
                  </a:lnTo>
                  <a:lnTo>
                    <a:pt x="562" y="50"/>
                  </a:lnTo>
                  <a:lnTo>
                    <a:pt x="562" y="50"/>
                  </a:lnTo>
                  <a:lnTo>
                    <a:pt x="564" y="50"/>
                  </a:lnTo>
                  <a:lnTo>
                    <a:pt x="564" y="50"/>
                  </a:lnTo>
                  <a:lnTo>
                    <a:pt x="562" y="50"/>
                  </a:lnTo>
                  <a:lnTo>
                    <a:pt x="562" y="50"/>
                  </a:lnTo>
                  <a:lnTo>
                    <a:pt x="562" y="52"/>
                  </a:lnTo>
                  <a:lnTo>
                    <a:pt x="562" y="52"/>
                  </a:lnTo>
                  <a:lnTo>
                    <a:pt x="560" y="50"/>
                  </a:lnTo>
                  <a:lnTo>
                    <a:pt x="558" y="50"/>
                  </a:lnTo>
                  <a:lnTo>
                    <a:pt x="560" y="52"/>
                  </a:lnTo>
                  <a:lnTo>
                    <a:pt x="560" y="52"/>
                  </a:lnTo>
                  <a:lnTo>
                    <a:pt x="560" y="52"/>
                  </a:lnTo>
                  <a:lnTo>
                    <a:pt x="562" y="52"/>
                  </a:lnTo>
                  <a:lnTo>
                    <a:pt x="562" y="54"/>
                  </a:lnTo>
                  <a:lnTo>
                    <a:pt x="560" y="54"/>
                  </a:lnTo>
                  <a:lnTo>
                    <a:pt x="560" y="54"/>
                  </a:lnTo>
                  <a:lnTo>
                    <a:pt x="558" y="54"/>
                  </a:lnTo>
                  <a:lnTo>
                    <a:pt x="558" y="52"/>
                  </a:lnTo>
                  <a:lnTo>
                    <a:pt x="558" y="52"/>
                  </a:lnTo>
                  <a:lnTo>
                    <a:pt x="558" y="52"/>
                  </a:lnTo>
                  <a:lnTo>
                    <a:pt x="558" y="52"/>
                  </a:lnTo>
                  <a:lnTo>
                    <a:pt x="558" y="52"/>
                  </a:lnTo>
                  <a:lnTo>
                    <a:pt x="558" y="52"/>
                  </a:lnTo>
                  <a:lnTo>
                    <a:pt x="556" y="52"/>
                  </a:lnTo>
                  <a:lnTo>
                    <a:pt x="556" y="52"/>
                  </a:lnTo>
                  <a:lnTo>
                    <a:pt x="556" y="52"/>
                  </a:lnTo>
                  <a:lnTo>
                    <a:pt x="554" y="52"/>
                  </a:lnTo>
                  <a:lnTo>
                    <a:pt x="556" y="50"/>
                  </a:lnTo>
                  <a:lnTo>
                    <a:pt x="556" y="50"/>
                  </a:lnTo>
                  <a:lnTo>
                    <a:pt x="556" y="50"/>
                  </a:lnTo>
                  <a:lnTo>
                    <a:pt x="556" y="50"/>
                  </a:lnTo>
                  <a:lnTo>
                    <a:pt x="556" y="48"/>
                  </a:lnTo>
                  <a:lnTo>
                    <a:pt x="556" y="48"/>
                  </a:lnTo>
                  <a:lnTo>
                    <a:pt x="556" y="48"/>
                  </a:lnTo>
                  <a:lnTo>
                    <a:pt x="556" y="48"/>
                  </a:lnTo>
                  <a:lnTo>
                    <a:pt x="556" y="46"/>
                  </a:lnTo>
                  <a:lnTo>
                    <a:pt x="554" y="46"/>
                  </a:lnTo>
                  <a:lnTo>
                    <a:pt x="554" y="48"/>
                  </a:lnTo>
                  <a:lnTo>
                    <a:pt x="554" y="48"/>
                  </a:lnTo>
                  <a:lnTo>
                    <a:pt x="554" y="48"/>
                  </a:lnTo>
                  <a:lnTo>
                    <a:pt x="552" y="48"/>
                  </a:lnTo>
                  <a:lnTo>
                    <a:pt x="552" y="48"/>
                  </a:lnTo>
                  <a:lnTo>
                    <a:pt x="554" y="46"/>
                  </a:lnTo>
                  <a:lnTo>
                    <a:pt x="554" y="44"/>
                  </a:lnTo>
                  <a:lnTo>
                    <a:pt x="554" y="44"/>
                  </a:lnTo>
                  <a:lnTo>
                    <a:pt x="554" y="44"/>
                  </a:lnTo>
                  <a:lnTo>
                    <a:pt x="554" y="44"/>
                  </a:lnTo>
                  <a:lnTo>
                    <a:pt x="554" y="44"/>
                  </a:lnTo>
                  <a:lnTo>
                    <a:pt x="554" y="42"/>
                  </a:lnTo>
                  <a:lnTo>
                    <a:pt x="554" y="42"/>
                  </a:lnTo>
                  <a:lnTo>
                    <a:pt x="554" y="42"/>
                  </a:lnTo>
                  <a:lnTo>
                    <a:pt x="554" y="42"/>
                  </a:lnTo>
                  <a:lnTo>
                    <a:pt x="554" y="42"/>
                  </a:lnTo>
                  <a:lnTo>
                    <a:pt x="554" y="42"/>
                  </a:lnTo>
                  <a:lnTo>
                    <a:pt x="554" y="40"/>
                  </a:lnTo>
                  <a:lnTo>
                    <a:pt x="554" y="40"/>
                  </a:lnTo>
                  <a:lnTo>
                    <a:pt x="554" y="40"/>
                  </a:lnTo>
                  <a:lnTo>
                    <a:pt x="554" y="40"/>
                  </a:lnTo>
                  <a:lnTo>
                    <a:pt x="552" y="40"/>
                  </a:lnTo>
                  <a:lnTo>
                    <a:pt x="552" y="40"/>
                  </a:lnTo>
                  <a:lnTo>
                    <a:pt x="552" y="40"/>
                  </a:lnTo>
                  <a:lnTo>
                    <a:pt x="552" y="40"/>
                  </a:lnTo>
                  <a:lnTo>
                    <a:pt x="552" y="40"/>
                  </a:lnTo>
                  <a:lnTo>
                    <a:pt x="550" y="38"/>
                  </a:lnTo>
                  <a:lnTo>
                    <a:pt x="550" y="40"/>
                  </a:lnTo>
                  <a:lnTo>
                    <a:pt x="548" y="42"/>
                  </a:lnTo>
                  <a:lnTo>
                    <a:pt x="548" y="42"/>
                  </a:lnTo>
                  <a:lnTo>
                    <a:pt x="546" y="42"/>
                  </a:lnTo>
                  <a:lnTo>
                    <a:pt x="546" y="42"/>
                  </a:lnTo>
                  <a:lnTo>
                    <a:pt x="546" y="42"/>
                  </a:lnTo>
                  <a:lnTo>
                    <a:pt x="546" y="40"/>
                  </a:lnTo>
                  <a:lnTo>
                    <a:pt x="546" y="40"/>
                  </a:lnTo>
                  <a:lnTo>
                    <a:pt x="546" y="42"/>
                  </a:lnTo>
                  <a:lnTo>
                    <a:pt x="546" y="42"/>
                  </a:lnTo>
                  <a:lnTo>
                    <a:pt x="546" y="40"/>
                  </a:lnTo>
                  <a:lnTo>
                    <a:pt x="546" y="40"/>
                  </a:lnTo>
                  <a:lnTo>
                    <a:pt x="546" y="40"/>
                  </a:lnTo>
                  <a:lnTo>
                    <a:pt x="546" y="40"/>
                  </a:lnTo>
                  <a:lnTo>
                    <a:pt x="543" y="42"/>
                  </a:lnTo>
                  <a:lnTo>
                    <a:pt x="543" y="42"/>
                  </a:lnTo>
                  <a:lnTo>
                    <a:pt x="543" y="42"/>
                  </a:lnTo>
                  <a:lnTo>
                    <a:pt x="543" y="40"/>
                  </a:lnTo>
                  <a:lnTo>
                    <a:pt x="543" y="40"/>
                  </a:lnTo>
                  <a:lnTo>
                    <a:pt x="543" y="40"/>
                  </a:lnTo>
                  <a:lnTo>
                    <a:pt x="543" y="40"/>
                  </a:lnTo>
                  <a:lnTo>
                    <a:pt x="543" y="40"/>
                  </a:lnTo>
                  <a:lnTo>
                    <a:pt x="543" y="40"/>
                  </a:lnTo>
                  <a:lnTo>
                    <a:pt x="543" y="40"/>
                  </a:lnTo>
                  <a:lnTo>
                    <a:pt x="543" y="38"/>
                  </a:lnTo>
                  <a:lnTo>
                    <a:pt x="543" y="38"/>
                  </a:lnTo>
                  <a:lnTo>
                    <a:pt x="543" y="38"/>
                  </a:lnTo>
                  <a:lnTo>
                    <a:pt x="543" y="38"/>
                  </a:lnTo>
                  <a:lnTo>
                    <a:pt x="543" y="38"/>
                  </a:lnTo>
                  <a:lnTo>
                    <a:pt x="543" y="38"/>
                  </a:lnTo>
                  <a:lnTo>
                    <a:pt x="543" y="40"/>
                  </a:lnTo>
                  <a:lnTo>
                    <a:pt x="541" y="38"/>
                  </a:lnTo>
                  <a:lnTo>
                    <a:pt x="541" y="38"/>
                  </a:lnTo>
                  <a:lnTo>
                    <a:pt x="539" y="38"/>
                  </a:lnTo>
                  <a:lnTo>
                    <a:pt x="539" y="38"/>
                  </a:lnTo>
                  <a:lnTo>
                    <a:pt x="539" y="35"/>
                  </a:lnTo>
                  <a:lnTo>
                    <a:pt x="539" y="35"/>
                  </a:lnTo>
                  <a:lnTo>
                    <a:pt x="539" y="35"/>
                  </a:lnTo>
                  <a:lnTo>
                    <a:pt x="537" y="33"/>
                  </a:lnTo>
                  <a:lnTo>
                    <a:pt x="537" y="33"/>
                  </a:lnTo>
                  <a:lnTo>
                    <a:pt x="537" y="33"/>
                  </a:lnTo>
                  <a:lnTo>
                    <a:pt x="535" y="33"/>
                  </a:lnTo>
                  <a:lnTo>
                    <a:pt x="535" y="33"/>
                  </a:lnTo>
                  <a:lnTo>
                    <a:pt x="535" y="33"/>
                  </a:lnTo>
                  <a:lnTo>
                    <a:pt x="535" y="33"/>
                  </a:lnTo>
                  <a:lnTo>
                    <a:pt x="535" y="33"/>
                  </a:lnTo>
                  <a:lnTo>
                    <a:pt x="535" y="35"/>
                  </a:lnTo>
                  <a:lnTo>
                    <a:pt x="535" y="35"/>
                  </a:lnTo>
                  <a:lnTo>
                    <a:pt x="533" y="33"/>
                  </a:lnTo>
                  <a:lnTo>
                    <a:pt x="533" y="33"/>
                  </a:lnTo>
                  <a:lnTo>
                    <a:pt x="535" y="31"/>
                  </a:lnTo>
                  <a:lnTo>
                    <a:pt x="535" y="31"/>
                  </a:lnTo>
                  <a:lnTo>
                    <a:pt x="535" y="31"/>
                  </a:lnTo>
                  <a:lnTo>
                    <a:pt x="535" y="31"/>
                  </a:lnTo>
                  <a:lnTo>
                    <a:pt x="535" y="29"/>
                  </a:lnTo>
                  <a:lnTo>
                    <a:pt x="537" y="29"/>
                  </a:lnTo>
                  <a:lnTo>
                    <a:pt x="537" y="29"/>
                  </a:lnTo>
                  <a:lnTo>
                    <a:pt x="535" y="29"/>
                  </a:lnTo>
                  <a:lnTo>
                    <a:pt x="535" y="29"/>
                  </a:lnTo>
                  <a:lnTo>
                    <a:pt x="535" y="27"/>
                  </a:lnTo>
                  <a:lnTo>
                    <a:pt x="535" y="27"/>
                  </a:lnTo>
                  <a:lnTo>
                    <a:pt x="537" y="27"/>
                  </a:lnTo>
                  <a:lnTo>
                    <a:pt x="537" y="27"/>
                  </a:lnTo>
                  <a:lnTo>
                    <a:pt x="537" y="27"/>
                  </a:lnTo>
                  <a:lnTo>
                    <a:pt x="537" y="27"/>
                  </a:lnTo>
                  <a:lnTo>
                    <a:pt x="539" y="27"/>
                  </a:lnTo>
                  <a:lnTo>
                    <a:pt x="539" y="27"/>
                  </a:lnTo>
                  <a:lnTo>
                    <a:pt x="541" y="27"/>
                  </a:lnTo>
                  <a:lnTo>
                    <a:pt x="541" y="27"/>
                  </a:lnTo>
                  <a:lnTo>
                    <a:pt x="539" y="27"/>
                  </a:lnTo>
                  <a:lnTo>
                    <a:pt x="539" y="27"/>
                  </a:lnTo>
                  <a:lnTo>
                    <a:pt x="539" y="25"/>
                  </a:lnTo>
                  <a:lnTo>
                    <a:pt x="539" y="25"/>
                  </a:lnTo>
                  <a:lnTo>
                    <a:pt x="539" y="23"/>
                  </a:lnTo>
                  <a:lnTo>
                    <a:pt x="539" y="23"/>
                  </a:lnTo>
                  <a:lnTo>
                    <a:pt x="539" y="23"/>
                  </a:lnTo>
                  <a:lnTo>
                    <a:pt x="539" y="23"/>
                  </a:lnTo>
                  <a:lnTo>
                    <a:pt x="539" y="23"/>
                  </a:lnTo>
                  <a:lnTo>
                    <a:pt x="539" y="23"/>
                  </a:lnTo>
                  <a:lnTo>
                    <a:pt x="539" y="23"/>
                  </a:lnTo>
                  <a:lnTo>
                    <a:pt x="539" y="23"/>
                  </a:lnTo>
                  <a:lnTo>
                    <a:pt x="539" y="23"/>
                  </a:lnTo>
                  <a:lnTo>
                    <a:pt x="541" y="23"/>
                  </a:lnTo>
                  <a:lnTo>
                    <a:pt x="541" y="23"/>
                  </a:lnTo>
                  <a:lnTo>
                    <a:pt x="541" y="23"/>
                  </a:lnTo>
                  <a:lnTo>
                    <a:pt x="541" y="23"/>
                  </a:lnTo>
                  <a:lnTo>
                    <a:pt x="541" y="21"/>
                  </a:lnTo>
                  <a:lnTo>
                    <a:pt x="541" y="21"/>
                  </a:lnTo>
                  <a:lnTo>
                    <a:pt x="539" y="21"/>
                  </a:lnTo>
                  <a:lnTo>
                    <a:pt x="539" y="21"/>
                  </a:lnTo>
                  <a:lnTo>
                    <a:pt x="541" y="21"/>
                  </a:lnTo>
                  <a:lnTo>
                    <a:pt x="541" y="19"/>
                  </a:lnTo>
                  <a:lnTo>
                    <a:pt x="539" y="19"/>
                  </a:lnTo>
                  <a:lnTo>
                    <a:pt x="539" y="19"/>
                  </a:lnTo>
                  <a:lnTo>
                    <a:pt x="539" y="19"/>
                  </a:lnTo>
                  <a:lnTo>
                    <a:pt x="539" y="19"/>
                  </a:lnTo>
                  <a:lnTo>
                    <a:pt x="539" y="19"/>
                  </a:lnTo>
                  <a:lnTo>
                    <a:pt x="537" y="19"/>
                  </a:lnTo>
                  <a:lnTo>
                    <a:pt x="539" y="19"/>
                  </a:lnTo>
                  <a:lnTo>
                    <a:pt x="539" y="19"/>
                  </a:lnTo>
                  <a:lnTo>
                    <a:pt x="539" y="19"/>
                  </a:lnTo>
                  <a:lnTo>
                    <a:pt x="539" y="19"/>
                  </a:lnTo>
                  <a:lnTo>
                    <a:pt x="539" y="19"/>
                  </a:lnTo>
                  <a:lnTo>
                    <a:pt x="541" y="19"/>
                  </a:lnTo>
                  <a:lnTo>
                    <a:pt x="541" y="21"/>
                  </a:lnTo>
                  <a:lnTo>
                    <a:pt x="541" y="21"/>
                  </a:lnTo>
                  <a:lnTo>
                    <a:pt x="541" y="21"/>
                  </a:lnTo>
                  <a:lnTo>
                    <a:pt x="541" y="21"/>
                  </a:lnTo>
                  <a:lnTo>
                    <a:pt x="541" y="21"/>
                  </a:lnTo>
                  <a:lnTo>
                    <a:pt x="541" y="19"/>
                  </a:lnTo>
                  <a:lnTo>
                    <a:pt x="541" y="19"/>
                  </a:lnTo>
                  <a:lnTo>
                    <a:pt x="541" y="19"/>
                  </a:lnTo>
                  <a:lnTo>
                    <a:pt x="541" y="19"/>
                  </a:lnTo>
                  <a:lnTo>
                    <a:pt x="541" y="19"/>
                  </a:lnTo>
                  <a:lnTo>
                    <a:pt x="541" y="17"/>
                  </a:lnTo>
                  <a:lnTo>
                    <a:pt x="541" y="15"/>
                  </a:lnTo>
                  <a:lnTo>
                    <a:pt x="539" y="15"/>
                  </a:lnTo>
                  <a:lnTo>
                    <a:pt x="539" y="15"/>
                  </a:lnTo>
                  <a:lnTo>
                    <a:pt x="539" y="15"/>
                  </a:lnTo>
                  <a:lnTo>
                    <a:pt x="539" y="13"/>
                  </a:lnTo>
                  <a:lnTo>
                    <a:pt x="541" y="13"/>
                  </a:lnTo>
                  <a:lnTo>
                    <a:pt x="541" y="13"/>
                  </a:lnTo>
                  <a:lnTo>
                    <a:pt x="541" y="15"/>
                  </a:lnTo>
                  <a:lnTo>
                    <a:pt x="541" y="13"/>
                  </a:lnTo>
                  <a:lnTo>
                    <a:pt x="541" y="13"/>
                  </a:lnTo>
                  <a:lnTo>
                    <a:pt x="541" y="13"/>
                  </a:lnTo>
                  <a:lnTo>
                    <a:pt x="541" y="13"/>
                  </a:lnTo>
                  <a:lnTo>
                    <a:pt x="543" y="13"/>
                  </a:lnTo>
                  <a:lnTo>
                    <a:pt x="543" y="13"/>
                  </a:lnTo>
                  <a:lnTo>
                    <a:pt x="543" y="13"/>
                  </a:lnTo>
                  <a:lnTo>
                    <a:pt x="543" y="13"/>
                  </a:lnTo>
                  <a:lnTo>
                    <a:pt x="546" y="13"/>
                  </a:lnTo>
                  <a:lnTo>
                    <a:pt x="546" y="15"/>
                  </a:lnTo>
                  <a:lnTo>
                    <a:pt x="548" y="15"/>
                  </a:lnTo>
                  <a:lnTo>
                    <a:pt x="552" y="21"/>
                  </a:lnTo>
                  <a:lnTo>
                    <a:pt x="550" y="21"/>
                  </a:lnTo>
                  <a:lnTo>
                    <a:pt x="550" y="21"/>
                  </a:lnTo>
                  <a:lnTo>
                    <a:pt x="550" y="21"/>
                  </a:lnTo>
                  <a:lnTo>
                    <a:pt x="550" y="21"/>
                  </a:lnTo>
                  <a:lnTo>
                    <a:pt x="552" y="23"/>
                  </a:lnTo>
                  <a:lnTo>
                    <a:pt x="552" y="25"/>
                  </a:lnTo>
                  <a:lnTo>
                    <a:pt x="552" y="25"/>
                  </a:lnTo>
                  <a:lnTo>
                    <a:pt x="552" y="23"/>
                  </a:lnTo>
                  <a:lnTo>
                    <a:pt x="552" y="25"/>
                  </a:lnTo>
                  <a:lnTo>
                    <a:pt x="554" y="25"/>
                  </a:lnTo>
                  <a:lnTo>
                    <a:pt x="556" y="27"/>
                  </a:lnTo>
                  <a:lnTo>
                    <a:pt x="556" y="27"/>
                  </a:lnTo>
                  <a:lnTo>
                    <a:pt x="556" y="27"/>
                  </a:lnTo>
                  <a:lnTo>
                    <a:pt x="558" y="27"/>
                  </a:lnTo>
                  <a:lnTo>
                    <a:pt x="558" y="27"/>
                  </a:lnTo>
                  <a:lnTo>
                    <a:pt x="558" y="27"/>
                  </a:lnTo>
                  <a:lnTo>
                    <a:pt x="558" y="29"/>
                  </a:lnTo>
                  <a:lnTo>
                    <a:pt x="558" y="27"/>
                  </a:lnTo>
                  <a:lnTo>
                    <a:pt x="558" y="27"/>
                  </a:lnTo>
                  <a:lnTo>
                    <a:pt x="558" y="27"/>
                  </a:lnTo>
                  <a:lnTo>
                    <a:pt x="556" y="27"/>
                  </a:lnTo>
                  <a:lnTo>
                    <a:pt x="564" y="33"/>
                  </a:lnTo>
                  <a:lnTo>
                    <a:pt x="566" y="33"/>
                  </a:lnTo>
                  <a:lnTo>
                    <a:pt x="566" y="33"/>
                  </a:lnTo>
                  <a:lnTo>
                    <a:pt x="562" y="29"/>
                  </a:lnTo>
                  <a:lnTo>
                    <a:pt x="562" y="29"/>
                  </a:lnTo>
                  <a:lnTo>
                    <a:pt x="562" y="29"/>
                  </a:lnTo>
                  <a:lnTo>
                    <a:pt x="560" y="27"/>
                  </a:lnTo>
                  <a:lnTo>
                    <a:pt x="558" y="27"/>
                  </a:lnTo>
                  <a:lnTo>
                    <a:pt x="556" y="27"/>
                  </a:lnTo>
                  <a:lnTo>
                    <a:pt x="556" y="25"/>
                  </a:lnTo>
                  <a:lnTo>
                    <a:pt x="554" y="23"/>
                  </a:lnTo>
                  <a:lnTo>
                    <a:pt x="552" y="23"/>
                  </a:lnTo>
                  <a:lnTo>
                    <a:pt x="552" y="19"/>
                  </a:lnTo>
                  <a:lnTo>
                    <a:pt x="550" y="17"/>
                  </a:lnTo>
                  <a:lnTo>
                    <a:pt x="548" y="15"/>
                  </a:lnTo>
                  <a:lnTo>
                    <a:pt x="548" y="13"/>
                  </a:lnTo>
                  <a:lnTo>
                    <a:pt x="546" y="13"/>
                  </a:lnTo>
                  <a:lnTo>
                    <a:pt x="541" y="13"/>
                  </a:lnTo>
                  <a:lnTo>
                    <a:pt x="539" y="13"/>
                  </a:lnTo>
                  <a:lnTo>
                    <a:pt x="533" y="17"/>
                  </a:lnTo>
                  <a:lnTo>
                    <a:pt x="521" y="19"/>
                  </a:lnTo>
                  <a:lnTo>
                    <a:pt x="519" y="19"/>
                  </a:lnTo>
                  <a:lnTo>
                    <a:pt x="516" y="19"/>
                  </a:lnTo>
                  <a:lnTo>
                    <a:pt x="508" y="15"/>
                  </a:lnTo>
                  <a:lnTo>
                    <a:pt x="504" y="13"/>
                  </a:lnTo>
                  <a:lnTo>
                    <a:pt x="492" y="8"/>
                  </a:lnTo>
                  <a:lnTo>
                    <a:pt x="485" y="6"/>
                  </a:lnTo>
                  <a:lnTo>
                    <a:pt x="483" y="4"/>
                  </a:lnTo>
                  <a:lnTo>
                    <a:pt x="477" y="6"/>
                  </a:lnTo>
                  <a:lnTo>
                    <a:pt x="475" y="6"/>
                  </a:lnTo>
                  <a:lnTo>
                    <a:pt x="475" y="6"/>
                  </a:lnTo>
                  <a:lnTo>
                    <a:pt x="477" y="8"/>
                  </a:lnTo>
                  <a:lnTo>
                    <a:pt x="481" y="8"/>
                  </a:lnTo>
                  <a:lnTo>
                    <a:pt x="483" y="11"/>
                  </a:lnTo>
                  <a:lnTo>
                    <a:pt x="485" y="13"/>
                  </a:lnTo>
                  <a:lnTo>
                    <a:pt x="485" y="13"/>
                  </a:lnTo>
                  <a:lnTo>
                    <a:pt x="485" y="13"/>
                  </a:lnTo>
                  <a:lnTo>
                    <a:pt x="483" y="15"/>
                  </a:lnTo>
                  <a:lnTo>
                    <a:pt x="485" y="15"/>
                  </a:lnTo>
                  <a:lnTo>
                    <a:pt x="485" y="15"/>
                  </a:lnTo>
                  <a:lnTo>
                    <a:pt x="485" y="15"/>
                  </a:lnTo>
                  <a:lnTo>
                    <a:pt x="483" y="15"/>
                  </a:lnTo>
                  <a:lnTo>
                    <a:pt x="483" y="15"/>
                  </a:lnTo>
                  <a:lnTo>
                    <a:pt x="483" y="15"/>
                  </a:lnTo>
                  <a:lnTo>
                    <a:pt x="483" y="15"/>
                  </a:lnTo>
                  <a:lnTo>
                    <a:pt x="483" y="15"/>
                  </a:lnTo>
                  <a:lnTo>
                    <a:pt x="481" y="13"/>
                  </a:lnTo>
                  <a:lnTo>
                    <a:pt x="481" y="13"/>
                  </a:lnTo>
                  <a:lnTo>
                    <a:pt x="479" y="13"/>
                  </a:lnTo>
                  <a:lnTo>
                    <a:pt x="479" y="13"/>
                  </a:lnTo>
                  <a:lnTo>
                    <a:pt x="477" y="13"/>
                  </a:lnTo>
                  <a:lnTo>
                    <a:pt x="477" y="15"/>
                  </a:lnTo>
                  <a:lnTo>
                    <a:pt x="477" y="15"/>
                  </a:lnTo>
                  <a:lnTo>
                    <a:pt x="477" y="15"/>
                  </a:lnTo>
                  <a:lnTo>
                    <a:pt x="477" y="17"/>
                  </a:lnTo>
                  <a:lnTo>
                    <a:pt x="477" y="17"/>
                  </a:lnTo>
                  <a:lnTo>
                    <a:pt x="477" y="17"/>
                  </a:lnTo>
                  <a:lnTo>
                    <a:pt x="475" y="19"/>
                  </a:lnTo>
                  <a:lnTo>
                    <a:pt x="475" y="19"/>
                  </a:lnTo>
                  <a:lnTo>
                    <a:pt x="475" y="21"/>
                  </a:lnTo>
                  <a:lnTo>
                    <a:pt x="475" y="19"/>
                  </a:lnTo>
                  <a:lnTo>
                    <a:pt x="471" y="19"/>
                  </a:lnTo>
                  <a:lnTo>
                    <a:pt x="471" y="19"/>
                  </a:lnTo>
                  <a:lnTo>
                    <a:pt x="471" y="19"/>
                  </a:lnTo>
                  <a:lnTo>
                    <a:pt x="471" y="19"/>
                  </a:lnTo>
                  <a:lnTo>
                    <a:pt x="471" y="19"/>
                  </a:lnTo>
                  <a:lnTo>
                    <a:pt x="471" y="19"/>
                  </a:lnTo>
                  <a:lnTo>
                    <a:pt x="471" y="19"/>
                  </a:lnTo>
                  <a:lnTo>
                    <a:pt x="471" y="19"/>
                  </a:lnTo>
                  <a:lnTo>
                    <a:pt x="471" y="19"/>
                  </a:lnTo>
                  <a:lnTo>
                    <a:pt x="471" y="21"/>
                  </a:lnTo>
                  <a:lnTo>
                    <a:pt x="469" y="21"/>
                  </a:lnTo>
                  <a:lnTo>
                    <a:pt x="469" y="21"/>
                  </a:lnTo>
                  <a:lnTo>
                    <a:pt x="467" y="21"/>
                  </a:lnTo>
                  <a:lnTo>
                    <a:pt x="467" y="21"/>
                  </a:lnTo>
                  <a:lnTo>
                    <a:pt x="467" y="21"/>
                  </a:lnTo>
                  <a:lnTo>
                    <a:pt x="467" y="21"/>
                  </a:lnTo>
                  <a:lnTo>
                    <a:pt x="467" y="21"/>
                  </a:lnTo>
                  <a:lnTo>
                    <a:pt x="467" y="21"/>
                  </a:lnTo>
                  <a:lnTo>
                    <a:pt x="465" y="21"/>
                  </a:lnTo>
                  <a:lnTo>
                    <a:pt x="465" y="21"/>
                  </a:lnTo>
                  <a:lnTo>
                    <a:pt x="465" y="21"/>
                  </a:lnTo>
                  <a:lnTo>
                    <a:pt x="463" y="21"/>
                  </a:lnTo>
                  <a:lnTo>
                    <a:pt x="463" y="21"/>
                  </a:lnTo>
                  <a:lnTo>
                    <a:pt x="460" y="19"/>
                  </a:lnTo>
                  <a:lnTo>
                    <a:pt x="460" y="19"/>
                  </a:lnTo>
                  <a:lnTo>
                    <a:pt x="458" y="21"/>
                  </a:lnTo>
                  <a:lnTo>
                    <a:pt x="458" y="21"/>
                  </a:lnTo>
                  <a:lnTo>
                    <a:pt x="456" y="23"/>
                  </a:lnTo>
                  <a:lnTo>
                    <a:pt x="456" y="25"/>
                  </a:lnTo>
                  <a:lnTo>
                    <a:pt x="456" y="25"/>
                  </a:lnTo>
                  <a:lnTo>
                    <a:pt x="454" y="23"/>
                  </a:lnTo>
                  <a:lnTo>
                    <a:pt x="452" y="23"/>
                  </a:lnTo>
                  <a:lnTo>
                    <a:pt x="452" y="21"/>
                  </a:lnTo>
                  <a:lnTo>
                    <a:pt x="450" y="23"/>
                  </a:lnTo>
                  <a:lnTo>
                    <a:pt x="450" y="23"/>
                  </a:lnTo>
                  <a:lnTo>
                    <a:pt x="448" y="25"/>
                  </a:lnTo>
                  <a:lnTo>
                    <a:pt x="446" y="25"/>
                  </a:lnTo>
                  <a:lnTo>
                    <a:pt x="444" y="25"/>
                  </a:lnTo>
                  <a:lnTo>
                    <a:pt x="444" y="25"/>
                  </a:lnTo>
                  <a:lnTo>
                    <a:pt x="444" y="25"/>
                  </a:lnTo>
                  <a:lnTo>
                    <a:pt x="444" y="25"/>
                  </a:lnTo>
                  <a:lnTo>
                    <a:pt x="442" y="25"/>
                  </a:lnTo>
                  <a:lnTo>
                    <a:pt x="442" y="23"/>
                  </a:lnTo>
                  <a:lnTo>
                    <a:pt x="442" y="21"/>
                  </a:lnTo>
                  <a:lnTo>
                    <a:pt x="444" y="21"/>
                  </a:lnTo>
                  <a:lnTo>
                    <a:pt x="444" y="21"/>
                  </a:lnTo>
                  <a:lnTo>
                    <a:pt x="446" y="21"/>
                  </a:lnTo>
                  <a:lnTo>
                    <a:pt x="448" y="21"/>
                  </a:lnTo>
                  <a:lnTo>
                    <a:pt x="450" y="19"/>
                  </a:lnTo>
                  <a:lnTo>
                    <a:pt x="452" y="19"/>
                  </a:lnTo>
                  <a:lnTo>
                    <a:pt x="452" y="19"/>
                  </a:lnTo>
                  <a:lnTo>
                    <a:pt x="452" y="19"/>
                  </a:lnTo>
                  <a:lnTo>
                    <a:pt x="456" y="17"/>
                  </a:lnTo>
                  <a:lnTo>
                    <a:pt x="460" y="15"/>
                  </a:lnTo>
                  <a:lnTo>
                    <a:pt x="467" y="11"/>
                  </a:lnTo>
                  <a:lnTo>
                    <a:pt x="473" y="8"/>
                  </a:lnTo>
                  <a:lnTo>
                    <a:pt x="475" y="8"/>
                  </a:lnTo>
                  <a:lnTo>
                    <a:pt x="475" y="6"/>
                  </a:lnTo>
                  <a:lnTo>
                    <a:pt x="452" y="15"/>
                  </a:lnTo>
                  <a:lnTo>
                    <a:pt x="442" y="19"/>
                  </a:lnTo>
                  <a:lnTo>
                    <a:pt x="438" y="19"/>
                  </a:lnTo>
                  <a:lnTo>
                    <a:pt x="436" y="19"/>
                  </a:lnTo>
                  <a:lnTo>
                    <a:pt x="434" y="17"/>
                  </a:lnTo>
                  <a:lnTo>
                    <a:pt x="431" y="15"/>
                  </a:lnTo>
                  <a:lnTo>
                    <a:pt x="427" y="15"/>
                  </a:lnTo>
                  <a:lnTo>
                    <a:pt x="427" y="15"/>
                  </a:lnTo>
                  <a:lnTo>
                    <a:pt x="429" y="19"/>
                  </a:lnTo>
                  <a:lnTo>
                    <a:pt x="431" y="19"/>
                  </a:lnTo>
                  <a:lnTo>
                    <a:pt x="429" y="19"/>
                  </a:lnTo>
                  <a:lnTo>
                    <a:pt x="427" y="19"/>
                  </a:lnTo>
                  <a:lnTo>
                    <a:pt x="427" y="17"/>
                  </a:lnTo>
                  <a:lnTo>
                    <a:pt x="427" y="15"/>
                  </a:lnTo>
                  <a:lnTo>
                    <a:pt x="427" y="15"/>
                  </a:lnTo>
                  <a:lnTo>
                    <a:pt x="427" y="19"/>
                  </a:lnTo>
                  <a:lnTo>
                    <a:pt x="427" y="21"/>
                  </a:lnTo>
                  <a:lnTo>
                    <a:pt x="425" y="25"/>
                  </a:lnTo>
                  <a:lnTo>
                    <a:pt x="423" y="27"/>
                  </a:lnTo>
                  <a:lnTo>
                    <a:pt x="419" y="31"/>
                  </a:lnTo>
                  <a:lnTo>
                    <a:pt x="417" y="33"/>
                  </a:lnTo>
                  <a:lnTo>
                    <a:pt x="415" y="33"/>
                  </a:lnTo>
                  <a:lnTo>
                    <a:pt x="415" y="35"/>
                  </a:lnTo>
                  <a:lnTo>
                    <a:pt x="419" y="35"/>
                  </a:lnTo>
                  <a:lnTo>
                    <a:pt x="419" y="33"/>
                  </a:lnTo>
                  <a:lnTo>
                    <a:pt x="419" y="35"/>
                  </a:lnTo>
                  <a:lnTo>
                    <a:pt x="419" y="35"/>
                  </a:lnTo>
                  <a:lnTo>
                    <a:pt x="419" y="35"/>
                  </a:lnTo>
                  <a:lnTo>
                    <a:pt x="419" y="35"/>
                  </a:lnTo>
                  <a:lnTo>
                    <a:pt x="419" y="35"/>
                  </a:lnTo>
                  <a:lnTo>
                    <a:pt x="419" y="35"/>
                  </a:lnTo>
                  <a:lnTo>
                    <a:pt x="421" y="35"/>
                  </a:lnTo>
                  <a:lnTo>
                    <a:pt x="423" y="33"/>
                  </a:lnTo>
                  <a:lnTo>
                    <a:pt x="423" y="35"/>
                  </a:lnTo>
                  <a:lnTo>
                    <a:pt x="423" y="38"/>
                  </a:lnTo>
                  <a:lnTo>
                    <a:pt x="423" y="38"/>
                  </a:lnTo>
                  <a:lnTo>
                    <a:pt x="421" y="38"/>
                  </a:lnTo>
                  <a:lnTo>
                    <a:pt x="421" y="38"/>
                  </a:lnTo>
                  <a:lnTo>
                    <a:pt x="421" y="35"/>
                  </a:lnTo>
                  <a:lnTo>
                    <a:pt x="421" y="35"/>
                  </a:lnTo>
                  <a:lnTo>
                    <a:pt x="421" y="35"/>
                  </a:lnTo>
                  <a:lnTo>
                    <a:pt x="421" y="35"/>
                  </a:lnTo>
                  <a:lnTo>
                    <a:pt x="421" y="38"/>
                  </a:lnTo>
                  <a:lnTo>
                    <a:pt x="421" y="38"/>
                  </a:lnTo>
                  <a:lnTo>
                    <a:pt x="421" y="38"/>
                  </a:lnTo>
                  <a:lnTo>
                    <a:pt x="419" y="38"/>
                  </a:lnTo>
                  <a:lnTo>
                    <a:pt x="419" y="38"/>
                  </a:lnTo>
                  <a:lnTo>
                    <a:pt x="419" y="38"/>
                  </a:lnTo>
                  <a:lnTo>
                    <a:pt x="417" y="40"/>
                  </a:lnTo>
                  <a:lnTo>
                    <a:pt x="417" y="40"/>
                  </a:lnTo>
                  <a:lnTo>
                    <a:pt x="417" y="40"/>
                  </a:lnTo>
                  <a:lnTo>
                    <a:pt x="417" y="40"/>
                  </a:lnTo>
                  <a:lnTo>
                    <a:pt x="415" y="40"/>
                  </a:lnTo>
                  <a:lnTo>
                    <a:pt x="417" y="38"/>
                  </a:lnTo>
                  <a:lnTo>
                    <a:pt x="413" y="40"/>
                  </a:lnTo>
                  <a:lnTo>
                    <a:pt x="413" y="40"/>
                  </a:lnTo>
                  <a:lnTo>
                    <a:pt x="411" y="40"/>
                  </a:lnTo>
                  <a:lnTo>
                    <a:pt x="411" y="38"/>
                  </a:lnTo>
                  <a:lnTo>
                    <a:pt x="413" y="38"/>
                  </a:lnTo>
                  <a:lnTo>
                    <a:pt x="411" y="38"/>
                  </a:lnTo>
                  <a:lnTo>
                    <a:pt x="411" y="38"/>
                  </a:lnTo>
                  <a:lnTo>
                    <a:pt x="411" y="38"/>
                  </a:lnTo>
                  <a:lnTo>
                    <a:pt x="411" y="38"/>
                  </a:lnTo>
                  <a:lnTo>
                    <a:pt x="413" y="35"/>
                  </a:lnTo>
                  <a:lnTo>
                    <a:pt x="413" y="35"/>
                  </a:lnTo>
                  <a:lnTo>
                    <a:pt x="413" y="35"/>
                  </a:lnTo>
                  <a:lnTo>
                    <a:pt x="411" y="35"/>
                  </a:lnTo>
                  <a:lnTo>
                    <a:pt x="409" y="33"/>
                  </a:lnTo>
                  <a:lnTo>
                    <a:pt x="407" y="31"/>
                  </a:lnTo>
                  <a:lnTo>
                    <a:pt x="407" y="29"/>
                  </a:lnTo>
                  <a:lnTo>
                    <a:pt x="404" y="31"/>
                  </a:lnTo>
                  <a:lnTo>
                    <a:pt x="404" y="31"/>
                  </a:lnTo>
                  <a:lnTo>
                    <a:pt x="404" y="31"/>
                  </a:lnTo>
                  <a:lnTo>
                    <a:pt x="404" y="31"/>
                  </a:lnTo>
                  <a:lnTo>
                    <a:pt x="404" y="31"/>
                  </a:lnTo>
                  <a:lnTo>
                    <a:pt x="404" y="31"/>
                  </a:lnTo>
                  <a:lnTo>
                    <a:pt x="402" y="33"/>
                  </a:lnTo>
                  <a:lnTo>
                    <a:pt x="402" y="33"/>
                  </a:lnTo>
                  <a:lnTo>
                    <a:pt x="400" y="33"/>
                  </a:lnTo>
                  <a:lnTo>
                    <a:pt x="400" y="33"/>
                  </a:lnTo>
                  <a:lnTo>
                    <a:pt x="398" y="35"/>
                  </a:lnTo>
                  <a:lnTo>
                    <a:pt x="398" y="35"/>
                  </a:lnTo>
                  <a:lnTo>
                    <a:pt x="396" y="38"/>
                  </a:lnTo>
                  <a:lnTo>
                    <a:pt x="394" y="40"/>
                  </a:lnTo>
                  <a:lnTo>
                    <a:pt x="392" y="42"/>
                  </a:lnTo>
                  <a:lnTo>
                    <a:pt x="392" y="42"/>
                  </a:lnTo>
                  <a:lnTo>
                    <a:pt x="392" y="40"/>
                  </a:lnTo>
                  <a:lnTo>
                    <a:pt x="392" y="40"/>
                  </a:lnTo>
                  <a:lnTo>
                    <a:pt x="390" y="40"/>
                  </a:lnTo>
                  <a:lnTo>
                    <a:pt x="390" y="42"/>
                  </a:lnTo>
                  <a:lnTo>
                    <a:pt x="390" y="42"/>
                  </a:lnTo>
                  <a:lnTo>
                    <a:pt x="392" y="42"/>
                  </a:lnTo>
                  <a:lnTo>
                    <a:pt x="392" y="42"/>
                  </a:lnTo>
                  <a:lnTo>
                    <a:pt x="388" y="46"/>
                  </a:lnTo>
                  <a:lnTo>
                    <a:pt x="386" y="46"/>
                  </a:lnTo>
                  <a:lnTo>
                    <a:pt x="384" y="46"/>
                  </a:lnTo>
                  <a:lnTo>
                    <a:pt x="384" y="48"/>
                  </a:lnTo>
                  <a:lnTo>
                    <a:pt x="371" y="56"/>
                  </a:lnTo>
                  <a:lnTo>
                    <a:pt x="371" y="56"/>
                  </a:lnTo>
                  <a:lnTo>
                    <a:pt x="371" y="58"/>
                  </a:lnTo>
                  <a:lnTo>
                    <a:pt x="367" y="60"/>
                  </a:lnTo>
                  <a:lnTo>
                    <a:pt x="363" y="62"/>
                  </a:lnTo>
                  <a:lnTo>
                    <a:pt x="353" y="69"/>
                  </a:lnTo>
                  <a:lnTo>
                    <a:pt x="342" y="73"/>
                  </a:lnTo>
                  <a:lnTo>
                    <a:pt x="340" y="73"/>
                  </a:lnTo>
                  <a:lnTo>
                    <a:pt x="328" y="75"/>
                  </a:lnTo>
                  <a:lnTo>
                    <a:pt x="313" y="67"/>
                  </a:lnTo>
                  <a:lnTo>
                    <a:pt x="313" y="67"/>
                  </a:lnTo>
                  <a:lnTo>
                    <a:pt x="311" y="67"/>
                  </a:lnTo>
                  <a:lnTo>
                    <a:pt x="311" y="64"/>
                  </a:lnTo>
                  <a:lnTo>
                    <a:pt x="311" y="62"/>
                  </a:lnTo>
                  <a:lnTo>
                    <a:pt x="311" y="62"/>
                  </a:lnTo>
                  <a:lnTo>
                    <a:pt x="309" y="62"/>
                  </a:lnTo>
                  <a:lnTo>
                    <a:pt x="307" y="62"/>
                  </a:lnTo>
                  <a:lnTo>
                    <a:pt x="305" y="60"/>
                  </a:lnTo>
                  <a:lnTo>
                    <a:pt x="292" y="56"/>
                  </a:lnTo>
                  <a:lnTo>
                    <a:pt x="290" y="54"/>
                  </a:lnTo>
                  <a:lnTo>
                    <a:pt x="290" y="54"/>
                  </a:lnTo>
                  <a:lnTo>
                    <a:pt x="288" y="54"/>
                  </a:lnTo>
                  <a:lnTo>
                    <a:pt x="286" y="54"/>
                  </a:lnTo>
                  <a:lnTo>
                    <a:pt x="284" y="54"/>
                  </a:lnTo>
                  <a:lnTo>
                    <a:pt x="284" y="52"/>
                  </a:lnTo>
                  <a:lnTo>
                    <a:pt x="282" y="52"/>
                  </a:lnTo>
                  <a:lnTo>
                    <a:pt x="282" y="52"/>
                  </a:lnTo>
                  <a:lnTo>
                    <a:pt x="280" y="52"/>
                  </a:lnTo>
                  <a:lnTo>
                    <a:pt x="278" y="52"/>
                  </a:lnTo>
                  <a:lnTo>
                    <a:pt x="276" y="54"/>
                  </a:lnTo>
                  <a:lnTo>
                    <a:pt x="274" y="54"/>
                  </a:lnTo>
                  <a:lnTo>
                    <a:pt x="272" y="54"/>
                  </a:lnTo>
                  <a:lnTo>
                    <a:pt x="270" y="52"/>
                  </a:lnTo>
                  <a:lnTo>
                    <a:pt x="268" y="52"/>
                  </a:lnTo>
                  <a:lnTo>
                    <a:pt x="266" y="52"/>
                  </a:lnTo>
                  <a:lnTo>
                    <a:pt x="263" y="52"/>
                  </a:lnTo>
                  <a:lnTo>
                    <a:pt x="263" y="52"/>
                  </a:lnTo>
                  <a:lnTo>
                    <a:pt x="263" y="52"/>
                  </a:lnTo>
                  <a:lnTo>
                    <a:pt x="261" y="50"/>
                  </a:lnTo>
                  <a:lnTo>
                    <a:pt x="261" y="50"/>
                  </a:lnTo>
                  <a:lnTo>
                    <a:pt x="247" y="50"/>
                  </a:lnTo>
                  <a:lnTo>
                    <a:pt x="245" y="50"/>
                  </a:lnTo>
                  <a:lnTo>
                    <a:pt x="243" y="48"/>
                  </a:lnTo>
                  <a:lnTo>
                    <a:pt x="241" y="48"/>
                  </a:lnTo>
                  <a:lnTo>
                    <a:pt x="241" y="46"/>
                  </a:lnTo>
                  <a:lnTo>
                    <a:pt x="241" y="42"/>
                  </a:lnTo>
                  <a:lnTo>
                    <a:pt x="241" y="42"/>
                  </a:lnTo>
                  <a:lnTo>
                    <a:pt x="241" y="40"/>
                  </a:lnTo>
                  <a:lnTo>
                    <a:pt x="239" y="38"/>
                  </a:lnTo>
                  <a:lnTo>
                    <a:pt x="239" y="38"/>
                  </a:lnTo>
                  <a:lnTo>
                    <a:pt x="236" y="38"/>
                  </a:lnTo>
                  <a:lnTo>
                    <a:pt x="228" y="42"/>
                  </a:lnTo>
                  <a:lnTo>
                    <a:pt x="224" y="44"/>
                  </a:lnTo>
                  <a:lnTo>
                    <a:pt x="220" y="42"/>
                  </a:lnTo>
                  <a:lnTo>
                    <a:pt x="218" y="42"/>
                  </a:lnTo>
                  <a:lnTo>
                    <a:pt x="218" y="42"/>
                  </a:lnTo>
                  <a:lnTo>
                    <a:pt x="216" y="42"/>
                  </a:lnTo>
                  <a:lnTo>
                    <a:pt x="210" y="40"/>
                  </a:lnTo>
                  <a:lnTo>
                    <a:pt x="207" y="40"/>
                  </a:lnTo>
                  <a:lnTo>
                    <a:pt x="205" y="38"/>
                  </a:lnTo>
                  <a:lnTo>
                    <a:pt x="203" y="35"/>
                  </a:lnTo>
                  <a:lnTo>
                    <a:pt x="203" y="35"/>
                  </a:lnTo>
                  <a:lnTo>
                    <a:pt x="203" y="33"/>
                  </a:lnTo>
                  <a:lnTo>
                    <a:pt x="201" y="31"/>
                  </a:lnTo>
                  <a:lnTo>
                    <a:pt x="201" y="31"/>
                  </a:lnTo>
                  <a:lnTo>
                    <a:pt x="201" y="29"/>
                  </a:lnTo>
                  <a:lnTo>
                    <a:pt x="201" y="29"/>
                  </a:lnTo>
                  <a:lnTo>
                    <a:pt x="201" y="29"/>
                  </a:lnTo>
                  <a:lnTo>
                    <a:pt x="201" y="29"/>
                  </a:lnTo>
                  <a:lnTo>
                    <a:pt x="199" y="27"/>
                  </a:lnTo>
                  <a:lnTo>
                    <a:pt x="199" y="27"/>
                  </a:lnTo>
                  <a:lnTo>
                    <a:pt x="199" y="27"/>
                  </a:lnTo>
                  <a:lnTo>
                    <a:pt x="199" y="27"/>
                  </a:lnTo>
                  <a:lnTo>
                    <a:pt x="199" y="25"/>
                  </a:lnTo>
                  <a:lnTo>
                    <a:pt x="199" y="25"/>
                  </a:lnTo>
                  <a:lnTo>
                    <a:pt x="199" y="25"/>
                  </a:lnTo>
                  <a:lnTo>
                    <a:pt x="193" y="25"/>
                  </a:lnTo>
                  <a:lnTo>
                    <a:pt x="193" y="25"/>
                  </a:lnTo>
                  <a:lnTo>
                    <a:pt x="193" y="25"/>
                  </a:lnTo>
                  <a:lnTo>
                    <a:pt x="191" y="25"/>
                  </a:lnTo>
                  <a:lnTo>
                    <a:pt x="191" y="27"/>
                  </a:lnTo>
                  <a:lnTo>
                    <a:pt x="191" y="25"/>
                  </a:lnTo>
                  <a:lnTo>
                    <a:pt x="189" y="25"/>
                  </a:lnTo>
                  <a:lnTo>
                    <a:pt x="183" y="25"/>
                  </a:lnTo>
                  <a:lnTo>
                    <a:pt x="178" y="23"/>
                  </a:lnTo>
                  <a:lnTo>
                    <a:pt x="176" y="21"/>
                  </a:lnTo>
                  <a:lnTo>
                    <a:pt x="176" y="21"/>
                  </a:lnTo>
                  <a:lnTo>
                    <a:pt x="174" y="21"/>
                  </a:lnTo>
                  <a:lnTo>
                    <a:pt x="174" y="21"/>
                  </a:lnTo>
                  <a:lnTo>
                    <a:pt x="172" y="21"/>
                  </a:lnTo>
                  <a:lnTo>
                    <a:pt x="172" y="19"/>
                  </a:lnTo>
                  <a:lnTo>
                    <a:pt x="170" y="19"/>
                  </a:lnTo>
                  <a:lnTo>
                    <a:pt x="168" y="21"/>
                  </a:lnTo>
                  <a:lnTo>
                    <a:pt x="164" y="21"/>
                  </a:lnTo>
                  <a:lnTo>
                    <a:pt x="162" y="19"/>
                  </a:lnTo>
                  <a:lnTo>
                    <a:pt x="156" y="17"/>
                  </a:lnTo>
                  <a:lnTo>
                    <a:pt x="154" y="17"/>
                  </a:lnTo>
                  <a:lnTo>
                    <a:pt x="149" y="17"/>
                  </a:lnTo>
                  <a:lnTo>
                    <a:pt x="149" y="17"/>
                  </a:lnTo>
                  <a:lnTo>
                    <a:pt x="147" y="17"/>
                  </a:lnTo>
                  <a:lnTo>
                    <a:pt x="127" y="13"/>
                  </a:lnTo>
                  <a:lnTo>
                    <a:pt x="95" y="4"/>
                  </a:lnTo>
                  <a:lnTo>
                    <a:pt x="89" y="4"/>
                  </a:lnTo>
                  <a:lnTo>
                    <a:pt x="85" y="4"/>
                  </a:lnTo>
                  <a:lnTo>
                    <a:pt x="71" y="8"/>
                  </a:lnTo>
                  <a:lnTo>
                    <a:pt x="58" y="13"/>
                  </a:lnTo>
                  <a:lnTo>
                    <a:pt x="56" y="13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48" y="15"/>
                  </a:lnTo>
                  <a:lnTo>
                    <a:pt x="46" y="15"/>
                  </a:lnTo>
                  <a:lnTo>
                    <a:pt x="44" y="13"/>
                  </a:lnTo>
                  <a:lnTo>
                    <a:pt x="39" y="13"/>
                  </a:lnTo>
                  <a:lnTo>
                    <a:pt x="37" y="13"/>
                  </a:lnTo>
                  <a:lnTo>
                    <a:pt x="35" y="11"/>
                  </a:lnTo>
                  <a:lnTo>
                    <a:pt x="35" y="8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29" y="4"/>
                  </a:lnTo>
                  <a:lnTo>
                    <a:pt x="27" y="8"/>
                  </a:lnTo>
                  <a:lnTo>
                    <a:pt x="25" y="15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3" y="31"/>
                  </a:lnTo>
                  <a:lnTo>
                    <a:pt x="13" y="40"/>
                  </a:lnTo>
                  <a:lnTo>
                    <a:pt x="13" y="4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7" y="62"/>
                  </a:lnTo>
                  <a:lnTo>
                    <a:pt x="19" y="67"/>
                  </a:lnTo>
                  <a:lnTo>
                    <a:pt x="21" y="75"/>
                  </a:lnTo>
                  <a:lnTo>
                    <a:pt x="23" y="77"/>
                  </a:lnTo>
                  <a:lnTo>
                    <a:pt x="23" y="81"/>
                  </a:lnTo>
                  <a:lnTo>
                    <a:pt x="21" y="83"/>
                  </a:lnTo>
                  <a:lnTo>
                    <a:pt x="21" y="87"/>
                  </a:lnTo>
                  <a:lnTo>
                    <a:pt x="19" y="91"/>
                  </a:lnTo>
                  <a:lnTo>
                    <a:pt x="17" y="98"/>
                  </a:lnTo>
                  <a:lnTo>
                    <a:pt x="17" y="100"/>
                  </a:lnTo>
                  <a:lnTo>
                    <a:pt x="17" y="102"/>
                  </a:lnTo>
                  <a:lnTo>
                    <a:pt x="15" y="106"/>
                  </a:lnTo>
                  <a:lnTo>
                    <a:pt x="10" y="112"/>
                  </a:lnTo>
                  <a:lnTo>
                    <a:pt x="8" y="114"/>
                  </a:lnTo>
                  <a:lnTo>
                    <a:pt x="6" y="116"/>
                  </a:lnTo>
                  <a:lnTo>
                    <a:pt x="6" y="118"/>
                  </a:lnTo>
                  <a:lnTo>
                    <a:pt x="4" y="120"/>
                  </a:lnTo>
                  <a:lnTo>
                    <a:pt x="0" y="127"/>
                  </a:lnTo>
                  <a:lnTo>
                    <a:pt x="0" y="131"/>
                  </a:lnTo>
                  <a:lnTo>
                    <a:pt x="0" y="133"/>
                  </a:lnTo>
                  <a:lnTo>
                    <a:pt x="0" y="135"/>
                  </a:lnTo>
                  <a:lnTo>
                    <a:pt x="2" y="139"/>
                  </a:lnTo>
                  <a:lnTo>
                    <a:pt x="8" y="156"/>
                  </a:lnTo>
                  <a:lnTo>
                    <a:pt x="8" y="158"/>
                  </a:lnTo>
                  <a:lnTo>
                    <a:pt x="8" y="160"/>
                  </a:lnTo>
                  <a:lnTo>
                    <a:pt x="8" y="164"/>
                  </a:lnTo>
                  <a:lnTo>
                    <a:pt x="8" y="166"/>
                  </a:lnTo>
                  <a:lnTo>
                    <a:pt x="13" y="174"/>
                  </a:lnTo>
                  <a:lnTo>
                    <a:pt x="13" y="176"/>
                  </a:lnTo>
                  <a:lnTo>
                    <a:pt x="13" y="179"/>
                  </a:lnTo>
                  <a:lnTo>
                    <a:pt x="13" y="185"/>
                  </a:lnTo>
                  <a:lnTo>
                    <a:pt x="13" y="189"/>
                  </a:lnTo>
                  <a:lnTo>
                    <a:pt x="15" y="191"/>
                  </a:lnTo>
                  <a:lnTo>
                    <a:pt x="21" y="208"/>
                  </a:lnTo>
                  <a:lnTo>
                    <a:pt x="21" y="212"/>
                  </a:lnTo>
                  <a:lnTo>
                    <a:pt x="21" y="216"/>
                  </a:lnTo>
                  <a:lnTo>
                    <a:pt x="21" y="815"/>
                  </a:lnTo>
                  <a:lnTo>
                    <a:pt x="29" y="815"/>
                  </a:lnTo>
                  <a:lnTo>
                    <a:pt x="95" y="815"/>
                  </a:lnTo>
                  <a:lnTo>
                    <a:pt x="102" y="815"/>
                  </a:lnTo>
                  <a:lnTo>
                    <a:pt x="147" y="815"/>
                  </a:lnTo>
                  <a:lnTo>
                    <a:pt x="154" y="815"/>
                  </a:lnTo>
                  <a:lnTo>
                    <a:pt x="191" y="815"/>
                  </a:lnTo>
                  <a:lnTo>
                    <a:pt x="197" y="815"/>
                  </a:lnTo>
                  <a:lnTo>
                    <a:pt x="263" y="815"/>
                  </a:lnTo>
                  <a:lnTo>
                    <a:pt x="272" y="815"/>
                  </a:lnTo>
                  <a:lnTo>
                    <a:pt x="315" y="815"/>
                  </a:lnTo>
                  <a:lnTo>
                    <a:pt x="324" y="815"/>
                  </a:lnTo>
                  <a:lnTo>
                    <a:pt x="390" y="815"/>
                  </a:lnTo>
                  <a:lnTo>
                    <a:pt x="396" y="815"/>
                  </a:lnTo>
                  <a:lnTo>
                    <a:pt x="469" y="815"/>
                  </a:lnTo>
                  <a:lnTo>
                    <a:pt x="477" y="815"/>
                  </a:lnTo>
                  <a:lnTo>
                    <a:pt x="494" y="815"/>
                  </a:lnTo>
                  <a:lnTo>
                    <a:pt x="496" y="815"/>
                  </a:lnTo>
                  <a:lnTo>
                    <a:pt x="500" y="807"/>
                  </a:lnTo>
                  <a:lnTo>
                    <a:pt x="504" y="799"/>
                  </a:lnTo>
                  <a:lnTo>
                    <a:pt x="504" y="797"/>
                  </a:lnTo>
                  <a:lnTo>
                    <a:pt x="506" y="797"/>
                  </a:lnTo>
                  <a:lnTo>
                    <a:pt x="508" y="797"/>
                  </a:lnTo>
                  <a:lnTo>
                    <a:pt x="510" y="797"/>
                  </a:lnTo>
                  <a:lnTo>
                    <a:pt x="510" y="797"/>
                  </a:lnTo>
                  <a:lnTo>
                    <a:pt x="512" y="799"/>
                  </a:lnTo>
                  <a:lnTo>
                    <a:pt x="512" y="801"/>
                  </a:lnTo>
                  <a:lnTo>
                    <a:pt x="512" y="803"/>
                  </a:lnTo>
                  <a:lnTo>
                    <a:pt x="510" y="807"/>
                  </a:lnTo>
                  <a:lnTo>
                    <a:pt x="508" y="815"/>
                  </a:lnTo>
                  <a:lnTo>
                    <a:pt x="639" y="815"/>
                  </a:lnTo>
                  <a:lnTo>
                    <a:pt x="655" y="815"/>
                  </a:lnTo>
                  <a:lnTo>
                    <a:pt x="815" y="815"/>
                  </a:lnTo>
                  <a:lnTo>
                    <a:pt x="832" y="815"/>
                  </a:lnTo>
                  <a:lnTo>
                    <a:pt x="886" y="815"/>
                  </a:lnTo>
                  <a:lnTo>
                    <a:pt x="902" y="815"/>
                  </a:lnTo>
                  <a:lnTo>
                    <a:pt x="921" y="815"/>
                  </a:lnTo>
                  <a:lnTo>
                    <a:pt x="921" y="815"/>
                  </a:lnTo>
                  <a:lnTo>
                    <a:pt x="921" y="813"/>
                  </a:lnTo>
                  <a:lnTo>
                    <a:pt x="921" y="813"/>
                  </a:lnTo>
                  <a:lnTo>
                    <a:pt x="921" y="813"/>
                  </a:lnTo>
                  <a:lnTo>
                    <a:pt x="921" y="811"/>
                  </a:lnTo>
                  <a:close/>
                  <a:moveTo>
                    <a:pt x="857" y="755"/>
                  </a:moveTo>
                  <a:lnTo>
                    <a:pt x="857" y="755"/>
                  </a:lnTo>
                  <a:lnTo>
                    <a:pt x="857" y="755"/>
                  </a:lnTo>
                  <a:lnTo>
                    <a:pt x="857" y="755"/>
                  </a:lnTo>
                  <a:lnTo>
                    <a:pt x="859" y="755"/>
                  </a:lnTo>
                  <a:lnTo>
                    <a:pt x="859" y="755"/>
                  </a:lnTo>
                  <a:lnTo>
                    <a:pt x="859" y="755"/>
                  </a:lnTo>
                  <a:lnTo>
                    <a:pt x="859" y="755"/>
                  </a:lnTo>
                  <a:lnTo>
                    <a:pt x="859" y="755"/>
                  </a:lnTo>
                  <a:lnTo>
                    <a:pt x="859" y="753"/>
                  </a:lnTo>
                  <a:lnTo>
                    <a:pt x="859" y="753"/>
                  </a:lnTo>
                  <a:lnTo>
                    <a:pt x="859" y="753"/>
                  </a:lnTo>
                  <a:lnTo>
                    <a:pt x="859" y="753"/>
                  </a:lnTo>
                  <a:lnTo>
                    <a:pt x="857" y="753"/>
                  </a:lnTo>
                  <a:lnTo>
                    <a:pt x="857" y="753"/>
                  </a:lnTo>
                  <a:lnTo>
                    <a:pt x="857" y="755"/>
                  </a:lnTo>
                  <a:lnTo>
                    <a:pt x="857" y="755"/>
                  </a:lnTo>
                  <a:lnTo>
                    <a:pt x="857" y="755"/>
                  </a:lnTo>
                  <a:close/>
                  <a:moveTo>
                    <a:pt x="823" y="716"/>
                  </a:moveTo>
                  <a:lnTo>
                    <a:pt x="825" y="716"/>
                  </a:lnTo>
                  <a:lnTo>
                    <a:pt x="825" y="716"/>
                  </a:lnTo>
                  <a:lnTo>
                    <a:pt x="825" y="716"/>
                  </a:lnTo>
                  <a:lnTo>
                    <a:pt x="828" y="716"/>
                  </a:lnTo>
                  <a:lnTo>
                    <a:pt x="828" y="716"/>
                  </a:lnTo>
                  <a:lnTo>
                    <a:pt x="828" y="716"/>
                  </a:lnTo>
                  <a:lnTo>
                    <a:pt x="828" y="716"/>
                  </a:lnTo>
                  <a:lnTo>
                    <a:pt x="828" y="716"/>
                  </a:lnTo>
                  <a:lnTo>
                    <a:pt x="828" y="716"/>
                  </a:lnTo>
                  <a:lnTo>
                    <a:pt x="830" y="716"/>
                  </a:lnTo>
                  <a:lnTo>
                    <a:pt x="830" y="716"/>
                  </a:lnTo>
                  <a:lnTo>
                    <a:pt x="830" y="716"/>
                  </a:lnTo>
                  <a:lnTo>
                    <a:pt x="830" y="718"/>
                  </a:lnTo>
                  <a:lnTo>
                    <a:pt x="832" y="718"/>
                  </a:lnTo>
                  <a:lnTo>
                    <a:pt x="832" y="718"/>
                  </a:lnTo>
                  <a:lnTo>
                    <a:pt x="832" y="718"/>
                  </a:lnTo>
                  <a:lnTo>
                    <a:pt x="832" y="718"/>
                  </a:lnTo>
                  <a:lnTo>
                    <a:pt x="832" y="716"/>
                  </a:lnTo>
                  <a:lnTo>
                    <a:pt x="830" y="716"/>
                  </a:lnTo>
                  <a:lnTo>
                    <a:pt x="830" y="716"/>
                  </a:lnTo>
                  <a:lnTo>
                    <a:pt x="830" y="716"/>
                  </a:lnTo>
                  <a:lnTo>
                    <a:pt x="832" y="716"/>
                  </a:lnTo>
                  <a:lnTo>
                    <a:pt x="830" y="716"/>
                  </a:lnTo>
                  <a:lnTo>
                    <a:pt x="830" y="714"/>
                  </a:lnTo>
                  <a:lnTo>
                    <a:pt x="830" y="714"/>
                  </a:lnTo>
                  <a:lnTo>
                    <a:pt x="830" y="714"/>
                  </a:lnTo>
                  <a:lnTo>
                    <a:pt x="830" y="714"/>
                  </a:lnTo>
                  <a:lnTo>
                    <a:pt x="830" y="714"/>
                  </a:lnTo>
                  <a:lnTo>
                    <a:pt x="830" y="714"/>
                  </a:lnTo>
                  <a:lnTo>
                    <a:pt x="830" y="714"/>
                  </a:lnTo>
                  <a:lnTo>
                    <a:pt x="828" y="714"/>
                  </a:lnTo>
                  <a:lnTo>
                    <a:pt x="828" y="714"/>
                  </a:lnTo>
                  <a:lnTo>
                    <a:pt x="828" y="714"/>
                  </a:lnTo>
                  <a:lnTo>
                    <a:pt x="825" y="714"/>
                  </a:lnTo>
                  <a:lnTo>
                    <a:pt x="825" y="714"/>
                  </a:lnTo>
                  <a:lnTo>
                    <a:pt x="823" y="714"/>
                  </a:lnTo>
                  <a:lnTo>
                    <a:pt x="823" y="716"/>
                  </a:lnTo>
                  <a:lnTo>
                    <a:pt x="823" y="716"/>
                  </a:lnTo>
                  <a:lnTo>
                    <a:pt x="823" y="716"/>
                  </a:lnTo>
                  <a:lnTo>
                    <a:pt x="821" y="716"/>
                  </a:lnTo>
                  <a:lnTo>
                    <a:pt x="821" y="716"/>
                  </a:lnTo>
                  <a:lnTo>
                    <a:pt x="821" y="716"/>
                  </a:lnTo>
                  <a:lnTo>
                    <a:pt x="821" y="716"/>
                  </a:lnTo>
                  <a:lnTo>
                    <a:pt x="821" y="716"/>
                  </a:lnTo>
                  <a:lnTo>
                    <a:pt x="821" y="716"/>
                  </a:lnTo>
                  <a:lnTo>
                    <a:pt x="821" y="716"/>
                  </a:lnTo>
                  <a:lnTo>
                    <a:pt x="821" y="716"/>
                  </a:lnTo>
                  <a:lnTo>
                    <a:pt x="823" y="716"/>
                  </a:lnTo>
                  <a:lnTo>
                    <a:pt x="823" y="718"/>
                  </a:lnTo>
                  <a:lnTo>
                    <a:pt x="823" y="718"/>
                  </a:lnTo>
                  <a:lnTo>
                    <a:pt x="823" y="716"/>
                  </a:lnTo>
                  <a:lnTo>
                    <a:pt x="823" y="716"/>
                  </a:lnTo>
                  <a:lnTo>
                    <a:pt x="823" y="716"/>
                  </a:lnTo>
                  <a:lnTo>
                    <a:pt x="823" y="716"/>
                  </a:lnTo>
                  <a:lnTo>
                    <a:pt x="823" y="716"/>
                  </a:lnTo>
                  <a:close/>
                  <a:moveTo>
                    <a:pt x="705" y="359"/>
                  </a:moveTo>
                  <a:lnTo>
                    <a:pt x="703" y="359"/>
                  </a:lnTo>
                  <a:lnTo>
                    <a:pt x="701" y="359"/>
                  </a:lnTo>
                  <a:lnTo>
                    <a:pt x="701" y="357"/>
                  </a:lnTo>
                  <a:lnTo>
                    <a:pt x="699" y="357"/>
                  </a:lnTo>
                  <a:lnTo>
                    <a:pt x="697" y="357"/>
                  </a:lnTo>
                  <a:lnTo>
                    <a:pt x="697" y="357"/>
                  </a:lnTo>
                  <a:lnTo>
                    <a:pt x="697" y="357"/>
                  </a:lnTo>
                  <a:lnTo>
                    <a:pt x="697" y="357"/>
                  </a:lnTo>
                  <a:lnTo>
                    <a:pt x="695" y="357"/>
                  </a:lnTo>
                  <a:lnTo>
                    <a:pt x="697" y="359"/>
                  </a:lnTo>
                  <a:lnTo>
                    <a:pt x="697" y="359"/>
                  </a:lnTo>
                  <a:lnTo>
                    <a:pt x="697" y="361"/>
                  </a:lnTo>
                  <a:lnTo>
                    <a:pt x="699" y="359"/>
                  </a:lnTo>
                  <a:lnTo>
                    <a:pt x="699" y="361"/>
                  </a:lnTo>
                  <a:lnTo>
                    <a:pt x="701" y="361"/>
                  </a:lnTo>
                  <a:lnTo>
                    <a:pt x="701" y="361"/>
                  </a:lnTo>
                  <a:lnTo>
                    <a:pt x="703" y="361"/>
                  </a:lnTo>
                  <a:lnTo>
                    <a:pt x="705" y="363"/>
                  </a:lnTo>
                  <a:lnTo>
                    <a:pt x="705" y="365"/>
                  </a:lnTo>
                  <a:lnTo>
                    <a:pt x="705" y="363"/>
                  </a:lnTo>
                  <a:lnTo>
                    <a:pt x="705" y="363"/>
                  </a:lnTo>
                  <a:lnTo>
                    <a:pt x="705" y="361"/>
                  </a:lnTo>
                  <a:lnTo>
                    <a:pt x="705" y="359"/>
                  </a:lnTo>
                  <a:close/>
                </a:path>
              </a:pathLst>
            </a:custGeom>
            <a:grpFill/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E6DD3E1C-A201-4983-A678-366276897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605" y="3065380"/>
              <a:ext cx="302818" cy="176500"/>
            </a:xfrm>
            <a:custGeom>
              <a:avLst/>
              <a:gdLst>
                <a:gd name="T0" fmla="*/ 154 w 175"/>
                <a:gd name="T1" fmla="*/ 8 h 102"/>
                <a:gd name="T2" fmla="*/ 142 w 175"/>
                <a:gd name="T3" fmla="*/ 17 h 102"/>
                <a:gd name="T4" fmla="*/ 117 w 175"/>
                <a:gd name="T5" fmla="*/ 27 h 102"/>
                <a:gd name="T6" fmla="*/ 75 w 175"/>
                <a:gd name="T7" fmla="*/ 31 h 102"/>
                <a:gd name="T8" fmla="*/ 54 w 175"/>
                <a:gd name="T9" fmla="*/ 29 h 102"/>
                <a:gd name="T10" fmla="*/ 50 w 175"/>
                <a:gd name="T11" fmla="*/ 29 h 102"/>
                <a:gd name="T12" fmla="*/ 48 w 175"/>
                <a:gd name="T13" fmla="*/ 46 h 102"/>
                <a:gd name="T14" fmla="*/ 40 w 175"/>
                <a:gd name="T15" fmla="*/ 50 h 102"/>
                <a:gd name="T16" fmla="*/ 34 w 175"/>
                <a:gd name="T17" fmla="*/ 48 h 102"/>
                <a:gd name="T18" fmla="*/ 30 w 175"/>
                <a:gd name="T19" fmla="*/ 46 h 102"/>
                <a:gd name="T20" fmla="*/ 25 w 175"/>
                <a:gd name="T21" fmla="*/ 48 h 102"/>
                <a:gd name="T22" fmla="*/ 23 w 175"/>
                <a:gd name="T23" fmla="*/ 48 h 102"/>
                <a:gd name="T24" fmla="*/ 21 w 175"/>
                <a:gd name="T25" fmla="*/ 48 h 102"/>
                <a:gd name="T26" fmla="*/ 17 w 175"/>
                <a:gd name="T27" fmla="*/ 56 h 102"/>
                <a:gd name="T28" fmla="*/ 7 w 175"/>
                <a:gd name="T29" fmla="*/ 58 h 102"/>
                <a:gd name="T30" fmla="*/ 0 w 175"/>
                <a:gd name="T31" fmla="*/ 56 h 102"/>
                <a:gd name="T32" fmla="*/ 3 w 175"/>
                <a:gd name="T33" fmla="*/ 65 h 102"/>
                <a:gd name="T34" fmla="*/ 5 w 175"/>
                <a:gd name="T35" fmla="*/ 71 h 102"/>
                <a:gd name="T36" fmla="*/ 5 w 175"/>
                <a:gd name="T37" fmla="*/ 75 h 102"/>
                <a:gd name="T38" fmla="*/ 11 w 175"/>
                <a:gd name="T39" fmla="*/ 83 h 102"/>
                <a:gd name="T40" fmla="*/ 11 w 175"/>
                <a:gd name="T41" fmla="*/ 87 h 102"/>
                <a:gd name="T42" fmla="*/ 21 w 175"/>
                <a:gd name="T43" fmla="*/ 91 h 102"/>
                <a:gd name="T44" fmla="*/ 30 w 175"/>
                <a:gd name="T45" fmla="*/ 96 h 102"/>
                <a:gd name="T46" fmla="*/ 38 w 175"/>
                <a:gd name="T47" fmla="*/ 96 h 102"/>
                <a:gd name="T48" fmla="*/ 48 w 175"/>
                <a:gd name="T49" fmla="*/ 94 h 102"/>
                <a:gd name="T50" fmla="*/ 48 w 175"/>
                <a:gd name="T51" fmla="*/ 96 h 102"/>
                <a:gd name="T52" fmla="*/ 48 w 175"/>
                <a:gd name="T53" fmla="*/ 96 h 102"/>
                <a:gd name="T54" fmla="*/ 50 w 175"/>
                <a:gd name="T55" fmla="*/ 102 h 102"/>
                <a:gd name="T56" fmla="*/ 56 w 175"/>
                <a:gd name="T57" fmla="*/ 98 h 102"/>
                <a:gd name="T58" fmla="*/ 61 w 175"/>
                <a:gd name="T59" fmla="*/ 91 h 102"/>
                <a:gd name="T60" fmla="*/ 75 w 175"/>
                <a:gd name="T61" fmla="*/ 91 h 102"/>
                <a:gd name="T62" fmla="*/ 83 w 175"/>
                <a:gd name="T63" fmla="*/ 87 h 102"/>
                <a:gd name="T64" fmla="*/ 90 w 175"/>
                <a:gd name="T65" fmla="*/ 85 h 102"/>
                <a:gd name="T66" fmla="*/ 96 w 175"/>
                <a:gd name="T67" fmla="*/ 81 h 102"/>
                <a:gd name="T68" fmla="*/ 100 w 175"/>
                <a:gd name="T69" fmla="*/ 79 h 102"/>
                <a:gd name="T70" fmla="*/ 102 w 175"/>
                <a:gd name="T71" fmla="*/ 77 h 102"/>
                <a:gd name="T72" fmla="*/ 104 w 175"/>
                <a:gd name="T73" fmla="*/ 73 h 102"/>
                <a:gd name="T74" fmla="*/ 106 w 175"/>
                <a:gd name="T75" fmla="*/ 67 h 102"/>
                <a:gd name="T76" fmla="*/ 112 w 175"/>
                <a:gd name="T77" fmla="*/ 65 h 102"/>
                <a:gd name="T78" fmla="*/ 115 w 175"/>
                <a:gd name="T79" fmla="*/ 65 h 102"/>
                <a:gd name="T80" fmla="*/ 115 w 175"/>
                <a:gd name="T81" fmla="*/ 65 h 102"/>
                <a:gd name="T82" fmla="*/ 117 w 175"/>
                <a:gd name="T83" fmla="*/ 67 h 102"/>
                <a:gd name="T84" fmla="*/ 121 w 175"/>
                <a:gd name="T85" fmla="*/ 69 h 102"/>
                <a:gd name="T86" fmla="*/ 123 w 175"/>
                <a:gd name="T87" fmla="*/ 67 h 102"/>
                <a:gd name="T88" fmla="*/ 125 w 175"/>
                <a:gd name="T89" fmla="*/ 67 h 102"/>
                <a:gd name="T90" fmla="*/ 133 w 175"/>
                <a:gd name="T91" fmla="*/ 67 h 102"/>
                <a:gd name="T92" fmla="*/ 137 w 175"/>
                <a:gd name="T93" fmla="*/ 67 h 102"/>
                <a:gd name="T94" fmla="*/ 133 w 175"/>
                <a:gd name="T95" fmla="*/ 58 h 102"/>
                <a:gd name="T96" fmla="*/ 129 w 175"/>
                <a:gd name="T97" fmla="*/ 56 h 102"/>
                <a:gd name="T98" fmla="*/ 125 w 175"/>
                <a:gd name="T99" fmla="*/ 50 h 102"/>
                <a:gd name="T100" fmla="*/ 125 w 175"/>
                <a:gd name="T101" fmla="*/ 38 h 102"/>
                <a:gd name="T102" fmla="*/ 131 w 175"/>
                <a:gd name="T103" fmla="*/ 33 h 102"/>
                <a:gd name="T104" fmla="*/ 137 w 175"/>
                <a:gd name="T105" fmla="*/ 29 h 102"/>
                <a:gd name="T106" fmla="*/ 164 w 175"/>
                <a:gd name="T107" fmla="*/ 8 h 102"/>
                <a:gd name="T108" fmla="*/ 175 w 175"/>
                <a:gd name="T109" fmla="*/ 4 h 102"/>
                <a:gd name="T110" fmla="*/ 175 w 175"/>
                <a:gd name="T1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5" h="102">
                  <a:moveTo>
                    <a:pt x="175" y="0"/>
                  </a:moveTo>
                  <a:lnTo>
                    <a:pt x="173" y="0"/>
                  </a:lnTo>
                  <a:lnTo>
                    <a:pt x="158" y="6"/>
                  </a:lnTo>
                  <a:lnTo>
                    <a:pt x="154" y="8"/>
                  </a:lnTo>
                  <a:lnTo>
                    <a:pt x="150" y="13"/>
                  </a:lnTo>
                  <a:lnTo>
                    <a:pt x="146" y="13"/>
                  </a:lnTo>
                  <a:lnTo>
                    <a:pt x="144" y="13"/>
                  </a:lnTo>
                  <a:lnTo>
                    <a:pt x="142" y="17"/>
                  </a:lnTo>
                  <a:lnTo>
                    <a:pt x="135" y="19"/>
                  </a:lnTo>
                  <a:lnTo>
                    <a:pt x="121" y="25"/>
                  </a:lnTo>
                  <a:lnTo>
                    <a:pt x="119" y="25"/>
                  </a:lnTo>
                  <a:lnTo>
                    <a:pt x="117" y="27"/>
                  </a:lnTo>
                  <a:lnTo>
                    <a:pt x="110" y="27"/>
                  </a:lnTo>
                  <a:lnTo>
                    <a:pt x="104" y="29"/>
                  </a:lnTo>
                  <a:lnTo>
                    <a:pt x="88" y="33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61" y="31"/>
                  </a:lnTo>
                  <a:lnTo>
                    <a:pt x="56" y="29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0" y="27"/>
                  </a:lnTo>
                  <a:lnTo>
                    <a:pt x="48" y="27"/>
                  </a:lnTo>
                  <a:lnTo>
                    <a:pt x="50" y="29"/>
                  </a:lnTo>
                  <a:lnTo>
                    <a:pt x="50" y="33"/>
                  </a:lnTo>
                  <a:lnTo>
                    <a:pt x="50" y="38"/>
                  </a:lnTo>
                  <a:lnTo>
                    <a:pt x="50" y="42"/>
                  </a:lnTo>
                  <a:lnTo>
                    <a:pt x="48" y="46"/>
                  </a:lnTo>
                  <a:lnTo>
                    <a:pt x="46" y="48"/>
                  </a:lnTo>
                  <a:lnTo>
                    <a:pt x="44" y="50"/>
                  </a:lnTo>
                  <a:lnTo>
                    <a:pt x="42" y="50"/>
                  </a:lnTo>
                  <a:lnTo>
                    <a:pt x="40" y="50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4" y="46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2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27" y="46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1" y="48"/>
                  </a:lnTo>
                  <a:lnTo>
                    <a:pt x="21" y="48"/>
                  </a:lnTo>
                  <a:lnTo>
                    <a:pt x="21" y="48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9" y="54"/>
                  </a:lnTo>
                  <a:lnTo>
                    <a:pt x="17" y="56"/>
                  </a:lnTo>
                  <a:lnTo>
                    <a:pt x="15" y="58"/>
                  </a:lnTo>
                  <a:lnTo>
                    <a:pt x="11" y="60"/>
                  </a:lnTo>
                  <a:lnTo>
                    <a:pt x="9" y="60"/>
                  </a:lnTo>
                  <a:lnTo>
                    <a:pt x="7" y="58"/>
                  </a:lnTo>
                  <a:lnTo>
                    <a:pt x="5" y="58"/>
                  </a:lnTo>
                  <a:lnTo>
                    <a:pt x="3" y="56"/>
                  </a:lnTo>
                  <a:lnTo>
                    <a:pt x="3" y="5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3" y="60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3" y="67"/>
                  </a:lnTo>
                  <a:lnTo>
                    <a:pt x="5" y="69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3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7" y="75"/>
                  </a:lnTo>
                  <a:lnTo>
                    <a:pt x="7" y="77"/>
                  </a:lnTo>
                  <a:lnTo>
                    <a:pt x="9" y="77"/>
                  </a:lnTo>
                  <a:lnTo>
                    <a:pt x="11" y="83"/>
                  </a:lnTo>
                  <a:lnTo>
                    <a:pt x="11" y="83"/>
                  </a:lnTo>
                  <a:lnTo>
                    <a:pt x="11" y="83"/>
                  </a:lnTo>
                  <a:lnTo>
                    <a:pt x="11" y="85"/>
                  </a:lnTo>
                  <a:lnTo>
                    <a:pt x="11" y="87"/>
                  </a:lnTo>
                  <a:lnTo>
                    <a:pt x="15" y="89"/>
                  </a:lnTo>
                  <a:lnTo>
                    <a:pt x="15" y="89"/>
                  </a:lnTo>
                  <a:lnTo>
                    <a:pt x="17" y="89"/>
                  </a:lnTo>
                  <a:lnTo>
                    <a:pt x="21" y="91"/>
                  </a:lnTo>
                  <a:lnTo>
                    <a:pt x="21" y="91"/>
                  </a:lnTo>
                  <a:lnTo>
                    <a:pt x="23" y="91"/>
                  </a:lnTo>
                  <a:lnTo>
                    <a:pt x="27" y="94"/>
                  </a:lnTo>
                  <a:lnTo>
                    <a:pt x="30" y="96"/>
                  </a:lnTo>
                  <a:lnTo>
                    <a:pt x="34" y="96"/>
                  </a:lnTo>
                  <a:lnTo>
                    <a:pt x="36" y="96"/>
                  </a:lnTo>
                  <a:lnTo>
                    <a:pt x="38" y="96"/>
                  </a:lnTo>
                  <a:lnTo>
                    <a:pt x="38" y="96"/>
                  </a:lnTo>
                  <a:lnTo>
                    <a:pt x="42" y="9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48" y="94"/>
                  </a:lnTo>
                  <a:lnTo>
                    <a:pt x="48" y="94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52" y="100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9" y="102"/>
                  </a:lnTo>
                  <a:lnTo>
                    <a:pt x="59" y="102"/>
                  </a:lnTo>
                  <a:lnTo>
                    <a:pt x="56" y="100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9" y="96"/>
                  </a:lnTo>
                  <a:lnTo>
                    <a:pt x="61" y="91"/>
                  </a:lnTo>
                  <a:lnTo>
                    <a:pt x="63" y="91"/>
                  </a:lnTo>
                  <a:lnTo>
                    <a:pt x="63" y="91"/>
                  </a:lnTo>
                  <a:lnTo>
                    <a:pt x="69" y="89"/>
                  </a:lnTo>
                  <a:lnTo>
                    <a:pt x="75" y="91"/>
                  </a:lnTo>
                  <a:lnTo>
                    <a:pt x="75" y="91"/>
                  </a:lnTo>
                  <a:lnTo>
                    <a:pt x="77" y="89"/>
                  </a:lnTo>
                  <a:lnTo>
                    <a:pt x="77" y="89"/>
                  </a:lnTo>
                  <a:lnTo>
                    <a:pt x="83" y="87"/>
                  </a:lnTo>
                  <a:lnTo>
                    <a:pt x="86" y="87"/>
                  </a:lnTo>
                  <a:lnTo>
                    <a:pt x="86" y="83"/>
                  </a:lnTo>
                  <a:lnTo>
                    <a:pt x="88" y="85"/>
                  </a:lnTo>
                  <a:lnTo>
                    <a:pt x="90" y="85"/>
                  </a:lnTo>
                  <a:lnTo>
                    <a:pt x="92" y="83"/>
                  </a:lnTo>
                  <a:lnTo>
                    <a:pt x="94" y="83"/>
                  </a:lnTo>
                  <a:lnTo>
                    <a:pt x="94" y="83"/>
                  </a:lnTo>
                  <a:lnTo>
                    <a:pt x="96" y="81"/>
                  </a:lnTo>
                  <a:lnTo>
                    <a:pt x="96" y="81"/>
                  </a:lnTo>
                  <a:lnTo>
                    <a:pt x="96" y="81"/>
                  </a:lnTo>
                  <a:lnTo>
                    <a:pt x="98" y="79"/>
                  </a:lnTo>
                  <a:lnTo>
                    <a:pt x="100" y="79"/>
                  </a:lnTo>
                  <a:lnTo>
                    <a:pt x="102" y="79"/>
                  </a:lnTo>
                  <a:lnTo>
                    <a:pt x="102" y="79"/>
                  </a:lnTo>
                  <a:lnTo>
                    <a:pt x="102" y="77"/>
                  </a:lnTo>
                  <a:lnTo>
                    <a:pt x="102" y="77"/>
                  </a:lnTo>
                  <a:lnTo>
                    <a:pt x="104" y="77"/>
                  </a:lnTo>
                  <a:lnTo>
                    <a:pt x="104" y="77"/>
                  </a:lnTo>
                  <a:lnTo>
                    <a:pt x="104" y="75"/>
                  </a:lnTo>
                  <a:lnTo>
                    <a:pt x="104" y="73"/>
                  </a:lnTo>
                  <a:lnTo>
                    <a:pt x="104" y="71"/>
                  </a:lnTo>
                  <a:lnTo>
                    <a:pt x="104" y="69"/>
                  </a:lnTo>
                  <a:lnTo>
                    <a:pt x="104" y="69"/>
                  </a:lnTo>
                  <a:lnTo>
                    <a:pt x="106" y="67"/>
                  </a:lnTo>
                  <a:lnTo>
                    <a:pt x="108" y="67"/>
                  </a:lnTo>
                  <a:lnTo>
                    <a:pt x="108" y="67"/>
                  </a:lnTo>
                  <a:lnTo>
                    <a:pt x="110" y="65"/>
                  </a:lnTo>
                  <a:lnTo>
                    <a:pt x="112" y="65"/>
                  </a:lnTo>
                  <a:lnTo>
                    <a:pt x="112" y="65"/>
                  </a:lnTo>
                  <a:lnTo>
                    <a:pt x="112" y="65"/>
                  </a:lnTo>
                  <a:lnTo>
                    <a:pt x="112" y="65"/>
                  </a:lnTo>
                  <a:lnTo>
                    <a:pt x="115" y="65"/>
                  </a:lnTo>
                  <a:lnTo>
                    <a:pt x="115" y="65"/>
                  </a:lnTo>
                  <a:lnTo>
                    <a:pt x="115" y="65"/>
                  </a:lnTo>
                  <a:lnTo>
                    <a:pt x="115" y="65"/>
                  </a:lnTo>
                  <a:lnTo>
                    <a:pt x="115" y="65"/>
                  </a:lnTo>
                  <a:lnTo>
                    <a:pt x="115" y="65"/>
                  </a:lnTo>
                  <a:lnTo>
                    <a:pt x="115" y="65"/>
                  </a:lnTo>
                  <a:lnTo>
                    <a:pt x="115" y="65"/>
                  </a:lnTo>
                  <a:lnTo>
                    <a:pt x="117" y="67"/>
                  </a:lnTo>
                  <a:lnTo>
                    <a:pt x="117" y="67"/>
                  </a:lnTo>
                  <a:lnTo>
                    <a:pt x="119" y="69"/>
                  </a:lnTo>
                  <a:lnTo>
                    <a:pt x="121" y="69"/>
                  </a:lnTo>
                  <a:lnTo>
                    <a:pt x="121" y="69"/>
                  </a:lnTo>
                  <a:lnTo>
                    <a:pt x="123" y="69"/>
                  </a:lnTo>
                  <a:lnTo>
                    <a:pt x="123" y="67"/>
                  </a:lnTo>
                  <a:lnTo>
                    <a:pt x="123" y="67"/>
                  </a:lnTo>
                  <a:lnTo>
                    <a:pt x="123" y="67"/>
                  </a:lnTo>
                  <a:lnTo>
                    <a:pt x="123" y="67"/>
                  </a:lnTo>
                  <a:lnTo>
                    <a:pt x="123" y="67"/>
                  </a:lnTo>
                  <a:lnTo>
                    <a:pt x="123" y="67"/>
                  </a:lnTo>
                  <a:lnTo>
                    <a:pt x="125" y="67"/>
                  </a:lnTo>
                  <a:lnTo>
                    <a:pt x="129" y="65"/>
                  </a:lnTo>
                  <a:lnTo>
                    <a:pt x="131" y="65"/>
                  </a:lnTo>
                  <a:lnTo>
                    <a:pt x="133" y="65"/>
                  </a:lnTo>
                  <a:lnTo>
                    <a:pt x="133" y="67"/>
                  </a:lnTo>
                  <a:lnTo>
                    <a:pt x="135" y="67"/>
                  </a:lnTo>
                  <a:lnTo>
                    <a:pt x="137" y="67"/>
                  </a:lnTo>
                  <a:lnTo>
                    <a:pt x="139" y="67"/>
                  </a:lnTo>
                  <a:lnTo>
                    <a:pt x="137" y="67"/>
                  </a:lnTo>
                  <a:lnTo>
                    <a:pt x="137" y="65"/>
                  </a:lnTo>
                  <a:lnTo>
                    <a:pt x="135" y="62"/>
                  </a:lnTo>
                  <a:lnTo>
                    <a:pt x="135" y="60"/>
                  </a:lnTo>
                  <a:lnTo>
                    <a:pt x="133" y="58"/>
                  </a:lnTo>
                  <a:lnTo>
                    <a:pt x="133" y="58"/>
                  </a:lnTo>
                  <a:lnTo>
                    <a:pt x="131" y="58"/>
                  </a:lnTo>
                  <a:lnTo>
                    <a:pt x="131" y="58"/>
                  </a:lnTo>
                  <a:lnTo>
                    <a:pt x="129" y="56"/>
                  </a:lnTo>
                  <a:lnTo>
                    <a:pt x="129" y="54"/>
                  </a:lnTo>
                  <a:lnTo>
                    <a:pt x="127" y="54"/>
                  </a:lnTo>
                  <a:lnTo>
                    <a:pt x="127" y="52"/>
                  </a:lnTo>
                  <a:lnTo>
                    <a:pt x="125" y="50"/>
                  </a:lnTo>
                  <a:lnTo>
                    <a:pt x="123" y="48"/>
                  </a:lnTo>
                  <a:lnTo>
                    <a:pt x="123" y="42"/>
                  </a:lnTo>
                  <a:lnTo>
                    <a:pt x="125" y="40"/>
                  </a:lnTo>
                  <a:lnTo>
                    <a:pt x="125" y="38"/>
                  </a:lnTo>
                  <a:lnTo>
                    <a:pt x="127" y="35"/>
                  </a:lnTo>
                  <a:lnTo>
                    <a:pt x="129" y="33"/>
                  </a:lnTo>
                  <a:lnTo>
                    <a:pt x="131" y="33"/>
                  </a:lnTo>
                  <a:lnTo>
                    <a:pt x="131" y="33"/>
                  </a:lnTo>
                  <a:lnTo>
                    <a:pt x="133" y="33"/>
                  </a:lnTo>
                  <a:lnTo>
                    <a:pt x="135" y="33"/>
                  </a:lnTo>
                  <a:lnTo>
                    <a:pt x="135" y="31"/>
                  </a:lnTo>
                  <a:lnTo>
                    <a:pt x="137" y="29"/>
                  </a:lnTo>
                  <a:lnTo>
                    <a:pt x="139" y="27"/>
                  </a:lnTo>
                  <a:lnTo>
                    <a:pt x="142" y="25"/>
                  </a:lnTo>
                  <a:lnTo>
                    <a:pt x="158" y="15"/>
                  </a:lnTo>
                  <a:lnTo>
                    <a:pt x="164" y="8"/>
                  </a:lnTo>
                  <a:lnTo>
                    <a:pt x="171" y="4"/>
                  </a:lnTo>
                  <a:lnTo>
                    <a:pt x="173" y="4"/>
                  </a:lnTo>
                  <a:lnTo>
                    <a:pt x="173" y="4"/>
                  </a:lnTo>
                  <a:lnTo>
                    <a:pt x="175" y="4"/>
                  </a:lnTo>
                  <a:lnTo>
                    <a:pt x="175" y="2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5D50323A-9770-4999-A042-A6DF54FEC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6968" y="4498142"/>
              <a:ext cx="22495" cy="67485"/>
            </a:xfrm>
            <a:custGeom>
              <a:avLst/>
              <a:gdLst>
                <a:gd name="T0" fmla="*/ 13 w 13"/>
                <a:gd name="T1" fmla="*/ 12 h 39"/>
                <a:gd name="T2" fmla="*/ 11 w 13"/>
                <a:gd name="T3" fmla="*/ 8 h 39"/>
                <a:gd name="T4" fmla="*/ 9 w 13"/>
                <a:gd name="T5" fmla="*/ 4 h 39"/>
                <a:gd name="T6" fmla="*/ 9 w 13"/>
                <a:gd name="T7" fmla="*/ 4 h 39"/>
                <a:gd name="T8" fmla="*/ 11 w 13"/>
                <a:gd name="T9" fmla="*/ 4 h 39"/>
                <a:gd name="T10" fmla="*/ 13 w 13"/>
                <a:gd name="T11" fmla="*/ 4 h 39"/>
                <a:gd name="T12" fmla="*/ 13 w 13"/>
                <a:gd name="T13" fmla="*/ 4 h 39"/>
                <a:gd name="T14" fmla="*/ 13 w 13"/>
                <a:gd name="T15" fmla="*/ 4 h 39"/>
                <a:gd name="T16" fmla="*/ 11 w 13"/>
                <a:gd name="T17" fmla="*/ 2 h 39"/>
                <a:gd name="T18" fmla="*/ 11 w 13"/>
                <a:gd name="T19" fmla="*/ 2 h 39"/>
                <a:gd name="T20" fmla="*/ 11 w 13"/>
                <a:gd name="T21" fmla="*/ 0 h 39"/>
                <a:gd name="T22" fmla="*/ 9 w 13"/>
                <a:gd name="T23" fmla="*/ 2 h 39"/>
                <a:gd name="T24" fmla="*/ 5 w 13"/>
                <a:gd name="T25" fmla="*/ 2 h 39"/>
                <a:gd name="T26" fmla="*/ 5 w 13"/>
                <a:gd name="T27" fmla="*/ 0 h 39"/>
                <a:gd name="T28" fmla="*/ 2 w 13"/>
                <a:gd name="T29" fmla="*/ 0 h 39"/>
                <a:gd name="T30" fmla="*/ 2 w 13"/>
                <a:gd name="T31" fmla="*/ 2 h 39"/>
                <a:gd name="T32" fmla="*/ 0 w 13"/>
                <a:gd name="T33" fmla="*/ 2 h 39"/>
                <a:gd name="T34" fmla="*/ 0 w 13"/>
                <a:gd name="T35" fmla="*/ 6 h 39"/>
                <a:gd name="T36" fmla="*/ 0 w 13"/>
                <a:gd name="T37" fmla="*/ 8 h 39"/>
                <a:gd name="T38" fmla="*/ 0 w 13"/>
                <a:gd name="T39" fmla="*/ 8 h 39"/>
                <a:gd name="T40" fmla="*/ 2 w 13"/>
                <a:gd name="T41" fmla="*/ 10 h 39"/>
                <a:gd name="T42" fmla="*/ 2 w 13"/>
                <a:gd name="T43" fmla="*/ 14 h 39"/>
                <a:gd name="T44" fmla="*/ 5 w 13"/>
                <a:gd name="T45" fmla="*/ 16 h 39"/>
                <a:gd name="T46" fmla="*/ 2 w 13"/>
                <a:gd name="T47" fmla="*/ 18 h 39"/>
                <a:gd name="T48" fmla="*/ 0 w 13"/>
                <a:gd name="T49" fmla="*/ 23 h 39"/>
                <a:gd name="T50" fmla="*/ 2 w 13"/>
                <a:gd name="T51" fmla="*/ 25 h 39"/>
                <a:gd name="T52" fmla="*/ 5 w 13"/>
                <a:gd name="T53" fmla="*/ 29 h 39"/>
                <a:gd name="T54" fmla="*/ 7 w 13"/>
                <a:gd name="T55" fmla="*/ 31 h 39"/>
                <a:gd name="T56" fmla="*/ 9 w 13"/>
                <a:gd name="T57" fmla="*/ 33 h 39"/>
                <a:gd name="T58" fmla="*/ 9 w 13"/>
                <a:gd name="T59" fmla="*/ 35 h 39"/>
                <a:gd name="T60" fmla="*/ 9 w 13"/>
                <a:gd name="T61" fmla="*/ 39 h 39"/>
                <a:gd name="T62" fmla="*/ 11 w 13"/>
                <a:gd name="T63" fmla="*/ 35 h 39"/>
                <a:gd name="T64" fmla="*/ 13 w 13"/>
                <a:gd name="T65" fmla="*/ 33 h 39"/>
                <a:gd name="T66" fmla="*/ 13 w 13"/>
                <a:gd name="T67" fmla="*/ 25 h 39"/>
                <a:gd name="T68" fmla="*/ 13 w 13"/>
                <a:gd name="T69" fmla="*/ 16 h 39"/>
                <a:gd name="T70" fmla="*/ 13 w 13"/>
                <a:gd name="T71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9">
                  <a:moveTo>
                    <a:pt x="13" y="12"/>
                  </a:moveTo>
                  <a:lnTo>
                    <a:pt x="11" y="8"/>
                  </a:lnTo>
                  <a:lnTo>
                    <a:pt x="9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9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2" y="25"/>
                  </a:lnTo>
                  <a:lnTo>
                    <a:pt x="5" y="29"/>
                  </a:lnTo>
                  <a:lnTo>
                    <a:pt x="7" y="31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9" y="39"/>
                  </a:lnTo>
                  <a:lnTo>
                    <a:pt x="11" y="35"/>
                  </a:lnTo>
                  <a:lnTo>
                    <a:pt x="13" y="33"/>
                  </a:lnTo>
                  <a:lnTo>
                    <a:pt x="13" y="25"/>
                  </a:lnTo>
                  <a:lnTo>
                    <a:pt x="13" y="16"/>
                  </a:lnTo>
                  <a:lnTo>
                    <a:pt x="13" y="12"/>
                  </a:lnTo>
                  <a:close/>
                </a:path>
              </a:pathLst>
            </a:custGeom>
            <a:grpFill/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C6B49F8-F2BE-4F3B-8C79-B0BAFA5E3D38}"/>
              </a:ext>
            </a:extLst>
          </p:cNvPr>
          <p:cNvGrpSpPr/>
          <p:nvPr/>
        </p:nvGrpSpPr>
        <p:grpSpPr>
          <a:xfrm rot="20120257">
            <a:off x="3486108" y="3351395"/>
            <a:ext cx="2923164" cy="1154227"/>
            <a:chOff x="7726434" y="4424324"/>
            <a:chExt cx="3219862" cy="1271380"/>
          </a:xfrm>
        </p:grpSpPr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CEDA156E-09C5-4CC0-A521-11C057665F2F}"/>
                </a:ext>
              </a:extLst>
            </p:cNvPr>
            <p:cNvSpPr/>
            <p:nvPr/>
          </p:nvSpPr>
          <p:spPr>
            <a:xfrm rot="16200000">
              <a:off x="8309944" y="3840814"/>
              <a:ext cx="1271380" cy="2438400"/>
            </a:xfrm>
            <a:prstGeom prst="triangle">
              <a:avLst/>
            </a:prstGeom>
            <a:solidFill>
              <a:schemeClr val="accent2">
                <a:lumMod val="75000"/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FA76FB6-7BC6-467E-9DBC-599F9B6F076B}"/>
                </a:ext>
              </a:extLst>
            </p:cNvPr>
            <p:cNvSpPr/>
            <p:nvPr/>
          </p:nvSpPr>
          <p:spPr>
            <a:xfrm>
              <a:off x="9674916" y="4424324"/>
              <a:ext cx="1271380" cy="12713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9986E2CF-7561-4785-9D20-64DBAA0C7496}"/>
              </a:ext>
            </a:extLst>
          </p:cNvPr>
          <p:cNvSpPr/>
          <p:nvPr/>
        </p:nvSpPr>
        <p:spPr>
          <a:xfrm>
            <a:off x="5416179" y="3365683"/>
            <a:ext cx="792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b="1" dirty="0">
                <a:solidFill>
                  <a:schemeClr val="accent2"/>
                </a:solidFill>
                <a:latin typeface="Montserrat" panose="00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58%</a:t>
            </a:r>
            <a:endParaRPr lang="id-ID" dirty="0">
              <a:solidFill>
                <a:schemeClr val="accent2"/>
              </a:solidFill>
              <a:latin typeface="Montserrat" panose="00000500000000000000" pitchFamily="2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3DF55E-7DDC-496E-B12F-6719E688479D}"/>
              </a:ext>
            </a:extLst>
          </p:cNvPr>
          <p:cNvSpPr txBox="1"/>
          <p:nvPr/>
        </p:nvSpPr>
        <p:spPr>
          <a:xfrm>
            <a:off x="7432960" y="2818366"/>
            <a:ext cx="1244926" cy="829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2"/>
                </a:solidFill>
                <a:latin typeface="Montserrat" panose="00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36%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08D72F2-FF93-4087-A91A-FAC5656A5132}"/>
              </a:ext>
            </a:extLst>
          </p:cNvPr>
          <p:cNvSpPr/>
          <p:nvPr/>
        </p:nvSpPr>
        <p:spPr>
          <a:xfrm>
            <a:off x="8608169" y="3044181"/>
            <a:ext cx="2561685" cy="571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, con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sectetur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adipisc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664FBC3-F156-4CC3-9395-D4D97384BBDA}"/>
              </a:ext>
            </a:extLst>
          </p:cNvPr>
          <p:cNvSpPr/>
          <p:nvPr/>
        </p:nvSpPr>
        <p:spPr>
          <a:xfrm>
            <a:off x="7432960" y="3719633"/>
            <a:ext cx="4088480" cy="172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 It has survived not only five centuries,.</a:t>
            </a:r>
            <a:endParaRPr lang="id-ID" sz="140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087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9EC09C-9CB4-407D-A0A3-4E8598D584B6}"/>
              </a:ext>
            </a:extLst>
          </p:cNvPr>
          <p:cNvGrpSpPr/>
          <p:nvPr/>
        </p:nvGrpSpPr>
        <p:grpSpPr>
          <a:xfrm>
            <a:off x="1610644" y="2497976"/>
            <a:ext cx="8998007" cy="1800000"/>
            <a:chOff x="1023094" y="2497976"/>
            <a:chExt cx="8998007" cy="1800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895D981-D196-4694-9DA8-E728CA5F4CB7}"/>
                </a:ext>
              </a:extLst>
            </p:cNvPr>
            <p:cNvSpPr/>
            <p:nvPr/>
          </p:nvSpPr>
          <p:spPr>
            <a:xfrm>
              <a:off x="1023094" y="2497976"/>
              <a:ext cx="1800000" cy="180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3981072-D44E-4A5B-8366-48F88A7C4E7C}"/>
                </a:ext>
              </a:extLst>
            </p:cNvPr>
            <p:cNvSpPr/>
            <p:nvPr/>
          </p:nvSpPr>
          <p:spPr>
            <a:xfrm>
              <a:off x="2821101" y="2497976"/>
              <a:ext cx="1800000" cy="180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91642E8-E6AE-4F0D-AFAD-52BB20605BC0}"/>
                </a:ext>
              </a:extLst>
            </p:cNvPr>
            <p:cNvSpPr/>
            <p:nvPr/>
          </p:nvSpPr>
          <p:spPr>
            <a:xfrm>
              <a:off x="4621101" y="2497976"/>
              <a:ext cx="1800000" cy="180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73FF306-99EF-418C-BBBF-0C71CD32F74C}"/>
                </a:ext>
              </a:extLst>
            </p:cNvPr>
            <p:cNvSpPr/>
            <p:nvPr/>
          </p:nvSpPr>
          <p:spPr>
            <a:xfrm>
              <a:off x="6421101" y="2497976"/>
              <a:ext cx="1800000" cy="180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1EFE6D6-E579-428A-9D5A-F742EA542AF1}"/>
                </a:ext>
              </a:extLst>
            </p:cNvPr>
            <p:cNvSpPr/>
            <p:nvPr/>
          </p:nvSpPr>
          <p:spPr>
            <a:xfrm>
              <a:off x="8221101" y="2497976"/>
              <a:ext cx="1800000" cy="180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9506E2E-4D81-4624-A9DB-94896BDECF86}"/>
              </a:ext>
            </a:extLst>
          </p:cNvPr>
          <p:cNvSpPr txBox="1"/>
          <p:nvPr/>
        </p:nvSpPr>
        <p:spPr>
          <a:xfrm>
            <a:off x="1610644" y="2613146"/>
            <a:ext cx="8970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Montserrat" panose="00000500000000000000" pitchFamily="2" charset="0"/>
                <a:ea typeface="Roboto Slab" pitchFamily="2" charset="0"/>
              </a:rPr>
              <a:t>THANK YOU</a:t>
            </a:r>
            <a:endParaRPr lang="id-ID" sz="9600" dirty="0">
              <a:solidFill>
                <a:schemeClr val="bg1"/>
              </a:solidFill>
              <a:latin typeface="Montserrat" panose="00000500000000000000" pitchFamily="2" charset="0"/>
              <a:ea typeface="Roboto Slab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802999-4CD8-46D3-A795-472295E1BF8F}"/>
              </a:ext>
            </a:extLst>
          </p:cNvPr>
          <p:cNvSpPr txBox="1"/>
          <p:nvPr/>
        </p:nvSpPr>
        <p:spPr>
          <a:xfrm>
            <a:off x="3046828" y="1851645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  <a:ea typeface="Roboto Slab" pitchFamily="2" charset="0"/>
              </a:rPr>
              <a:t>NURTURE</a:t>
            </a:r>
            <a:endParaRPr lang="id-ID" sz="3600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580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B5AF9E0-CE50-48B0-B3AC-AE5B7ACCF4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7" b="21187"/>
          <a:stretch>
            <a:fillRect/>
          </a:stretch>
        </p:blipFill>
        <p:spPr/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CA3968-6641-4E00-8F9B-AD23AF62E4F6}"/>
              </a:ext>
            </a:extLst>
          </p:cNvPr>
          <p:cNvSpPr/>
          <p:nvPr/>
        </p:nvSpPr>
        <p:spPr>
          <a:xfrm>
            <a:off x="580571" y="580572"/>
            <a:ext cx="11028362" cy="357985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6D03CA-81B9-48A4-B635-E839704DC2B7}"/>
              </a:ext>
            </a:extLst>
          </p:cNvPr>
          <p:cNvSpPr/>
          <p:nvPr/>
        </p:nvSpPr>
        <p:spPr>
          <a:xfrm>
            <a:off x="580571" y="4160426"/>
            <a:ext cx="11030858" cy="2167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9C3C12-49F8-4896-A80D-0C9E324E350E}"/>
              </a:ext>
            </a:extLst>
          </p:cNvPr>
          <p:cNvSpPr txBox="1"/>
          <p:nvPr/>
        </p:nvSpPr>
        <p:spPr>
          <a:xfrm>
            <a:off x="2179974" y="1276222"/>
            <a:ext cx="8742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Montserrat" panose="00000500000000000000" pitchFamily="2" charset="0"/>
                <a:ea typeface="Roboto Slab" pitchFamily="2" charset="0"/>
              </a:rPr>
              <a:t>Better Education, Better for World</a:t>
            </a:r>
            <a:endParaRPr lang="id-ID" sz="3600" dirty="0">
              <a:solidFill>
                <a:schemeClr val="bg1"/>
              </a:solidFill>
              <a:latin typeface="Montserrat" panose="00000500000000000000" pitchFamily="2" charset="0"/>
              <a:ea typeface="Roboto Slab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B266D5-234D-464A-B178-B11EA7259C76}"/>
              </a:ext>
            </a:extLst>
          </p:cNvPr>
          <p:cNvSpPr/>
          <p:nvPr/>
        </p:nvSpPr>
        <p:spPr>
          <a:xfrm>
            <a:off x="892628" y="1025407"/>
            <a:ext cx="108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Freeform 103">
            <a:extLst>
              <a:ext uri="{FF2B5EF4-FFF2-40B4-BE49-F238E27FC236}">
                <a16:creationId xmlns:a16="http://schemas.microsoft.com/office/drawing/2014/main" id="{498F8B24-EEBC-440A-9E1D-D39C2B5876A0}"/>
              </a:ext>
            </a:extLst>
          </p:cNvPr>
          <p:cNvSpPr>
            <a:spLocks noEditPoints="1"/>
          </p:cNvSpPr>
          <p:nvPr/>
        </p:nvSpPr>
        <p:spPr bwMode="auto">
          <a:xfrm>
            <a:off x="1202189" y="1334968"/>
            <a:ext cx="460878" cy="460878"/>
          </a:xfrm>
          <a:custGeom>
            <a:avLst/>
            <a:gdLst>
              <a:gd name="T0" fmla="*/ 176 w 176"/>
              <a:gd name="T1" fmla="*/ 68 h 176"/>
              <a:gd name="T2" fmla="*/ 174 w 176"/>
              <a:gd name="T3" fmla="*/ 49 h 176"/>
              <a:gd name="T4" fmla="*/ 90 w 176"/>
              <a:gd name="T5" fmla="*/ 1 h 176"/>
              <a:gd name="T6" fmla="*/ 88 w 176"/>
              <a:gd name="T7" fmla="*/ 0 h 176"/>
              <a:gd name="T8" fmla="*/ 86 w 176"/>
              <a:gd name="T9" fmla="*/ 1 h 176"/>
              <a:gd name="T10" fmla="*/ 2 w 176"/>
              <a:gd name="T11" fmla="*/ 49 h 176"/>
              <a:gd name="T12" fmla="*/ 0 w 176"/>
              <a:gd name="T13" fmla="*/ 68 h 176"/>
              <a:gd name="T14" fmla="*/ 16 w 176"/>
              <a:gd name="T15" fmla="*/ 72 h 176"/>
              <a:gd name="T16" fmla="*/ 12 w 176"/>
              <a:gd name="T17" fmla="*/ 144 h 176"/>
              <a:gd name="T18" fmla="*/ 8 w 176"/>
              <a:gd name="T19" fmla="*/ 147 h 176"/>
              <a:gd name="T20" fmla="*/ 0 w 176"/>
              <a:gd name="T21" fmla="*/ 171 h 176"/>
              <a:gd name="T22" fmla="*/ 4 w 176"/>
              <a:gd name="T23" fmla="*/ 176 h 176"/>
              <a:gd name="T24" fmla="*/ 176 w 176"/>
              <a:gd name="T25" fmla="*/ 172 h 176"/>
              <a:gd name="T26" fmla="*/ 176 w 176"/>
              <a:gd name="T27" fmla="*/ 171 h 176"/>
              <a:gd name="T28" fmla="*/ 168 w 176"/>
              <a:gd name="T29" fmla="*/ 147 h 176"/>
              <a:gd name="T30" fmla="*/ 160 w 176"/>
              <a:gd name="T31" fmla="*/ 144 h 176"/>
              <a:gd name="T32" fmla="*/ 172 w 176"/>
              <a:gd name="T33" fmla="*/ 72 h 176"/>
              <a:gd name="T34" fmla="*/ 157 w 176"/>
              <a:gd name="T35" fmla="*/ 48 h 176"/>
              <a:gd name="T36" fmla="*/ 88 w 176"/>
              <a:gd name="T37" fmla="*/ 9 h 176"/>
              <a:gd name="T38" fmla="*/ 166 w 176"/>
              <a:gd name="T39" fmla="*/ 168 h 176"/>
              <a:gd name="T40" fmla="*/ 15 w 176"/>
              <a:gd name="T41" fmla="*/ 152 h 176"/>
              <a:gd name="T42" fmla="*/ 24 w 176"/>
              <a:gd name="T43" fmla="*/ 72 h 176"/>
              <a:gd name="T44" fmla="*/ 40 w 176"/>
              <a:gd name="T45" fmla="*/ 144 h 176"/>
              <a:gd name="T46" fmla="*/ 24 w 176"/>
              <a:gd name="T47" fmla="*/ 72 h 176"/>
              <a:gd name="T48" fmla="*/ 64 w 176"/>
              <a:gd name="T49" fmla="*/ 72 h 176"/>
              <a:gd name="T50" fmla="*/ 48 w 176"/>
              <a:gd name="T51" fmla="*/ 144 h 176"/>
              <a:gd name="T52" fmla="*/ 72 w 176"/>
              <a:gd name="T53" fmla="*/ 72 h 176"/>
              <a:gd name="T54" fmla="*/ 104 w 176"/>
              <a:gd name="T55" fmla="*/ 144 h 176"/>
              <a:gd name="T56" fmla="*/ 72 w 176"/>
              <a:gd name="T57" fmla="*/ 72 h 176"/>
              <a:gd name="T58" fmla="*/ 128 w 176"/>
              <a:gd name="T59" fmla="*/ 72 h 176"/>
              <a:gd name="T60" fmla="*/ 112 w 176"/>
              <a:gd name="T61" fmla="*/ 144 h 176"/>
              <a:gd name="T62" fmla="*/ 136 w 176"/>
              <a:gd name="T63" fmla="*/ 72 h 176"/>
              <a:gd name="T64" fmla="*/ 152 w 176"/>
              <a:gd name="T65" fmla="*/ 144 h 176"/>
              <a:gd name="T66" fmla="*/ 136 w 176"/>
              <a:gd name="T67" fmla="*/ 72 h 176"/>
              <a:gd name="T68" fmla="*/ 168 w 176"/>
              <a:gd name="T69" fmla="*/ 56 h 176"/>
              <a:gd name="T70" fmla="*/ 8 w 176"/>
              <a:gd name="T7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72" y="72"/>
                </a:moveTo>
                <a:cubicBezTo>
                  <a:pt x="174" y="72"/>
                  <a:pt x="176" y="70"/>
                  <a:pt x="176" y="68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6" y="51"/>
                  <a:pt x="175" y="49"/>
                  <a:pt x="174" y="49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1"/>
                  <a:pt x="90" y="1"/>
                  <a:pt x="90" y="1"/>
                </a:cubicBezTo>
                <a:cubicBezTo>
                  <a:pt x="89" y="0"/>
                  <a:pt x="89" y="0"/>
                  <a:pt x="88" y="0"/>
                </a:cubicBezTo>
                <a:cubicBezTo>
                  <a:pt x="87" y="0"/>
                  <a:pt x="87" y="0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51"/>
                  <a:pt x="0" y="52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2"/>
                  <a:pt x="4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0" y="144"/>
                  <a:pt x="9" y="145"/>
                  <a:pt x="8" y="147"/>
                </a:cubicBezTo>
                <a:cubicBezTo>
                  <a:pt x="8" y="147"/>
                  <a:pt x="8" y="147"/>
                  <a:pt x="8" y="147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2"/>
                  <a:pt x="176" y="171"/>
                  <a:pt x="176" y="171"/>
                </a:cubicBezTo>
                <a:cubicBezTo>
                  <a:pt x="176" y="171"/>
                  <a:pt x="176" y="171"/>
                  <a:pt x="176" y="171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7" y="145"/>
                  <a:pt x="166" y="144"/>
                  <a:pt x="164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0" y="72"/>
                  <a:pt x="160" y="72"/>
                  <a:pt x="160" y="72"/>
                </a:cubicBezTo>
                <a:lnTo>
                  <a:pt x="172" y="72"/>
                </a:lnTo>
                <a:close/>
                <a:moveTo>
                  <a:pt x="88" y="9"/>
                </a:moveTo>
                <a:cubicBezTo>
                  <a:pt x="157" y="48"/>
                  <a:pt x="157" y="48"/>
                  <a:pt x="157" y="48"/>
                </a:cubicBezTo>
                <a:cubicBezTo>
                  <a:pt x="19" y="48"/>
                  <a:pt x="19" y="48"/>
                  <a:pt x="19" y="48"/>
                </a:cubicBezTo>
                <a:lnTo>
                  <a:pt x="88" y="9"/>
                </a:lnTo>
                <a:close/>
                <a:moveTo>
                  <a:pt x="161" y="152"/>
                </a:moveTo>
                <a:cubicBezTo>
                  <a:pt x="166" y="168"/>
                  <a:pt x="166" y="168"/>
                  <a:pt x="166" y="168"/>
                </a:cubicBezTo>
                <a:cubicBezTo>
                  <a:pt x="10" y="168"/>
                  <a:pt x="10" y="168"/>
                  <a:pt x="10" y="168"/>
                </a:cubicBezTo>
                <a:cubicBezTo>
                  <a:pt x="15" y="152"/>
                  <a:pt x="15" y="152"/>
                  <a:pt x="15" y="152"/>
                </a:cubicBezTo>
                <a:lnTo>
                  <a:pt x="161" y="152"/>
                </a:lnTo>
                <a:close/>
                <a:moveTo>
                  <a:pt x="24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72"/>
                </a:lnTo>
                <a:close/>
                <a:moveTo>
                  <a:pt x="48" y="72"/>
                </a:moveTo>
                <a:cubicBezTo>
                  <a:pt x="64" y="72"/>
                  <a:pt x="64" y="72"/>
                  <a:pt x="64" y="72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48" y="144"/>
                  <a:pt x="48" y="144"/>
                  <a:pt x="48" y="144"/>
                </a:cubicBezTo>
                <a:lnTo>
                  <a:pt x="48" y="72"/>
                </a:lnTo>
                <a:close/>
                <a:moveTo>
                  <a:pt x="72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72" y="144"/>
                  <a:pt x="72" y="144"/>
                  <a:pt x="72" y="144"/>
                </a:cubicBezTo>
                <a:lnTo>
                  <a:pt x="72" y="72"/>
                </a:lnTo>
                <a:close/>
                <a:moveTo>
                  <a:pt x="112" y="72"/>
                </a:moveTo>
                <a:cubicBezTo>
                  <a:pt x="128" y="72"/>
                  <a:pt x="128" y="72"/>
                  <a:pt x="128" y="72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12" y="144"/>
                  <a:pt x="112" y="144"/>
                  <a:pt x="112" y="144"/>
                </a:cubicBezTo>
                <a:lnTo>
                  <a:pt x="112" y="72"/>
                </a:lnTo>
                <a:close/>
                <a:moveTo>
                  <a:pt x="136" y="72"/>
                </a:moveTo>
                <a:cubicBezTo>
                  <a:pt x="152" y="72"/>
                  <a:pt x="152" y="72"/>
                  <a:pt x="152" y="72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36" y="144"/>
                  <a:pt x="136" y="144"/>
                  <a:pt x="136" y="144"/>
                </a:cubicBezTo>
                <a:lnTo>
                  <a:pt x="136" y="72"/>
                </a:lnTo>
                <a:close/>
                <a:moveTo>
                  <a:pt x="8" y="56"/>
                </a:moveTo>
                <a:cubicBezTo>
                  <a:pt x="168" y="56"/>
                  <a:pt x="168" y="56"/>
                  <a:pt x="168" y="56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8" y="64"/>
                  <a:pt x="8" y="64"/>
                  <a:pt x="8" y="64"/>
                </a:cubicBezTo>
                <a:lnTo>
                  <a:pt x="8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2CB53A-C156-4D22-B94E-B21B1B75DE37}"/>
              </a:ext>
            </a:extLst>
          </p:cNvPr>
          <p:cNvSpPr txBox="1"/>
          <p:nvPr/>
        </p:nvSpPr>
        <p:spPr>
          <a:xfrm>
            <a:off x="1312966" y="4322703"/>
            <a:ext cx="3484117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dirty="0">
                <a:latin typeface="Montserrat" panose="00000500000000000000" pitchFamily="2" charset="0"/>
                <a:ea typeface="Roboto Slab" pitchFamily="2" charset="0"/>
              </a:rPr>
              <a:t>Great Place For Education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A31807-D650-40EF-B87A-A73476ED4448}"/>
              </a:ext>
            </a:extLst>
          </p:cNvPr>
          <p:cNvSpPr txBox="1"/>
          <p:nvPr/>
        </p:nvSpPr>
        <p:spPr>
          <a:xfrm>
            <a:off x="1312966" y="5686740"/>
            <a:ext cx="5550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Montserrat" panose="00000500000000000000" pitchFamily="2" charset="0"/>
                <a:ea typeface="Roboto" pitchFamily="2" charset="0"/>
              </a:rPr>
              <a:t>Write Something Caption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C63961-22E5-41B7-B625-550C373939A0}"/>
              </a:ext>
            </a:extLst>
          </p:cNvPr>
          <p:cNvSpPr/>
          <p:nvPr/>
        </p:nvSpPr>
        <p:spPr>
          <a:xfrm>
            <a:off x="6551188" y="4322703"/>
            <a:ext cx="3988952" cy="1169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sed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do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eiusmod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incididunt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ut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labore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et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dolore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magna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aliqua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dolore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magna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et</a:t>
            </a:r>
          </a:p>
        </p:txBody>
      </p:sp>
    </p:spTree>
    <p:extLst>
      <p:ext uri="{BB962C8B-B14F-4D97-AF65-F5344CB8AC3E}">
        <p14:creationId xmlns:p14="http://schemas.microsoft.com/office/powerpoint/2010/main" val="268332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96DC8BA9-EE83-42D9-865D-298E4E9A2A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2" b="50000"/>
          <a:stretch/>
        </p:blipFill>
        <p:spPr>
          <a:xfrm>
            <a:off x="1" y="3429000"/>
            <a:ext cx="12192000" cy="2880000"/>
          </a:xfr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F184824-208A-4BD9-893D-CFAAF1C4BBE8}"/>
              </a:ext>
            </a:extLst>
          </p:cNvPr>
          <p:cNvSpPr/>
          <p:nvPr/>
        </p:nvSpPr>
        <p:spPr>
          <a:xfrm>
            <a:off x="4174297" y="3429000"/>
            <a:ext cx="8017703" cy="2880000"/>
          </a:xfrm>
          <a:custGeom>
            <a:avLst/>
            <a:gdLst>
              <a:gd name="connsiteX0" fmla="*/ 5232 w 8017703"/>
              <a:gd name="connsiteY0" fmla="*/ 0 h 2880000"/>
              <a:gd name="connsiteX1" fmla="*/ 8017703 w 8017703"/>
              <a:gd name="connsiteY1" fmla="*/ 0 h 2880000"/>
              <a:gd name="connsiteX2" fmla="*/ 8017703 w 8017703"/>
              <a:gd name="connsiteY2" fmla="*/ 2880000 h 2880000"/>
              <a:gd name="connsiteX3" fmla="*/ 0 w 8017703"/>
              <a:gd name="connsiteY3" fmla="*/ 2880000 h 2880000"/>
              <a:gd name="connsiteX4" fmla="*/ 979708 w 8017703"/>
              <a:gd name="connsiteY4" fmla="*/ 1436145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7703" h="2880000">
                <a:moveTo>
                  <a:pt x="5232" y="0"/>
                </a:moveTo>
                <a:lnTo>
                  <a:pt x="8017703" y="0"/>
                </a:lnTo>
                <a:lnTo>
                  <a:pt x="8017703" y="2880000"/>
                </a:lnTo>
                <a:lnTo>
                  <a:pt x="0" y="2880000"/>
                </a:lnTo>
                <a:lnTo>
                  <a:pt x="979708" y="1436145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1">
                  <a:alpha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0A527B1-4CB4-4885-AEC7-DF2535825D95}"/>
              </a:ext>
            </a:extLst>
          </p:cNvPr>
          <p:cNvSpPr/>
          <p:nvPr/>
        </p:nvSpPr>
        <p:spPr>
          <a:xfrm rot="9050107">
            <a:off x="4745722" y="3176470"/>
            <a:ext cx="404304" cy="2429682"/>
          </a:xfrm>
          <a:custGeom>
            <a:avLst/>
            <a:gdLst>
              <a:gd name="connsiteX0" fmla="*/ 404304 w 404304"/>
              <a:gd name="connsiteY0" fmla="*/ 2429682 h 2429682"/>
              <a:gd name="connsiteX1" fmla="*/ 0 w 404304"/>
              <a:gd name="connsiteY1" fmla="*/ 2204049 h 2429682"/>
              <a:gd name="connsiteX2" fmla="*/ 192309 w 404304"/>
              <a:gd name="connsiteY2" fmla="*/ 0 h 242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4304" h="2429682">
                <a:moveTo>
                  <a:pt x="404304" y="2429682"/>
                </a:moveTo>
                <a:lnTo>
                  <a:pt x="0" y="2204049"/>
                </a:lnTo>
                <a:lnTo>
                  <a:pt x="19230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64F14-F1F6-4A37-82C6-E20DD7DAB575}"/>
              </a:ext>
            </a:extLst>
          </p:cNvPr>
          <p:cNvSpPr txBox="1"/>
          <p:nvPr/>
        </p:nvSpPr>
        <p:spPr>
          <a:xfrm>
            <a:off x="684521" y="903962"/>
            <a:ext cx="6532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Montserrat" panose="00000500000000000000" pitchFamily="2" charset="0"/>
                <a:ea typeface="Roboto Slab" pitchFamily="2" charset="0"/>
              </a:rPr>
              <a:t>EDUCATION IS</a:t>
            </a:r>
          </a:p>
          <a:p>
            <a:r>
              <a:rPr lang="en-US" sz="3200" dirty="0">
                <a:latin typeface="Montserrat" panose="00000500000000000000" pitchFamily="2" charset="0"/>
                <a:ea typeface="Roboto Slab" pitchFamily="2" charset="0"/>
              </a:rPr>
              <a:t>NOT PREPARATION FOR LIFE,</a:t>
            </a:r>
          </a:p>
          <a:p>
            <a:r>
              <a:rPr lang="en-US" sz="3200" dirty="0">
                <a:latin typeface="Montserrat" panose="00000500000000000000" pitchFamily="2" charset="0"/>
                <a:ea typeface="Roboto Slab" pitchFamily="2" charset="0"/>
              </a:rPr>
              <a:t>EDUCATION IS LIFE ITSELF. </a:t>
            </a:r>
            <a:endParaRPr lang="id-ID" sz="3200" dirty="0">
              <a:latin typeface="Montserrat" panose="00000500000000000000" pitchFamily="2" charset="0"/>
              <a:ea typeface="Roboto Slab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5FE6D3-E22F-45BC-B407-CE481C7CA5EA}"/>
              </a:ext>
            </a:extLst>
          </p:cNvPr>
          <p:cNvSpPr/>
          <p:nvPr/>
        </p:nvSpPr>
        <p:spPr>
          <a:xfrm>
            <a:off x="5884984" y="4356295"/>
            <a:ext cx="5636455" cy="1025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4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4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4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4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4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4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4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4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4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sed</a:t>
            </a:r>
            <a:r>
              <a:rPr lang="en-US" sz="14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do </a:t>
            </a:r>
            <a:r>
              <a:rPr lang="en-US" sz="14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eiusmod</a:t>
            </a:r>
            <a:r>
              <a:rPr lang="en-US" sz="14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4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4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4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incididunt</a:t>
            </a:r>
            <a:r>
              <a:rPr lang="en-US" sz="14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4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ut</a:t>
            </a:r>
            <a:r>
              <a:rPr lang="en-US" sz="14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4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labore</a:t>
            </a:r>
            <a:r>
              <a:rPr lang="en-US" sz="14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et </a:t>
            </a:r>
            <a:r>
              <a:rPr lang="en-US" sz="14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dolore</a:t>
            </a:r>
            <a:r>
              <a:rPr lang="en-US" sz="14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magna </a:t>
            </a:r>
            <a:r>
              <a:rPr lang="en-US" sz="14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aliqua</a:t>
            </a:r>
            <a:r>
              <a:rPr lang="en-US" sz="14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4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dolore</a:t>
            </a:r>
            <a:r>
              <a:rPr lang="en-US" sz="14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magna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eiusmod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incididunt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labore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 et</a:t>
            </a:r>
          </a:p>
        </p:txBody>
      </p:sp>
    </p:spTree>
    <p:extLst>
      <p:ext uri="{BB962C8B-B14F-4D97-AF65-F5344CB8AC3E}">
        <p14:creationId xmlns:p14="http://schemas.microsoft.com/office/powerpoint/2010/main" val="2398591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0633D540-C68D-4D30-8F10-F333E2222340}"/>
              </a:ext>
            </a:extLst>
          </p:cNvPr>
          <p:cNvSpPr/>
          <p:nvPr/>
        </p:nvSpPr>
        <p:spPr>
          <a:xfrm>
            <a:off x="8192494" y="3566326"/>
            <a:ext cx="3018971" cy="272630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54000" dist="38100" dir="5400000" sx="101000" sy="101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600">
              <a:latin typeface="Montserrat" panose="00000500000000000000" pitchFamily="2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3AAA1FB-A425-4BBC-952D-434792534A53}"/>
              </a:ext>
            </a:extLst>
          </p:cNvPr>
          <p:cNvSpPr/>
          <p:nvPr/>
        </p:nvSpPr>
        <p:spPr>
          <a:xfrm>
            <a:off x="1660572" y="3566327"/>
            <a:ext cx="6289018" cy="27263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5400000" sx="101000" sy="101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600">
              <a:latin typeface="Montserrat" panose="000005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4076E37-6CDF-40FC-A7BC-894F416CE57D}"/>
              </a:ext>
            </a:extLst>
          </p:cNvPr>
          <p:cNvSpPr txBox="1"/>
          <p:nvPr/>
        </p:nvSpPr>
        <p:spPr>
          <a:xfrm>
            <a:off x="2029511" y="4202127"/>
            <a:ext cx="3208684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dirty="0">
                <a:latin typeface="Montserrat" panose="00000500000000000000" pitchFamily="2" charset="0"/>
                <a:ea typeface="Roboto Slab" pitchFamily="2" charset="0"/>
              </a:rPr>
              <a:t>Great Place To Learn</a:t>
            </a:r>
            <a:endParaRPr lang="id-ID" sz="3600" dirty="0">
              <a:latin typeface="Montserrat" panose="00000500000000000000" pitchFamily="2" charset="0"/>
              <a:ea typeface="Roboto Slab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F9E209E-3FA0-4D8A-822C-CD6F254E0942}"/>
              </a:ext>
            </a:extLst>
          </p:cNvPr>
          <p:cNvSpPr txBox="1"/>
          <p:nvPr/>
        </p:nvSpPr>
        <p:spPr>
          <a:xfrm>
            <a:off x="2029510" y="5478574"/>
            <a:ext cx="5550465" cy="46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Montserrat" panose="00000500000000000000" pitchFamily="2" charset="0"/>
                <a:ea typeface="Roboto" pitchFamily="2" charset="0"/>
              </a:rPr>
              <a:t>Write Something Caption Here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D4C8D29-6AF6-437D-A9C6-68128877A05E}"/>
              </a:ext>
            </a:extLst>
          </p:cNvPr>
          <p:cNvSpPr/>
          <p:nvPr/>
        </p:nvSpPr>
        <p:spPr>
          <a:xfrm>
            <a:off x="329495" y="5227294"/>
            <a:ext cx="108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600">
              <a:latin typeface="Montserrat" panose="00000500000000000000" pitchFamily="2" charset="0"/>
            </a:endParaRPr>
          </a:p>
        </p:txBody>
      </p:sp>
      <p:sp>
        <p:nvSpPr>
          <p:cNvPr id="62" name="Freeform 103">
            <a:extLst>
              <a:ext uri="{FF2B5EF4-FFF2-40B4-BE49-F238E27FC236}">
                <a16:creationId xmlns:a16="http://schemas.microsoft.com/office/drawing/2014/main" id="{163D59AC-0747-4B19-AD70-302D986E8AE2}"/>
              </a:ext>
            </a:extLst>
          </p:cNvPr>
          <p:cNvSpPr>
            <a:spLocks noEditPoints="1"/>
          </p:cNvSpPr>
          <p:nvPr/>
        </p:nvSpPr>
        <p:spPr bwMode="auto">
          <a:xfrm>
            <a:off x="639056" y="5536855"/>
            <a:ext cx="460878" cy="460878"/>
          </a:xfrm>
          <a:custGeom>
            <a:avLst/>
            <a:gdLst>
              <a:gd name="T0" fmla="*/ 176 w 176"/>
              <a:gd name="T1" fmla="*/ 68 h 176"/>
              <a:gd name="T2" fmla="*/ 174 w 176"/>
              <a:gd name="T3" fmla="*/ 49 h 176"/>
              <a:gd name="T4" fmla="*/ 90 w 176"/>
              <a:gd name="T5" fmla="*/ 1 h 176"/>
              <a:gd name="T6" fmla="*/ 88 w 176"/>
              <a:gd name="T7" fmla="*/ 0 h 176"/>
              <a:gd name="T8" fmla="*/ 86 w 176"/>
              <a:gd name="T9" fmla="*/ 1 h 176"/>
              <a:gd name="T10" fmla="*/ 2 w 176"/>
              <a:gd name="T11" fmla="*/ 49 h 176"/>
              <a:gd name="T12" fmla="*/ 0 w 176"/>
              <a:gd name="T13" fmla="*/ 68 h 176"/>
              <a:gd name="T14" fmla="*/ 16 w 176"/>
              <a:gd name="T15" fmla="*/ 72 h 176"/>
              <a:gd name="T16" fmla="*/ 12 w 176"/>
              <a:gd name="T17" fmla="*/ 144 h 176"/>
              <a:gd name="T18" fmla="*/ 8 w 176"/>
              <a:gd name="T19" fmla="*/ 147 h 176"/>
              <a:gd name="T20" fmla="*/ 0 w 176"/>
              <a:gd name="T21" fmla="*/ 171 h 176"/>
              <a:gd name="T22" fmla="*/ 4 w 176"/>
              <a:gd name="T23" fmla="*/ 176 h 176"/>
              <a:gd name="T24" fmla="*/ 176 w 176"/>
              <a:gd name="T25" fmla="*/ 172 h 176"/>
              <a:gd name="T26" fmla="*/ 176 w 176"/>
              <a:gd name="T27" fmla="*/ 171 h 176"/>
              <a:gd name="T28" fmla="*/ 168 w 176"/>
              <a:gd name="T29" fmla="*/ 147 h 176"/>
              <a:gd name="T30" fmla="*/ 160 w 176"/>
              <a:gd name="T31" fmla="*/ 144 h 176"/>
              <a:gd name="T32" fmla="*/ 172 w 176"/>
              <a:gd name="T33" fmla="*/ 72 h 176"/>
              <a:gd name="T34" fmla="*/ 157 w 176"/>
              <a:gd name="T35" fmla="*/ 48 h 176"/>
              <a:gd name="T36" fmla="*/ 88 w 176"/>
              <a:gd name="T37" fmla="*/ 9 h 176"/>
              <a:gd name="T38" fmla="*/ 166 w 176"/>
              <a:gd name="T39" fmla="*/ 168 h 176"/>
              <a:gd name="T40" fmla="*/ 15 w 176"/>
              <a:gd name="T41" fmla="*/ 152 h 176"/>
              <a:gd name="T42" fmla="*/ 24 w 176"/>
              <a:gd name="T43" fmla="*/ 72 h 176"/>
              <a:gd name="T44" fmla="*/ 40 w 176"/>
              <a:gd name="T45" fmla="*/ 144 h 176"/>
              <a:gd name="T46" fmla="*/ 24 w 176"/>
              <a:gd name="T47" fmla="*/ 72 h 176"/>
              <a:gd name="T48" fmla="*/ 64 w 176"/>
              <a:gd name="T49" fmla="*/ 72 h 176"/>
              <a:gd name="T50" fmla="*/ 48 w 176"/>
              <a:gd name="T51" fmla="*/ 144 h 176"/>
              <a:gd name="T52" fmla="*/ 72 w 176"/>
              <a:gd name="T53" fmla="*/ 72 h 176"/>
              <a:gd name="T54" fmla="*/ 104 w 176"/>
              <a:gd name="T55" fmla="*/ 144 h 176"/>
              <a:gd name="T56" fmla="*/ 72 w 176"/>
              <a:gd name="T57" fmla="*/ 72 h 176"/>
              <a:gd name="T58" fmla="*/ 128 w 176"/>
              <a:gd name="T59" fmla="*/ 72 h 176"/>
              <a:gd name="T60" fmla="*/ 112 w 176"/>
              <a:gd name="T61" fmla="*/ 144 h 176"/>
              <a:gd name="T62" fmla="*/ 136 w 176"/>
              <a:gd name="T63" fmla="*/ 72 h 176"/>
              <a:gd name="T64" fmla="*/ 152 w 176"/>
              <a:gd name="T65" fmla="*/ 144 h 176"/>
              <a:gd name="T66" fmla="*/ 136 w 176"/>
              <a:gd name="T67" fmla="*/ 72 h 176"/>
              <a:gd name="T68" fmla="*/ 168 w 176"/>
              <a:gd name="T69" fmla="*/ 56 h 176"/>
              <a:gd name="T70" fmla="*/ 8 w 176"/>
              <a:gd name="T7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72" y="72"/>
                </a:moveTo>
                <a:cubicBezTo>
                  <a:pt x="174" y="72"/>
                  <a:pt x="176" y="70"/>
                  <a:pt x="176" y="68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6" y="51"/>
                  <a:pt x="175" y="49"/>
                  <a:pt x="174" y="49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1"/>
                  <a:pt x="90" y="1"/>
                  <a:pt x="90" y="1"/>
                </a:cubicBezTo>
                <a:cubicBezTo>
                  <a:pt x="89" y="0"/>
                  <a:pt x="89" y="0"/>
                  <a:pt x="88" y="0"/>
                </a:cubicBezTo>
                <a:cubicBezTo>
                  <a:pt x="87" y="0"/>
                  <a:pt x="87" y="0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51"/>
                  <a:pt x="0" y="52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2"/>
                  <a:pt x="4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0" y="144"/>
                  <a:pt x="9" y="145"/>
                  <a:pt x="8" y="147"/>
                </a:cubicBezTo>
                <a:cubicBezTo>
                  <a:pt x="8" y="147"/>
                  <a:pt x="8" y="147"/>
                  <a:pt x="8" y="147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2"/>
                  <a:pt x="176" y="171"/>
                  <a:pt x="176" y="171"/>
                </a:cubicBezTo>
                <a:cubicBezTo>
                  <a:pt x="176" y="171"/>
                  <a:pt x="176" y="171"/>
                  <a:pt x="176" y="171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7" y="145"/>
                  <a:pt x="166" y="144"/>
                  <a:pt x="164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0" y="72"/>
                  <a:pt x="160" y="72"/>
                  <a:pt x="160" y="72"/>
                </a:cubicBezTo>
                <a:lnTo>
                  <a:pt x="172" y="72"/>
                </a:lnTo>
                <a:close/>
                <a:moveTo>
                  <a:pt x="88" y="9"/>
                </a:moveTo>
                <a:cubicBezTo>
                  <a:pt x="157" y="48"/>
                  <a:pt x="157" y="48"/>
                  <a:pt x="157" y="48"/>
                </a:cubicBezTo>
                <a:cubicBezTo>
                  <a:pt x="19" y="48"/>
                  <a:pt x="19" y="48"/>
                  <a:pt x="19" y="48"/>
                </a:cubicBezTo>
                <a:lnTo>
                  <a:pt x="88" y="9"/>
                </a:lnTo>
                <a:close/>
                <a:moveTo>
                  <a:pt x="161" y="152"/>
                </a:moveTo>
                <a:cubicBezTo>
                  <a:pt x="166" y="168"/>
                  <a:pt x="166" y="168"/>
                  <a:pt x="166" y="168"/>
                </a:cubicBezTo>
                <a:cubicBezTo>
                  <a:pt x="10" y="168"/>
                  <a:pt x="10" y="168"/>
                  <a:pt x="10" y="168"/>
                </a:cubicBezTo>
                <a:cubicBezTo>
                  <a:pt x="15" y="152"/>
                  <a:pt x="15" y="152"/>
                  <a:pt x="15" y="152"/>
                </a:cubicBezTo>
                <a:lnTo>
                  <a:pt x="161" y="152"/>
                </a:lnTo>
                <a:close/>
                <a:moveTo>
                  <a:pt x="24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72"/>
                </a:lnTo>
                <a:close/>
                <a:moveTo>
                  <a:pt x="48" y="72"/>
                </a:moveTo>
                <a:cubicBezTo>
                  <a:pt x="64" y="72"/>
                  <a:pt x="64" y="72"/>
                  <a:pt x="64" y="72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48" y="144"/>
                  <a:pt x="48" y="144"/>
                  <a:pt x="48" y="144"/>
                </a:cubicBezTo>
                <a:lnTo>
                  <a:pt x="48" y="72"/>
                </a:lnTo>
                <a:close/>
                <a:moveTo>
                  <a:pt x="72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72" y="144"/>
                  <a:pt x="72" y="144"/>
                  <a:pt x="72" y="144"/>
                </a:cubicBezTo>
                <a:lnTo>
                  <a:pt x="72" y="72"/>
                </a:lnTo>
                <a:close/>
                <a:moveTo>
                  <a:pt x="112" y="72"/>
                </a:moveTo>
                <a:cubicBezTo>
                  <a:pt x="128" y="72"/>
                  <a:pt x="128" y="72"/>
                  <a:pt x="128" y="72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12" y="144"/>
                  <a:pt x="112" y="144"/>
                  <a:pt x="112" y="144"/>
                </a:cubicBezTo>
                <a:lnTo>
                  <a:pt x="112" y="72"/>
                </a:lnTo>
                <a:close/>
                <a:moveTo>
                  <a:pt x="136" y="72"/>
                </a:moveTo>
                <a:cubicBezTo>
                  <a:pt x="152" y="72"/>
                  <a:pt x="152" y="72"/>
                  <a:pt x="152" y="72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36" y="144"/>
                  <a:pt x="136" y="144"/>
                  <a:pt x="136" y="144"/>
                </a:cubicBezTo>
                <a:lnTo>
                  <a:pt x="136" y="72"/>
                </a:lnTo>
                <a:close/>
                <a:moveTo>
                  <a:pt x="8" y="56"/>
                </a:moveTo>
                <a:cubicBezTo>
                  <a:pt x="168" y="56"/>
                  <a:pt x="168" y="56"/>
                  <a:pt x="168" y="56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8" y="64"/>
                  <a:pt x="8" y="64"/>
                  <a:pt x="8" y="64"/>
                </a:cubicBezTo>
                <a:lnTo>
                  <a:pt x="8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en-US" sz="1600" dirty="0">
              <a:latin typeface="Montserrat" panose="000005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76907AE-F945-44DD-8067-0824FC389F3C}"/>
              </a:ext>
            </a:extLst>
          </p:cNvPr>
          <p:cNvSpPr/>
          <p:nvPr/>
        </p:nvSpPr>
        <p:spPr>
          <a:xfrm>
            <a:off x="4926565" y="544772"/>
            <a:ext cx="3018971" cy="272630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54000" dist="38100" dir="5400000" sx="101000" sy="101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600">
              <a:latin typeface="Montserrat" panose="00000500000000000000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AA1F1F8-8321-4FA5-84CB-2085809D54D9}"/>
              </a:ext>
            </a:extLst>
          </p:cNvPr>
          <p:cNvSpPr/>
          <p:nvPr/>
        </p:nvSpPr>
        <p:spPr>
          <a:xfrm>
            <a:off x="1660572" y="544772"/>
            <a:ext cx="3018971" cy="272630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54000" dist="38100" dir="5400000" sx="101000" sy="101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600">
              <a:latin typeface="Montserrat" panose="00000500000000000000" pitchFamily="2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87750CC-EF3C-45CD-A12C-B2C0D86AB507}"/>
              </a:ext>
            </a:extLst>
          </p:cNvPr>
          <p:cNvSpPr/>
          <p:nvPr/>
        </p:nvSpPr>
        <p:spPr>
          <a:xfrm>
            <a:off x="8200666" y="544773"/>
            <a:ext cx="3018971" cy="272630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54000" dist="38100" dir="5400000" sx="101000" sy="101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600">
              <a:latin typeface="Montserrat" panose="00000500000000000000" pitchFamily="2" charset="0"/>
            </a:endParaRPr>
          </a:p>
        </p:txBody>
      </p:sp>
      <p:pic>
        <p:nvPicPr>
          <p:cNvPr id="66" name="Graphic 65" descr="Suburban scene">
            <a:extLst>
              <a:ext uri="{FF2B5EF4-FFF2-40B4-BE49-F238E27FC236}">
                <a16:creationId xmlns:a16="http://schemas.microsoft.com/office/drawing/2014/main" id="{86DA1511-6F96-41E8-9944-2BFB8FF1F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1897" y="3670322"/>
            <a:ext cx="900000" cy="900000"/>
          </a:xfrm>
          <a:prstGeom prst="rect">
            <a:avLst/>
          </a:prstGeom>
        </p:spPr>
      </p:pic>
      <p:pic>
        <p:nvPicPr>
          <p:cNvPr id="67" name="Graphic 66" descr="World">
            <a:extLst>
              <a:ext uri="{FF2B5EF4-FFF2-40B4-BE49-F238E27FC236}">
                <a16:creationId xmlns:a16="http://schemas.microsoft.com/office/drawing/2014/main" id="{69F9F21D-CBEE-4740-B0C1-2A19931B1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50394" y="653931"/>
            <a:ext cx="900000" cy="900000"/>
          </a:xfrm>
          <a:prstGeom prst="rect">
            <a:avLst/>
          </a:prstGeom>
        </p:spPr>
      </p:pic>
      <p:pic>
        <p:nvPicPr>
          <p:cNvPr id="68" name="Graphic 67" descr="Classroom">
            <a:extLst>
              <a:ext uri="{FF2B5EF4-FFF2-40B4-BE49-F238E27FC236}">
                <a16:creationId xmlns:a16="http://schemas.microsoft.com/office/drawing/2014/main" id="{D81E85BA-BE14-4405-A24C-7760E510F0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24413" y="632294"/>
            <a:ext cx="900000" cy="900000"/>
          </a:xfrm>
          <a:prstGeom prst="rect">
            <a:avLst/>
          </a:prstGeom>
        </p:spPr>
      </p:pic>
      <p:pic>
        <p:nvPicPr>
          <p:cNvPr id="69" name="Graphic 68" descr="Network">
            <a:extLst>
              <a:ext uri="{FF2B5EF4-FFF2-40B4-BE49-F238E27FC236}">
                <a16:creationId xmlns:a16="http://schemas.microsoft.com/office/drawing/2014/main" id="{A898B8C5-5077-457C-8C60-FB4E74A43F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99148" y="628108"/>
            <a:ext cx="900000" cy="90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A9A0D0-85C4-4861-BC26-FC46A6D0A15B}"/>
              </a:ext>
            </a:extLst>
          </p:cNvPr>
          <p:cNvSpPr txBox="1"/>
          <p:nvPr/>
        </p:nvSpPr>
        <p:spPr>
          <a:xfrm>
            <a:off x="1968145" y="2079957"/>
            <a:ext cx="2563703" cy="8254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elit, sed do eiusmod tempor incididunt 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C2FE33-60A8-4602-9816-4300293D6737}"/>
              </a:ext>
            </a:extLst>
          </p:cNvPr>
          <p:cNvSpPr txBox="1"/>
          <p:nvPr/>
        </p:nvSpPr>
        <p:spPr>
          <a:xfrm>
            <a:off x="1968146" y="1625574"/>
            <a:ext cx="2312626" cy="419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Roboto Slab" pitchFamily="2" charset="0"/>
                <a:cs typeface="Poppins" panose="00000500000000000000" pitchFamily="2" charset="0"/>
              </a:rPr>
              <a:t>TITTLE NAME</a:t>
            </a:r>
            <a:endParaRPr lang="id-ID" sz="16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  <a:ea typeface="Roboto Slab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0DC861-EA14-4EC4-8A31-31A92DB05F1C}"/>
              </a:ext>
            </a:extLst>
          </p:cNvPr>
          <p:cNvSpPr txBox="1"/>
          <p:nvPr/>
        </p:nvSpPr>
        <p:spPr>
          <a:xfrm>
            <a:off x="5158252" y="2058609"/>
            <a:ext cx="2563703" cy="8254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elit, sed do eiusmod tempor incididunt 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8A4F27-A4B5-4B1A-A2B1-3273FC4D80C0}"/>
              </a:ext>
            </a:extLst>
          </p:cNvPr>
          <p:cNvSpPr txBox="1"/>
          <p:nvPr/>
        </p:nvSpPr>
        <p:spPr>
          <a:xfrm>
            <a:off x="5158253" y="1604226"/>
            <a:ext cx="2312626" cy="419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Roboto Slab" pitchFamily="2" charset="0"/>
                <a:cs typeface="Poppins" panose="00000500000000000000" pitchFamily="2" charset="0"/>
              </a:rPr>
              <a:t>TITTLE NAME</a:t>
            </a:r>
            <a:endParaRPr lang="id-ID" sz="16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  <a:ea typeface="Roboto Slab" pitchFamily="2" charset="0"/>
              <a:cs typeface="Poppins" panose="000005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EF25E84-A955-48EF-850A-F1B581C56650}"/>
              </a:ext>
            </a:extLst>
          </p:cNvPr>
          <p:cNvSpPr txBox="1"/>
          <p:nvPr/>
        </p:nvSpPr>
        <p:spPr>
          <a:xfrm>
            <a:off x="8493932" y="2058609"/>
            <a:ext cx="2563703" cy="8254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elit, sed do eiusmod tempor incididunt ut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4F2D8FD-7E52-44AB-AB77-D4480D27116F}"/>
              </a:ext>
            </a:extLst>
          </p:cNvPr>
          <p:cNvSpPr txBox="1"/>
          <p:nvPr/>
        </p:nvSpPr>
        <p:spPr>
          <a:xfrm>
            <a:off x="8493933" y="1604226"/>
            <a:ext cx="2312626" cy="419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Roboto Slab" pitchFamily="2" charset="0"/>
                <a:cs typeface="Poppins" panose="00000500000000000000" pitchFamily="2" charset="0"/>
              </a:rPr>
              <a:t>TITTLE NAME</a:t>
            </a:r>
            <a:endParaRPr lang="id-ID" sz="16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  <a:ea typeface="Roboto Slab" pitchFamily="2" charset="0"/>
              <a:cs typeface="Poppins" panose="000005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18D9AE2-D87A-4786-8C2C-FF92A597B330}"/>
              </a:ext>
            </a:extLst>
          </p:cNvPr>
          <p:cNvSpPr txBox="1"/>
          <p:nvPr/>
        </p:nvSpPr>
        <p:spPr>
          <a:xfrm>
            <a:off x="8493932" y="5227294"/>
            <a:ext cx="2563703" cy="8254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elit, sed do eiusmod tempor incididunt ut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ED0BA46-56C3-46E9-9A87-18A68463E5EF}"/>
              </a:ext>
            </a:extLst>
          </p:cNvPr>
          <p:cNvSpPr txBox="1"/>
          <p:nvPr/>
        </p:nvSpPr>
        <p:spPr>
          <a:xfrm>
            <a:off x="8493933" y="4772911"/>
            <a:ext cx="2312626" cy="419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Roboto Slab" pitchFamily="2" charset="0"/>
                <a:cs typeface="Poppins" panose="00000500000000000000" pitchFamily="2" charset="0"/>
              </a:rPr>
              <a:t>TITTLE NAME</a:t>
            </a:r>
            <a:endParaRPr lang="id-ID" sz="16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  <a:ea typeface="Roboto Slab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5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649E4EB-6203-413F-BE91-0ACC9EF8C2A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80" b="25580"/>
          <a:stretch>
            <a:fillRect/>
          </a:stretch>
        </p:blipFill>
        <p:spPr/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02AE9019-A7AA-4D48-9FDA-82F8E810773E}"/>
              </a:ext>
            </a:extLst>
          </p:cNvPr>
          <p:cNvSpPr txBox="1"/>
          <p:nvPr/>
        </p:nvSpPr>
        <p:spPr>
          <a:xfrm>
            <a:off x="1216885" y="650555"/>
            <a:ext cx="3800184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dirty="0">
                <a:latin typeface="Montserrat" panose="00000500000000000000" pitchFamily="2" charset="0"/>
                <a:ea typeface="Roboto Slab" pitchFamily="2" charset="0"/>
              </a:rPr>
              <a:t>TRADITION OF EXCELLENCE</a:t>
            </a:r>
            <a:endParaRPr lang="id-ID" sz="3600" dirty="0">
              <a:latin typeface="Montserrat" panose="00000500000000000000" pitchFamily="2" charset="0"/>
              <a:ea typeface="Roboto Slab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08DC30C-4568-4D7D-B31D-6FF6C625E3F2}"/>
              </a:ext>
            </a:extLst>
          </p:cNvPr>
          <p:cNvSpPr txBox="1"/>
          <p:nvPr/>
        </p:nvSpPr>
        <p:spPr>
          <a:xfrm>
            <a:off x="6943326" y="699898"/>
            <a:ext cx="470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anose="00000500000000000000" pitchFamily="2" charset="0"/>
                <a:ea typeface="Roboto" pitchFamily="2" charset="0"/>
              </a:rPr>
              <a:t>Write Something Caption 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653E94-A7DE-40D1-9730-22B099028B85}"/>
              </a:ext>
            </a:extLst>
          </p:cNvPr>
          <p:cNvSpPr txBox="1"/>
          <p:nvPr/>
        </p:nvSpPr>
        <p:spPr>
          <a:xfrm>
            <a:off x="6943326" y="1170827"/>
            <a:ext cx="4187899" cy="5715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elit, sed do eiusmod tempor incididunt ut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21ADD1F-8068-407F-A039-A0D8D230CF52}"/>
              </a:ext>
            </a:extLst>
          </p:cNvPr>
          <p:cNvSpPr/>
          <p:nvPr/>
        </p:nvSpPr>
        <p:spPr>
          <a:xfrm>
            <a:off x="407963" y="3437264"/>
            <a:ext cx="11203466" cy="284246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9977917A-B4CC-4B42-BF0E-42185D434393}"/>
              </a:ext>
            </a:extLst>
          </p:cNvPr>
          <p:cNvSpPr/>
          <p:nvPr/>
        </p:nvSpPr>
        <p:spPr>
          <a:xfrm>
            <a:off x="8867488" y="2255157"/>
            <a:ext cx="137127" cy="196083"/>
          </a:xfrm>
          <a:prstGeom prst="triangle">
            <a:avLst>
              <a:gd name="adj" fmla="val 10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7A8BEBF-97B6-4E3B-B3D9-979C009D07BA}"/>
              </a:ext>
            </a:extLst>
          </p:cNvPr>
          <p:cNvSpPr/>
          <p:nvPr/>
        </p:nvSpPr>
        <p:spPr>
          <a:xfrm>
            <a:off x="4175124" y="2242318"/>
            <a:ext cx="137127" cy="196083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D58EDD5-A897-44A0-80E8-00D058596E33}"/>
              </a:ext>
            </a:extLst>
          </p:cNvPr>
          <p:cNvSpPr/>
          <p:nvPr/>
        </p:nvSpPr>
        <p:spPr>
          <a:xfrm>
            <a:off x="2191657" y="2438401"/>
            <a:ext cx="3149604" cy="3049494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7282AAF-B592-4A56-B6F2-317D3EC0F385}"/>
              </a:ext>
            </a:extLst>
          </p:cNvPr>
          <p:cNvSpPr/>
          <p:nvPr/>
        </p:nvSpPr>
        <p:spPr>
          <a:xfrm>
            <a:off x="6850739" y="2438401"/>
            <a:ext cx="3149604" cy="3049494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B0751D99-9C07-472D-9E99-1017BF9D8E47}"/>
              </a:ext>
            </a:extLst>
          </p:cNvPr>
          <p:cNvSpPr/>
          <p:nvPr/>
        </p:nvSpPr>
        <p:spPr>
          <a:xfrm rot="5400000">
            <a:off x="4058514" y="2492683"/>
            <a:ext cx="1251070" cy="74217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CDE071C-A480-45C2-9931-AA6BF3F06EB4}"/>
              </a:ext>
            </a:extLst>
          </p:cNvPr>
          <p:cNvGrpSpPr/>
          <p:nvPr/>
        </p:nvGrpSpPr>
        <p:grpSpPr>
          <a:xfrm>
            <a:off x="4455361" y="2611525"/>
            <a:ext cx="457375" cy="438390"/>
            <a:chOff x="5151438" y="2524125"/>
            <a:chExt cx="1262063" cy="1209676"/>
          </a:xfrm>
          <a:solidFill>
            <a:schemeClr val="bg1"/>
          </a:solidFill>
        </p:grpSpPr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9434D4F5-D650-47B6-9CB4-FA90583B8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2524125"/>
              <a:ext cx="482600" cy="457200"/>
            </a:xfrm>
            <a:custGeom>
              <a:avLst/>
              <a:gdLst>
                <a:gd name="T0" fmla="*/ 100 w 192"/>
                <a:gd name="T1" fmla="*/ 150 h 182"/>
                <a:gd name="T2" fmla="*/ 93 w 192"/>
                <a:gd name="T3" fmla="*/ 150 h 182"/>
                <a:gd name="T4" fmla="*/ 40 w 192"/>
                <a:gd name="T5" fmla="*/ 181 h 182"/>
                <a:gd name="T6" fmla="*/ 37 w 192"/>
                <a:gd name="T7" fmla="*/ 179 h 182"/>
                <a:gd name="T8" fmla="*/ 51 w 192"/>
                <a:gd name="T9" fmla="*/ 119 h 182"/>
                <a:gd name="T10" fmla="*/ 48 w 192"/>
                <a:gd name="T11" fmla="*/ 113 h 182"/>
                <a:gd name="T12" fmla="*/ 2 w 192"/>
                <a:gd name="T13" fmla="*/ 72 h 182"/>
                <a:gd name="T14" fmla="*/ 3 w 192"/>
                <a:gd name="T15" fmla="*/ 69 h 182"/>
                <a:gd name="T16" fmla="*/ 64 w 192"/>
                <a:gd name="T17" fmla="*/ 63 h 182"/>
                <a:gd name="T18" fmla="*/ 70 w 192"/>
                <a:gd name="T19" fmla="*/ 59 h 182"/>
                <a:gd name="T20" fmla="*/ 95 w 192"/>
                <a:gd name="T21" fmla="*/ 2 h 182"/>
                <a:gd name="T22" fmla="*/ 98 w 192"/>
                <a:gd name="T23" fmla="*/ 2 h 182"/>
                <a:gd name="T24" fmla="*/ 122 w 192"/>
                <a:gd name="T25" fmla="*/ 59 h 182"/>
                <a:gd name="T26" fmla="*/ 128 w 192"/>
                <a:gd name="T27" fmla="*/ 63 h 182"/>
                <a:gd name="T28" fmla="*/ 189 w 192"/>
                <a:gd name="T29" fmla="*/ 69 h 182"/>
                <a:gd name="T30" fmla="*/ 190 w 192"/>
                <a:gd name="T31" fmla="*/ 72 h 182"/>
                <a:gd name="T32" fmla="*/ 144 w 192"/>
                <a:gd name="T33" fmla="*/ 113 h 182"/>
                <a:gd name="T34" fmla="*/ 142 w 192"/>
                <a:gd name="T35" fmla="*/ 119 h 182"/>
                <a:gd name="T36" fmla="*/ 155 w 192"/>
                <a:gd name="T37" fmla="*/ 179 h 182"/>
                <a:gd name="T38" fmla="*/ 153 w 192"/>
                <a:gd name="T39" fmla="*/ 181 h 182"/>
                <a:gd name="T40" fmla="*/ 100 w 192"/>
                <a:gd name="T41" fmla="*/ 15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2" h="182">
                  <a:moveTo>
                    <a:pt x="100" y="150"/>
                  </a:moveTo>
                  <a:cubicBezTo>
                    <a:pt x="98" y="149"/>
                    <a:pt x="95" y="149"/>
                    <a:pt x="93" y="150"/>
                  </a:cubicBezTo>
                  <a:cubicBezTo>
                    <a:pt x="40" y="181"/>
                    <a:pt x="40" y="181"/>
                    <a:pt x="40" y="181"/>
                  </a:cubicBezTo>
                  <a:cubicBezTo>
                    <a:pt x="38" y="182"/>
                    <a:pt x="37" y="182"/>
                    <a:pt x="37" y="179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17"/>
                    <a:pt x="50" y="114"/>
                    <a:pt x="48" y="113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0" y="70"/>
                    <a:pt x="1" y="69"/>
                    <a:pt x="3" y="69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7" y="63"/>
                    <a:pt x="69" y="61"/>
                    <a:pt x="70" y="59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0"/>
                    <a:pt x="97" y="0"/>
                    <a:pt x="98" y="2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123" y="61"/>
                    <a:pt x="126" y="63"/>
                    <a:pt x="128" y="63"/>
                  </a:cubicBezTo>
                  <a:cubicBezTo>
                    <a:pt x="189" y="69"/>
                    <a:pt x="189" y="69"/>
                    <a:pt x="189" y="69"/>
                  </a:cubicBezTo>
                  <a:cubicBezTo>
                    <a:pt x="192" y="69"/>
                    <a:pt x="192" y="70"/>
                    <a:pt x="190" y="72"/>
                  </a:cubicBezTo>
                  <a:cubicBezTo>
                    <a:pt x="144" y="113"/>
                    <a:pt x="144" y="113"/>
                    <a:pt x="144" y="113"/>
                  </a:cubicBezTo>
                  <a:cubicBezTo>
                    <a:pt x="142" y="114"/>
                    <a:pt x="141" y="117"/>
                    <a:pt x="142" y="119"/>
                  </a:cubicBezTo>
                  <a:cubicBezTo>
                    <a:pt x="155" y="179"/>
                    <a:pt x="155" y="179"/>
                    <a:pt x="155" y="179"/>
                  </a:cubicBezTo>
                  <a:cubicBezTo>
                    <a:pt x="156" y="182"/>
                    <a:pt x="155" y="182"/>
                    <a:pt x="153" y="181"/>
                  </a:cubicBezTo>
                  <a:lnTo>
                    <a:pt x="100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3888D9C8-62C7-4B64-9B90-DEC63A118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2488" y="2805113"/>
              <a:ext cx="481013" cy="457200"/>
            </a:xfrm>
            <a:custGeom>
              <a:avLst/>
              <a:gdLst>
                <a:gd name="T0" fmla="*/ 100 w 192"/>
                <a:gd name="T1" fmla="*/ 150 h 182"/>
                <a:gd name="T2" fmla="*/ 93 w 192"/>
                <a:gd name="T3" fmla="*/ 150 h 182"/>
                <a:gd name="T4" fmla="*/ 40 w 192"/>
                <a:gd name="T5" fmla="*/ 181 h 182"/>
                <a:gd name="T6" fmla="*/ 37 w 192"/>
                <a:gd name="T7" fmla="*/ 179 h 182"/>
                <a:gd name="T8" fmla="*/ 51 w 192"/>
                <a:gd name="T9" fmla="*/ 119 h 182"/>
                <a:gd name="T10" fmla="*/ 48 w 192"/>
                <a:gd name="T11" fmla="*/ 112 h 182"/>
                <a:gd name="T12" fmla="*/ 2 w 192"/>
                <a:gd name="T13" fmla="*/ 72 h 182"/>
                <a:gd name="T14" fmla="*/ 3 w 192"/>
                <a:gd name="T15" fmla="*/ 69 h 182"/>
                <a:gd name="T16" fmla="*/ 65 w 192"/>
                <a:gd name="T17" fmla="*/ 63 h 182"/>
                <a:gd name="T18" fmla="*/ 70 w 192"/>
                <a:gd name="T19" fmla="*/ 59 h 182"/>
                <a:gd name="T20" fmla="*/ 95 w 192"/>
                <a:gd name="T21" fmla="*/ 2 h 182"/>
                <a:gd name="T22" fmla="*/ 98 w 192"/>
                <a:gd name="T23" fmla="*/ 2 h 182"/>
                <a:gd name="T24" fmla="*/ 122 w 192"/>
                <a:gd name="T25" fmla="*/ 59 h 182"/>
                <a:gd name="T26" fmla="*/ 128 w 192"/>
                <a:gd name="T27" fmla="*/ 63 h 182"/>
                <a:gd name="T28" fmla="*/ 189 w 192"/>
                <a:gd name="T29" fmla="*/ 69 h 182"/>
                <a:gd name="T30" fmla="*/ 190 w 192"/>
                <a:gd name="T31" fmla="*/ 72 h 182"/>
                <a:gd name="T32" fmla="*/ 144 w 192"/>
                <a:gd name="T33" fmla="*/ 112 h 182"/>
                <a:gd name="T34" fmla="*/ 142 w 192"/>
                <a:gd name="T35" fmla="*/ 119 h 182"/>
                <a:gd name="T36" fmla="*/ 155 w 192"/>
                <a:gd name="T37" fmla="*/ 179 h 182"/>
                <a:gd name="T38" fmla="*/ 153 w 192"/>
                <a:gd name="T39" fmla="*/ 181 h 182"/>
                <a:gd name="T40" fmla="*/ 100 w 192"/>
                <a:gd name="T41" fmla="*/ 15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2" h="182">
                  <a:moveTo>
                    <a:pt x="100" y="150"/>
                  </a:moveTo>
                  <a:cubicBezTo>
                    <a:pt x="98" y="148"/>
                    <a:pt x="95" y="148"/>
                    <a:pt x="93" y="150"/>
                  </a:cubicBezTo>
                  <a:cubicBezTo>
                    <a:pt x="40" y="181"/>
                    <a:pt x="40" y="181"/>
                    <a:pt x="40" y="181"/>
                  </a:cubicBezTo>
                  <a:cubicBezTo>
                    <a:pt x="38" y="182"/>
                    <a:pt x="37" y="181"/>
                    <a:pt x="37" y="179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17"/>
                    <a:pt x="50" y="114"/>
                    <a:pt x="48" y="11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0" y="70"/>
                    <a:pt x="1" y="69"/>
                    <a:pt x="3" y="69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7" y="63"/>
                    <a:pt x="69" y="61"/>
                    <a:pt x="70" y="59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6" y="0"/>
                    <a:pt x="97" y="0"/>
                    <a:pt x="98" y="2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123" y="61"/>
                    <a:pt x="126" y="63"/>
                    <a:pt x="128" y="63"/>
                  </a:cubicBezTo>
                  <a:cubicBezTo>
                    <a:pt x="189" y="69"/>
                    <a:pt x="189" y="69"/>
                    <a:pt x="189" y="69"/>
                  </a:cubicBezTo>
                  <a:cubicBezTo>
                    <a:pt x="192" y="69"/>
                    <a:pt x="192" y="70"/>
                    <a:pt x="190" y="7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2" y="114"/>
                    <a:pt x="141" y="117"/>
                    <a:pt x="142" y="119"/>
                  </a:cubicBezTo>
                  <a:cubicBezTo>
                    <a:pt x="155" y="179"/>
                    <a:pt x="155" y="179"/>
                    <a:pt x="155" y="179"/>
                  </a:cubicBezTo>
                  <a:cubicBezTo>
                    <a:pt x="156" y="181"/>
                    <a:pt x="155" y="182"/>
                    <a:pt x="153" y="181"/>
                  </a:cubicBezTo>
                  <a:lnTo>
                    <a:pt x="100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5550D79D-2A52-4A5A-9636-381E1C336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1438" y="2805113"/>
              <a:ext cx="481013" cy="457200"/>
            </a:xfrm>
            <a:custGeom>
              <a:avLst/>
              <a:gdLst>
                <a:gd name="T0" fmla="*/ 100 w 192"/>
                <a:gd name="T1" fmla="*/ 150 h 182"/>
                <a:gd name="T2" fmla="*/ 93 w 192"/>
                <a:gd name="T3" fmla="*/ 150 h 182"/>
                <a:gd name="T4" fmla="*/ 40 w 192"/>
                <a:gd name="T5" fmla="*/ 181 h 182"/>
                <a:gd name="T6" fmla="*/ 37 w 192"/>
                <a:gd name="T7" fmla="*/ 179 h 182"/>
                <a:gd name="T8" fmla="*/ 51 w 192"/>
                <a:gd name="T9" fmla="*/ 119 h 182"/>
                <a:gd name="T10" fmla="*/ 48 w 192"/>
                <a:gd name="T11" fmla="*/ 112 h 182"/>
                <a:gd name="T12" fmla="*/ 2 w 192"/>
                <a:gd name="T13" fmla="*/ 72 h 182"/>
                <a:gd name="T14" fmla="*/ 3 w 192"/>
                <a:gd name="T15" fmla="*/ 69 h 182"/>
                <a:gd name="T16" fmla="*/ 64 w 192"/>
                <a:gd name="T17" fmla="*/ 63 h 182"/>
                <a:gd name="T18" fmla="*/ 70 w 192"/>
                <a:gd name="T19" fmla="*/ 59 h 182"/>
                <a:gd name="T20" fmla="*/ 95 w 192"/>
                <a:gd name="T21" fmla="*/ 2 h 182"/>
                <a:gd name="T22" fmla="*/ 98 w 192"/>
                <a:gd name="T23" fmla="*/ 2 h 182"/>
                <a:gd name="T24" fmla="*/ 122 w 192"/>
                <a:gd name="T25" fmla="*/ 59 h 182"/>
                <a:gd name="T26" fmla="*/ 128 w 192"/>
                <a:gd name="T27" fmla="*/ 63 h 182"/>
                <a:gd name="T28" fmla="*/ 189 w 192"/>
                <a:gd name="T29" fmla="*/ 69 h 182"/>
                <a:gd name="T30" fmla="*/ 190 w 192"/>
                <a:gd name="T31" fmla="*/ 72 h 182"/>
                <a:gd name="T32" fmla="*/ 144 w 192"/>
                <a:gd name="T33" fmla="*/ 112 h 182"/>
                <a:gd name="T34" fmla="*/ 142 w 192"/>
                <a:gd name="T35" fmla="*/ 119 h 182"/>
                <a:gd name="T36" fmla="*/ 155 w 192"/>
                <a:gd name="T37" fmla="*/ 179 h 182"/>
                <a:gd name="T38" fmla="*/ 153 w 192"/>
                <a:gd name="T39" fmla="*/ 181 h 182"/>
                <a:gd name="T40" fmla="*/ 100 w 192"/>
                <a:gd name="T41" fmla="*/ 15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2" h="182">
                  <a:moveTo>
                    <a:pt x="100" y="150"/>
                  </a:moveTo>
                  <a:cubicBezTo>
                    <a:pt x="98" y="148"/>
                    <a:pt x="95" y="148"/>
                    <a:pt x="93" y="150"/>
                  </a:cubicBezTo>
                  <a:cubicBezTo>
                    <a:pt x="40" y="181"/>
                    <a:pt x="40" y="181"/>
                    <a:pt x="40" y="181"/>
                  </a:cubicBezTo>
                  <a:cubicBezTo>
                    <a:pt x="38" y="182"/>
                    <a:pt x="36" y="181"/>
                    <a:pt x="37" y="179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17"/>
                    <a:pt x="50" y="114"/>
                    <a:pt x="48" y="11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0" y="70"/>
                    <a:pt x="1" y="69"/>
                    <a:pt x="3" y="69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7" y="63"/>
                    <a:pt x="69" y="61"/>
                    <a:pt x="70" y="59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0"/>
                    <a:pt x="97" y="0"/>
                    <a:pt x="98" y="2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123" y="61"/>
                    <a:pt x="126" y="63"/>
                    <a:pt x="128" y="63"/>
                  </a:cubicBezTo>
                  <a:cubicBezTo>
                    <a:pt x="189" y="69"/>
                    <a:pt x="189" y="69"/>
                    <a:pt x="189" y="69"/>
                  </a:cubicBezTo>
                  <a:cubicBezTo>
                    <a:pt x="192" y="69"/>
                    <a:pt x="192" y="70"/>
                    <a:pt x="190" y="7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2" y="114"/>
                    <a:pt x="141" y="117"/>
                    <a:pt x="142" y="119"/>
                  </a:cubicBezTo>
                  <a:cubicBezTo>
                    <a:pt x="155" y="179"/>
                    <a:pt x="155" y="179"/>
                    <a:pt x="155" y="179"/>
                  </a:cubicBezTo>
                  <a:cubicBezTo>
                    <a:pt x="156" y="181"/>
                    <a:pt x="155" y="182"/>
                    <a:pt x="153" y="181"/>
                  </a:cubicBezTo>
                  <a:lnTo>
                    <a:pt x="100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809C4C6E-86EE-4AE1-91E0-49573409D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8026" y="3275013"/>
              <a:ext cx="482600" cy="458788"/>
            </a:xfrm>
            <a:custGeom>
              <a:avLst/>
              <a:gdLst>
                <a:gd name="T0" fmla="*/ 99 w 192"/>
                <a:gd name="T1" fmla="*/ 150 h 183"/>
                <a:gd name="T2" fmla="*/ 92 w 192"/>
                <a:gd name="T3" fmla="*/ 150 h 183"/>
                <a:gd name="T4" fmla="*/ 39 w 192"/>
                <a:gd name="T5" fmla="*/ 181 h 183"/>
                <a:gd name="T6" fmla="*/ 37 w 192"/>
                <a:gd name="T7" fmla="*/ 179 h 183"/>
                <a:gd name="T8" fmla="*/ 50 w 192"/>
                <a:gd name="T9" fmla="*/ 119 h 183"/>
                <a:gd name="T10" fmla="*/ 48 w 192"/>
                <a:gd name="T11" fmla="*/ 113 h 183"/>
                <a:gd name="T12" fmla="*/ 2 w 192"/>
                <a:gd name="T13" fmla="*/ 72 h 183"/>
                <a:gd name="T14" fmla="*/ 3 w 192"/>
                <a:gd name="T15" fmla="*/ 69 h 183"/>
                <a:gd name="T16" fmla="*/ 64 w 192"/>
                <a:gd name="T17" fmla="*/ 63 h 183"/>
                <a:gd name="T18" fmla="*/ 70 w 192"/>
                <a:gd name="T19" fmla="*/ 59 h 183"/>
                <a:gd name="T20" fmla="*/ 94 w 192"/>
                <a:gd name="T21" fmla="*/ 2 h 183"/>
                <a:gd name="T22" fmla="*/ 97 w 192"/>
                <a:gd name="T23" fmla="*/ 2 h 183"/>
                <a:gd name="T24" fmla="*/ 122 w 192"/>
                <a:gd name="T25" fmla="*/ 59 h 183"/>
                <a:gd name="T26" fmla="*/ 128 w 192"/>
                <a:gd name="T27" fmla="*/ 63 h 183"/>
                <a:gd name="T28" fmla="*/ 189 w 192"/>
                <a:gd name="T29" fmla="*/ 69 h 183"/>
                <a:gd name="T30" fmla="*/ 190 w 192"/>
                <a:gd name="T31" fmla="*/ 72 h 183"/>
                <a:gd name="T32" fmla="*/ 144 w 192"/>
                <a:gd name="T33" fmla="*/ 113 h 183"/>
                <a:gd name="T34" fmla="*/ 141 w 192"/>
                <a:gd name="T35" fmla="*/ 119 h 183"/>
                <a:gd name="T36" fmla="*/ 155 w 192"/>
                <a:gd name="T37" fmla="*/ 179 h 183"/>
                <a:gd name="T38" fmla="*/ 152 w 192"/>
                <a:gd name="T39" fmla="*/ 181 h 183"/>
                <a:gd name="T40" fmla="*/ 99 w 192"/>
                <a:gd name="T41" fmla="*/ 15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2" h="183">
                  <a:moveTo>
                    <a:pt x="99" y="150"/>
                  </a:moveTo>
                  <a:cubicBezTo>
                    <a:pt x="97" y="149"/>
                    <a:pt x="94" y="149"/>
                    <a:pt x="92" y="150"/>
                  </a:cubicBezTo>
                  <a:cubicBezTo>
                    <a:pt x="39" y="181"/>
                    <a:pt x="39" y="181"/>
                    <a:pt x="39" y="181"/>
                  </a:cubicBezTo>
                  <a:cubicBezTo>
                    <a:pt x="37" y="183"/>
                    <a:pt x="36" y="182"/>
                    <a:pt x="37" y="179"/>
                  </a:cubicBezTo>
                  <a:cubicBezTo>
                    <a:pt x="50" y="119"/>
                    <a:pt x="50" y="119"/>
                    <a:pt x="50" y="119"/>
                  </a:cubicBezTo>
                  <a:cubicBezTo>
                    <a:pt x="51" y="117"/>
                    <a:pt x="50" y="114"/>
                    <a:pt x="48" y="113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0" y="70"/>
                    <a:pt x="0" y="69"/>
                    <a:pt x="3" y="69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6" y="63"/>
                    <a:pt x="69" y="61"/>
                    <a:pt x="70" y="59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5" y="0"/>
                    <a:pt x="97" y="0"/>
                    <a:pt x="97" y="2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123" y="61"/>
                    <a:pt x="125" y="63"/>
                    <a:pt x="128" y="63"/>
                  </a:cubicBezTo>
                  <a:cubicBezTo>
                    <a:pt x="189" y="69"/>
                    <a:pt x="189" y="69"/>
                    <a:pt x="189" y="69"/>
                  </a:cubicBezTo>
                  <a:cubicBezTo>
                    <a:pt x="191" y="69"/>
                    <a:pt x="192" y="70"/>
                    <a:pt x="190" y="72"/>
                  </a:cubicBezTo>
                  <a:cubicBezTo>
                    <a:pt x="144" y="113"/>
                    <a:pt x="144" y="113"/>
                    <a:pt x="144" y="113"/>
                  </a:cubicBezTo>
                  <a:cubicBezTo>
                    <a:pt x="142" y="114"/>
                    <a:pt x="141" y="117"/>
                    <a:pt x="141" y="119"/>
                  </a:cubicBezTo>
                  <a:cubicBezTo>
                    <a:pt x="155" y="179"/>
                    <a:pt x="155" y="179"/>
                    <a:pt x="155" y="179"/>
                  </a:cubicBezTo>
                  <a:cubicBezTo>
                    <a:pt x="156" y="182"/>
                    <a:pt x="154" y="183"/>
                    <a:pt x="152" y="181"/>
                  </a:cubicBezTo>
                  <a:lnTo>
                    <a:pt x="99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3C7C5225-BD93-4719-86A4-DAFE97568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838" y="3275013"/>
              <a:ext cx="479425" cy="458788"/>
            </a:xfrm>
            <a:custGeom>
              <a:avLst/>
              <a:gdLst>
                <a:gd name="T0" fmla="*/ 99 w 191"/>
                <a:gd name="T1" fmla="*/ 150 h 183"/>
                <a:gd name="T2" fmla="*/ 92 w 191"/>
                <a:gd name="T3" fmla="*/ 150 h 183"/>
                <a:gd name="T4" fmla="*/ 39 w 191"/>
                <a:gd name="T5" fmla="*/ 181 h 183"/>
                <a:gd name="T6" fmla="*/ 36 w 191"/>
                <a:gd name="T7" fmla="*/ 179 h 183"/>
                <a:gd name="T8" fmla="*/ 50 w 191"/>
                <a:gd name="T9" fmla="*/ 119 h 183"/>
                <a:gd name="T10" fmla="*/ 48 w 191"/>
                <a:gd name="T11" fmla="*/ 113 h 183"/>
                <a:gd name="T12" fmla="*/ 1 w 191"/>
                <a:gd name="T13" fmla="*/ 72 h 183"/>
                <a:gd name="T14" fmla="*/ 2 w 191"/>
                <a:gd name="T15" fmla="*/ 69 h 183"/>
                <a:gd name="T16" fmla="*/ 64 w 191"/>
                <a:gd name="T17" fmla="*/ 63 h 183"/>
                <a:gd name="T18" fmla="*/ 70 w 191"/>
                <a:gd name="T19" fmla="*/ 59 h 183"/>
                <a:gd name="T20" fmla="*/ 94 w 191"/>
                <a:gd name="T21" fmla="*/ 2 h 183"/>
                <a:gd name="T22" fmla="*/ 97 w 191"/>
                <a:gd name="T23" fmla="*/ 2 h 183"/>
                <a:gd name="T24" fmla="*/ 122 w 191"/>
                <a:gd name="T25" fmla="*/ 59 h 183"/>
                <a:gd name="T26" fmla="*/ 127 w 191"/>
                <a:gd name="T27" fmla="*/ 63 h 183"/>
                <a:gd name="T28" fmla="*/ 189 w 191"/>
                <a:gd name="T29" fmla="*/ 69 h 183"/>
                <a:gd name="T30" fmla="*/ 190 w 191"/>
                <a:gd name="T31" fmla="*/ 72 h 183"/>
                <a:gd name="T32" fmla="*/ 143 w 191"/>
                <a:gd name="T33" fmla="*/ 113 h 183"/>
                <a:gd name="T34" fmla="*/ 141 w 191"/>
                <a:gd name="T35" fmla="*/ 119 h 183"/>
                <a:gd name="T36" fmla="*/ 155 w 191"/>
                <a:gd name="T37" fmla="*/ 179 h 183"/>
                <a:gd name="T38" fmla="*/ 152 w 191"/>
                <a:gd name="T39" fmla="*/ 181 h 183"/>
                <a:gd name="T40" fmla="*/ 99 w 191"/>
                <a:gd name="T41" fmla="*/ 15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1" h="183">
                  <a:moveTo>
                    <a:pt x="99" y="150"/>
                  </a:moveTo>
                  <a:cubicBezTo>
                    <a:pt x="97" y="149"/>
                    <a:pt x="94" y="149"/>
                    <a:pt x="92" y="150"/>
                  </a:cubicBezTo>
                  <a:cubicBezTo>
                    <a:pt x="39" y="181"/>
                    <a:pt x="39" y="181"/>
                    <a:pt x="39" y="181"/>
                  </a:cubicBezTo>
                  <a:cubicBezTo>
                    <a:pt x="37" y="183"/>
                    <a:pt x="36" y="182"/>
                    <a:pt x="36" y="179"/>
                  </a:cubicBezTo>
                  <a:cubicBezTo>
                    <a:pt x="50" y="119"/>
                    <a:pt x="50" y="119"/>
                    <a:pt x="50" y="119"/>
                  </a:cubicBezTo>
                  <a:cubicBezTo>
                    <a:pt x="50" y="117"/>
                    <a:pt x="49" y="114"/>
                    <a:pt x="48" y="113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70"/>
                    <a:pt x="0" y="69"/>
                    <a:pt x="2" y="69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6" y="63"/>
                    <a:pt x="69" y="61"/>
                    <a:pt x="70" y="59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5" y="0"/>
                    <a:pt x="96" y="0"/>
                    <a:pt x="97" y="2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122" y="61"/>
                    <a:pt x="125" y="63"/>
                    <a:pt x="127" y="63"/>
                  </a:cubicBezTo>
                  <a:cubicBezTo>
                    <a:pt x="189" y="69"/>
                    <a:pt x="189" y="69"/>
                    <a:pt x="189" y="69"/>
                  </a:cubicBezTo>
                  <a:cubicBezTo>
                    <a:pt x="191" y="69"/>
                    <a:pt x="191" y="70"/>
                    <a:pt x="190" y="72"/>
                  </a:cubicBezTo>
                  <a:cubicBezTo>
                    <a:pt x="143" y="113"/>
                    <a:pt x="143" y="113"/>
                    <a:pt x="143" y="113"/>
                  </a:cubicBezTo>
                  <a:cubicBezTo>
                    <a:pt x="142" y="114"/>
                    <a:pt x="141" y="117"/>
                    <a:pt x="141" y="119"/>
                  </a:cubicBezTo>
                  <a:cubicBezTo>
                    <a:pt x="155" y="179"/>
                    <a:pt x="155" y="179"/>
                    <a:pt x="155" y="179"/>
                  </a:cubicBezTo>
                  <a:cubicBezTo>
                    <a:pt x="155" y="182"/>
                    <a:pt x="154" y="183"/>
                    <a:pt x="152" y="181"/>
                  </a:cubicBezTo>
                  <a:lnTo>
                    <a:pt x="99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0" name="Arrow: Pentagon 69">
            <a:extLst>
              <a:ext uri="{FF2B5EF4-FFF2-40B4-BE49-F238E27FC236}">
                <a16:creationId xmlns:a16="http://schemas.microsoft.com/office/drawing/2014/main" id="{E0847B8E-57D7-479E-B856-779ECA5C0AAC}"/>
              </a:ext>
            </a:extLst>
          </p:cNvPr>
          <p:cNvSpPr/>
          <p:nvPr/>
        </p:nvSpPr>
        <p:spPr>
          <a:xfrm rot="5400000">
            <a:off x="8750878" y="2505522"/>
            <a:ext cx="1251070" cy="74217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16D63D0-F27C-4041-B4B2-F9AF19C52AB0}"/>
              </a:ext>
            </a:extLst>
          </p:cNvPr>
          <p:cNvGrpSpPr/>
          <p:nvPr/>
        </p:nvGrpSpPr>
        <p:grpSpPr>
          <a:xfrm flipH="1">
            <a:off x="9173926" y="2596870"/>
            <a:ext cx="393895" cy="478853"/>
            <a:chOff x="10004425" y="2801938"/>
            <a:chExt cx="404813" cy="492126"/>
          </a:xfrm>
          <a:solidFill>
            <a:schemeClr val="bg1"/>
          </a:solidFill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51545103-6981-4DB4-9974-6A7A30D979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39350" y="2801938"/>
              <a:ext cx="323850" cy="327025"/>
            </a:xfrm>
            <a:custGeom>
              <a:avLst/>
              <a:gdLst>
                <a:gd name="T0" fmla="*/ 84 w 84"/>
                <a:gd name="T1" fmla="*/ 42 h 85"/>
                <a:gd name="T2" fmla="*/ 42 w 84"/>
                <a:gd name="T3" fmla="*/ 0 h 85"/>
                <a:gd name="T4" fmla="*/ 0 w 84"/>
                <a:gd name="T5" fmla="*/ 42 h 85"/>
                <a:gd name="T6" fmla="*/ 42 w 84"/>
                <a:gd name="T7" fmla="*/ 85 h 85"/>
                <a:gd name="T8" fmla="*/ 84 w 84"/>
                <a:gd name="T9" fmla="*/ 42 h 85"/>
                <a:gd name="T10" fmla="*/ 42 w 84"/>
                <a:gd name="T11" fmla="*/ 72 h 85"/>
                <a:gd name="T12" fmla="*/ 12 w 84"/>
                <a:gd name="T13" fmla="*/ 42 h 85"/>
                <a:gd name="T14" fmla="*/ 42 w 84"/>
                <a:gd name="T15" fmla="*/ 13 h 85"/>
                <a:gd name="T16" fmla="*/ 72 w 84"/>
                <a:gd name="T17" fmla="*/ 42 h 85"/>
                <a:gd name="T18" fmla="*/ 42 w 84"/>
                <a:gd name="T19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2" y="85"/>
                  </a:cubicBezTo>
                  <a:cubicBezTo>
                    <a:pt x="65" y="85"/>
                    <a:pt x="84" y="66"/>
                    <a:pt x="84" y="42"/>
                  </a:cubicBezTo>
                  <a:close/>
                  <a:moveTo>
                    <a:pt x="42" y="72"/>
                  </a:moveTo>
                  <a:cubicBezTo>
                    <a:pt x="26" y="72"/>
                    <a:pt x="12" y="59"/>
                    <a:pt x="12" y="42"/>
                  </a:cubicBezTo>
                  <a:cubicBezTo>
                    <a:pt x="12" y="26"/>
                    <a:pt x="26" y="13"/>
                    <a:pt x="42" y="13"/>
                  </a:cubicBezTo>
                  <a:cubicBezTo>
                    <a:pt x="58" y="13"/>
                    <a:pt x="72" y="26"/>
                    <a:pt x="72" y="42"/>
                  </a:cubicBezTo>
                  <a:cubicBezTo>
                    <a:pt x="72" y="59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id-ID"/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7B9DA2AD-47F1-4320-8424-32CEAF080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3975" y="3097213"/>
              <a:ext cx="195263" cy="196850"/>
            </a:xfrm>
            <a:custGeom>
              <a:avLst/>
              <a:gdLst>
                <a:gd name="T0" fmla="*/ 28 w 51"/>
                <a:gd name="T1" fmla="*/ 0 h 51"/>
                <a:gd name="T2" fmla="*/ 0 w 51"/>
                <a:gd name="T3" fmla="*/ 12 h 51"/>
                <a:gd name="T4" fmla="*/ 26 w 51"/>
                <a:gd name="T5" fmla="*/ 51 h 51"/>
                <a:gd name="T6" fmla="*/ 29 w 51"/>
                <a:gd name="T7" fmla="*/ 29 h 51"/>
                <a:gd name="T8" fmla="*/ 51 w 51"/>
                <a:gd name="T9" fmla="*/ 35 h 51"/>
                <a:gd name="T10" fmla="*/ 28 w 51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1">
                  <a:moveTo>
                    <a:pt x="28" y="0"/>
                  </a:moveTo>
                  <a:cubicBezTo>
                    <a:pt x="21" y="7"/>
                    <a:pt x="11" y="11"/>
                    <a:pt x="0" y="12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51" y="35"/>
                    <a:pt x="51" y="35"/>
                    <a:pt x="51" y="35"/>
                  </a:cubicBez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id-ID"/>
            </a:p>
          </p:txBody>
        </p:sp>
        <p:sp>
          <p:nvSpPr>
            <p:cNvPr id="85" name="Freeform 7">
              <a:extLst>
                <a:ext uri="{FF2B5EF4-FFF2-40B4-BE49-F238E27FC236}">
                  <a16:creationId xmlns:a16="http://schemas.microsoft.com/office/drawing/2014/main" id="{98E6BA0A-A129-4ADD-93C2-9739761D8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4425" y="3105151"/>
              <a:ext cx="196850" cy="188913"/>
            </a:xfrm>
            <a:custGeom>
              <a:avLst/>
              <a:gdLst>
                <a:gd name="T0" fmla="*/ 0 w 51"/>
                <a:gd name="T1" fmla="*/ 33 h 49"/>
                <a:gd name="T2" fmla="*/ 22 w 51"/>
                <a:gd name="T3" fmla="*/ 27 h 49"/>
                <a:gd name="T4" fmla="*/ 25 w 51"/>
                <a:gd name="T5" fmla="*/ 49 h 49"/>
                <a:gd name="T6" fmla="*/ 51 w 51"/>
                <a:gd name="T7" fmla="*/ 10 h 49"/>
                <a:gd name="T8" fmla="*/ 22 w 51"/>
                <a:gd name="T9" fmla="*/ 0 h 49"/>
                <a:gd name="T10" fmla="*/ 0 w 51"/>
                <a:gd name="T11" fmla="*/ 3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9">
                  <a:moveTo>
                    <a:pt x="0" y="33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0" y="10"/>
                    <a:pt x="30" y="6"/>
                    <a:pt x="22" y="0"/>
                  </a:cubicBez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id-ID"/>
            </a:p>
          </p:txBody>
        </p:sp>
        <p:sp>
          <p:nvSpPr>
            <p:cNvPr id="86" name="Freeform 8">
              <a:extLst>
                <a:ext uri="{FF2B5EF4-FFF2-40B4-BE49-F238E27FC236}">
                  <a16:creationId xmlns:a16="http://schemas.microsoft.com/office/drawing/2014/main" id="{5E8F8171-5747-4CB2-8A8D-505BFBF9B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5075" y="2886076"/>
              <a:ext cx="157163" cy="149225"/>
            </a:xfrm>
            <a:custGeom>
              <a:avLst/>
              <a:gdLst>
                <a:gd name="T0" fmla="*/ 38 w 41"/>
                <a:gd name="T1" fmla="*/ 14 h 39"/>
                <a:gd name="T2" fmla="*/ 31 w 41"/>
                <a:gd name="T3" fmla="*/ 13 h 39"/>
                <a:gd name="T4" fmla="*/ 25 w 41"/>
                <a:gd name="T5" fmla="*/ 9 h 39"/>
                <a:gd name="T6" fmla="*/ 22 w 41"/>
                <a:gd name="T7" fmla="*/ 2 h 39"/>
                <a:gd name="T8" fmla="*/ 19 w 41"/>
                <a:gd name="T9" fmla="*/ 2 h 39"/>
                <a:gd name="T10" fmla="*/ 16 w 41"/>
                <a:gd name="T11" fmla="*/ 9 h 39"/>
                <a:gd name="T12" fmla="*/ 10 w 41"/>
                <a:gd name="T13" fmla="*/ 13 h 39"/>
                <a:gd name="T14" fmla="*/ 2 w 41"/>
                <a:gd name="T15" fmla="*/ 14 h 39"/>
                <a:gd name="T16" fmla="*/ 1 w 41"/>
                <a:gd name="T17" fmla="*/ 17 h 39"/>
                <a:gd name="T18" fmla="*/ 7 w 41"/>
                <a:gd name="T19" fmla="*/ 22 h 39"/>
                <a:gd name="T20" fmla="*/ 9 w 41"/>
                <a:gd name="T21" fmla="*/ 29 h 39"/>
                <a:gd name="T22" fmla="*/ 8 w 41"/>
                <a:gd name="T23" fmla="*/ 36 h 39"/>
                <a:gd name="T24" fmla="*/ 10 w 41"/>
                <a:gd name="T25" fmla="*/ 38 h 39"/>
                <a:gd name="T26" fmla="*/ 17 w 41"/>
                <a:gd name="T27" fmla="*/ 34 h 39"/>
                <a:gd name="T28" fmla="*/ 24 w 41"/>
                <a:gd name="T29" fmla="*/ 34 h 39"/>
                <a:gd name="T30" fmla="*/ 30 w 41"/>
                <a:gd name="T31" fmla="*/ 38 h 39"/>
                <a:gd name="T32" fmla="*/ 33 w 41"/>
                <a:gd name="T33" fmla="*/ 36 h 39"/>
                <a:gd name="T34" fmla="*/ 31 w 41"/>
                <a:gd name="T35" fmla="*/ 29 h 39"/>
                <a:gd name="T36" fmla="*/ 34 w 41"/>
                <a:gd name="T37" fmla="*/ 22 h 39"/>
                <a:gd name="T38" fmla="*/ 39 w 41"/>
                <a:gd name="T39" fmla="*/ 17 h 39"/>
                <a:gd name="T40" fmla="*/ 38 w 41"/>
                <a:gd name="T41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39">
                  <a:moveTo>
                    <a:pt x="38" y="14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29" y="13"/>
                    <a:pt x="26" y="11"/>
                    <a:pt x="25" y="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0"/>
                    <a:pt x="20" y="0"/>
                    <a:pt x="19" y="2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11"/>
                    <a:pt x="12" y="13"/>
                    <a:pt x="10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6"/>
                    <a:pt x="1" y="17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9" y="24"/>
                    <a:pt x="10" y="27"/>
                    <a:pt x="9" y="29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8"/>
                    <a:pt x="8" y="39"/>
                    <a:pt x="10" y="38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3"/>
                    <a:pt x="22" y="33"/>
                    <a:pt x="24" y="34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2" y="39"/>
                    <a:pt x="34" y="38"/>
                    <a:pt x="33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7"/>
                    <a:pt x="32" y="24"/>
                    <a:pt x="34" y="22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1" y="16"/>
                    <a:pt x="41" y="14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id-ID"/>
            </a:p>
          </p:txBody>
        </p:sp>
      </p:grpSp>
      <p:sp>
        <p:nvSpPr>
          <p:cNvPr id="89" name="Isosceles Triangle 88">
            <a:extLst>
              <a:ext uri="{FF2B5EF4-FFF2-40B4-BE49-F238E27FC236}">
                <a16:creationId xmlns:a16="http://schemas.microsoft.com/office/drawing/2014/main" id="{B25D857A-BAE6-4F27-9068-03B03071233B}"/>
              </a:ext>
            </a:extLst>
          </p:cNvPr>
          <p:cNvSpPr/>
          <p:nvPr/>
        </p:nvSpPr>
        <p:spPr>
          <a:xfrm>
            <a:off x="6671084" y="2437002"/>
            <a:ext cx="182225" cy="260571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Isosceles Triangle 89">
            <a:extLst>
              <a:ext uri="{FF2B5EF4-FFF2-40B4-BE49-F238E27FC236}">
                <a16:creationId xmlns:a16="http://schemas.microsoft.com/office/drawing/2014/main" id="{12EBE415-6FFB-4343-BFF7-C53618FA83F2}"/>
              </a:ext>
            </a:extLst>
          </p:cNvPr>
          <p:cNvSpPr/>
          <p:nvPr/>
        </p:nvSpPr>
        <p:spPr>
          <a:xfrm>
            <a:off x="2009484" y="2437002"/>
            <a:ext cx="182225" cy="260571"/>
          </a:xfrm>
          <a:prstGeom prst="triangle">
            <a:avLst>
              <a:gd name="adj" fmla="val 10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9C2D65-FAEB-4D47-8336-738C05CA89CB}"/>
              </a:ext>
            </a:extLst>
          </p:cNvPr>
          <p:cNvSpPr txBox="1"/>
          <p:nvPr/>
        </p:nvSpPr>
        <p:spPr>
          <a:xfrm>
            <a:off x="2460308" y="4091815"/>
            <a:ext cx="2563703" cy="8254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elit, sed do eiusmod tempor incididunt ut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E04822-A20C-4257-AFF5-5329CC9D4F48}"/>
              </a:ext>
            </a:extLst>
          </p:cNvPr>
          <p:cNvSpPr txBox="1"/>
          <p:nvPr/>
        </p:nvSpPr>
        <p:spPr>
          <a:xfrm>
            <a:off x="2460309" y="3637432"/>
            <a:ext cx="2312626" cy="419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Roboto Slab" pitchFamily="2" charset="0"/>
                <a:cs typeface="Poppins" panose="00000500000000000000" pitchFamily="2" charset="0"/>
              </a:rPr>
              <a:t>TITTLE NAME</a:t>
            </a:r>
            <a:endParaRPr lang="id-ID" sz="16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  <a:ea typeface="Roboto Slab" pitchFamily="2" charset="0"/>
              <a:cs typeface="Poppins" panose="000005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D1B53B5-0AE6-42BF-875C-36FB3E111BEB}"/>
              </a:ext>
            </a:extLst>
          </p:cNvPr>
          <p:cNvSpPr txBox="1"/>
          <p:nvPr/>
        </p:nvSpPr>
        <p:spPr>
          <a:xfrm>
            <a:off x="7192724" y="4091815"/>
            <a:ext cx="2563703" cy="8254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elit, sed do eiusmod tempor incididunt ut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1993C52-DA0F-4D42-A4CE-3D6D472A96C4}"/>
              </a:ext>
            </a:extLst>
          </p:cNvPr>
          <p:cNvSpPr txBox="1"/>
          <p:nvPr/>
        </p:nvSpPr>
        <p:spPr>
          <a:xfrm>
            <a:off x="7192725" y="3637432"/>
            <a:ext cx="2312626" cy="419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Roboto Slab" pitchFamily="2" charset="0"/>
                <a:cs typeface="Poppins" panose="00000500000000000000" pitchFamily="2" charset="0"/>
              </a:rPr>
              <a:t>TITTLE NAME</a:t>
            </a:r>
            <a:endParaRPr lang="id-ID" sz="16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  <a:ea typeface="Roboto Slab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996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6C34971-9E7B-4FEE-A534-339B3886C1C6}"/>
              </a:ext>
            </a:extLst>
          </p:cNvPr>
          <p:cNvSpPr/>
          <p:nvPr/>
        </p:nvSpPr>
        <p:spPr>
          <a:xfrm>
            <a:off x="3429000" y="720000"/>
            <a:ext cx="2709000" cy="27076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E498E0-6639-4A3E-B367-B89EBB6D99CE}"/>
              </a:ext>
            </a:extLst>
          </p:cNvPr>
          <p:cNvSpPr/>
          <p:nvPr/>
        </p:nvSpPr>
        <p:spPr>
          <a:xfrm>
            <a:off x="720000" y="3427677"/>
            <a:ext cx="2709000" cy="2707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F0F3A2-D4E1-474D-ACDF-78B4604F9A06}"/>
              </a:ext>
            </a:extLst>
          </p:cNvPr>
          <p:cNvSpPr txBox="1"/>
          <p:nvPr/>
        </p:nvSpPr>
        <p:spPr>
          <a:xfrm>
            <a:off x="6985572" y="1205246"/>
            <a:ext cx="4778326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dirty="0">
                <a:latin typeface="Montserrat" panose="00000500000000000000" pitchFamily="2" charset="0"/>
                <a:ea typeface="Roboto Slab" pitchFamily="2" charset="0"/>
              </a:rPr>
              <a:t>LEARN  COURSE</a:t>
            </a:r>
          </a:p>
          <a:p>
            <a:r>
              <a:rPr lang="en-US" sz="3600" dirty="0">
                <a:latin typeface="Montserrat" panose="00000500000000000000" pitchFamily="2" charset="0"/>
                <a:ea typeface="Roboto Slab" pitchFamily="2" charset="0"/>
              </a:rPr>
              <a:t>ONLINE</a:t>
            </a:r>
            <a:endParaRPr lang="id-ID" sz="3600" dirty="0">
              <a:latin typeface="Montserrat" panose="00000500000000000000" pitchFamily="2" charset="0"/>
              <a:ea typeface="Roboto Slab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34DBD3-DF91-4F19-A054-1F9BB57AE4F1}"/>
              </a:ext>
            </a:extLst>
          </p:cNvPr>
          <p:cNvSpPr txBox="1"/>
          <p:nvPr/>
        </p:nvSpPr>
        <p:spPr>
          <a:xfrm>
            <a:off x="6985572" y="2521489"/>
            <a:ext cx="414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anose="00000500000000000000" pitchFamily="2" charset="0"/>
                <a:ea typeface="Roboto" pitchFamily="2" charset="0"/>
              </a:rPr>
              <a:t>Write Something Caption Here</a:t>
            </a: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51757D7D-DEC8-4798-BCDB-20E58A28976D}"/>
              </a:ext>
            </a:extLst>
          </p:cNvPr>
          <p:cNvSpPr>
            <a:spLocks noEditPoints="1"/>
          </p:cNvSpPr>
          <p:nvPr/>
        </p:nvSpPr>
        <p:spPr bwMode="auto">
          <a:xfrm>
            <a:off x="4475524" y="1839550"/>
            <a:ext cx="615950" cy="469900"/>
          </a:xfrm>
          <a:custGeom>
            <a:avLst/>
            <a:gdLst>
              <a:gd name="T0" fmla="*/ 347 w 347"/>
              <a:gd name="T1" fmla="*/ 236 h 265"/>
              <a:gd name="T2" fmla="*/ 347 w 347"/>
              <a:gd name="T3" fmla="*/ 244 h 265"/>
              <a:gd name="T4" fmla="*/ 341 w 347"/>
              <a:gd name="T5" fmla="*/ 258 h 265"/>
              <a:gd name="T6" fmla="*/ 327 w 347"/>
              <a:gd name="T7" fmla="*/ 265 h 265"/>
              <a:gd name="T8" fmla="*/ 20 w 347"/>
              <a:gd name="T9" fmla="*/ 265 h 265"/>
              <a:gd name="T10" fmla="*/ 6 w 347"/>
              <a:gd name="T11" fmla="*/ 259 h 265"/>
              <a:gd name="T12" fmla="*/ 0 w 347"/>
              <a:gd name="T13" fmla="*/ 246 h 265"/>
              <a:gd name="T14" fmla="*/ 0 w 347"/>
              <a:gd name="T15" fmla="*/ 236 h 265"/>
              <a:gd name="T16" fmla="*/ 4 w 347"/>
              <a:gd name="T17" fmla="*/ 232 h 265"/>
              <a:gd name="T18" fmla="*/ 343 w 347"/>
              <a:gd name="T19" fmla="*/ 232 h 265"/>
              <a:gd name="T20" fmla="*/ 347 w 347"/>
              <a:gd name="T21" fmla="*/ 236 h 265"/>
              <a:gd name="T22" fmla="*/ 339 w 347"/>
              <a:gd name="T23" fmla="*/ 240 h 265"/>
              <a:gd name="T24" fmla="*/ 8 w 347"/>
              <a:gd name="T25" fmla="*/ 240 h 265"/>
              <a:gd name="T26" fmla="*/ 8 w 347"/>
              <a:gd name="T27" fmla="*/ 246 h 265"/>
              <a:gd name="T28" fmla="*/ 12 w 347"/>
              <a:gd name="T29" fmla="*/ 253 h 265"/>
              <a:gd name="T30" fmla="*/ 20 w 347"/>
              <a:gd name="T31" fmla="*/ 257 h 265"/>
              <a:gd name="T32" fmla="*/ 327 w 347"/>
              <a:gd name="T33" fmla="*/ 257 h 265"/>
              <a:gd name="T34" fmla="*/ 335 w 347"/>
              <a:gd name="T35" fmla="*/ 252 h 265"/>
              <a:gd name="T36" fmla="*/ 339 w 347"/>
              <a:gd name="T37" fmla="*/ 244 h 265"/>
              <a:gd name="T38" fmla="*/ 339 w 347"/>
              <a:gd name="T39" fmla="*/ 240 h 265"/>
              <a:gd name="T40" fmla="*/ 25 w 347"/>
              <a:gd name="T41" fmla="*/ 211 h 265"/>
              <a:gd name="T42" fmla="*/ 25 w 347"/>
              <a:gd name="T43" fmla="*/ 17 h 265"/>
              <a:gd name="T44" fmla="*/ 29 w 347"/>
              <a:gd name="T45" fmla="*/ 5 h 265"/>
              <a:gd name="T46" fmla="*/ 41 w 347"/>
              <a:gd name="T47" fmla="*/ 0 h 265"/>
              <a:gd name="T48" fmla="*/ 306 w 347"/>
              <a:gd name="T49" fmla="*/ 0 h 265"/>
              <a:gd name="T50" fmla="*/ 318 w 347"/>
              <a:gd name="T51" fmla="*/ 5 h 265"/>
              <a:gd name="T52" fmla="*/ 323 w 347"/>
              <a:gd name="T53" fmla="*/ 17 h 265"/>
              <a:gd name="T54" fmla="*/ 323 w 347"/>
              <a:gd name="T55" fmla="*/ 211 h 265"/>
              <a:gd name="T56" fmla="*/ 318 w 347"/>
              <a:gd name="T57" fmla="*/ 215 h 265"/>
              <a:gd name="T58" fmla="*/ 314 w 347"/>
              <a:gd name="T59" fmla="*/ 211 h 265"/>
              <a:gd name="T60" fmla="*/ 314 w 347"/>
              <a:gd name="T61" fmla="*/ 17 h 265"/>
              <a:gd name="T62" fmla="*/ 312 w 347"/>
              <a:gd name="T63" fmla="*/ 11 h 265"/>
              <a:gd name="T64" fmla="*/ 306 w 347"/>
              <a:gd name="T65" fmla="*/ 8 h 265"/>
              <a:gd name="T66" fmla="*/ 41 w 347"/>
              <a:gd name="T67" fmla="*/ 8 h 265"/>
              <a:gd name="T68" fmla="*/ 33 w 347"/>
              <a:gd name="T69" fmla="*/ 17 h 265"/>
              <a:gd name="T70" fmla="*/ 33 w 347"/>
              <a:gd name="T71" fmla="*/ 211 h 265"/>
              <a:gd name="T72" fmla="*/ 29 w 347"/>
              <a:gd name="T73" fmla="*/ 215 h 265"/>
              <a:gd name="T74" fmla="*/ 25 w 347"/>
              <a:gd name="T75" fmla="*/ 211 h 265"/>
              <a:gd name="T76" fmla="*/ 294 w 347"/>
              <a:gd name="T77" fmla="*/ 25 h 265"/>
              <a:gd name="T78" fmla="*/ 298 w 347"/>
              <a:gd name="T79" fmla="*/ 29 h 265"/>
              <a:gd name="T80" fmla="*/ 298 w 347"/>
              <a:gd name="T81" fmla="*/ 211 h 265"/>
              <a:gd name="T82" fmla="*/ 294 w 347"/>
              <a:gd name="T83" fmla="*/ 215 h 265"/>
              <a:gd name="T84" fmla="*/ 54 w 347"/>
              <a:gd name="T85" fmla="*/ 215 h 265"/>
              <a:gd name="T86" fmla="*/ 49 w 347"/>
              <a:gd name="T87" fmla="*/ 211 h 265"/>
              <a:gd name="T88" fmla="*/ 49 w 347"/>
              <a:gd name="T89" fmla="*/ 29 h 265"/>
              <a:gd name="T90" fmla="*/ 54 w 347"/>
              <a:gd name="T91" fmla="*/ 25 h 265"/>
              <a:gd name="T92" fmla="*/ 294 w 347"/>
              <a:gd name="T93" fmla="*/ 25 h 265"/>
              <a:gd name="T94" fmla="*/ 289 w 347"/>
              <a:gd name="T95" fmla="*/ 33 h 265"/>
              <a:gd name="T96" fmla="*/ 58 w 347"/>
              <a:gd name="T97" fmla="*/ 33 h 265"/>
              <a:gd name="T98" fmla="*/ 58 w 347"/>
              <a:gd name="T99" fmla="*/ 207 h 265"/>
              <a:gd name="T100" fmla="*/ 289 w 347"/>
              <a:gd name="T101" fmla="*/ 207 h 265"/>
              <a:gd name="T102" fmla="*/ 289 w 347"/>
              <a:gd name="T103" fmla="*/ 33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7" h="265">
                <a:moveTo>
                  <a:pt x="347" y="236"/>
                </a:moveTo>
                <a:cubicBezTo>
                  <a:pt x="347" y="244"/>
                  <a:pt x="347" y="244"/>
                  <a:pt x="347" y="244"/>
                </a:cubicBezTo>
                <a:cubicBezTo>
                  <a:pt x="347" y="249"/>
                  <a:pt x="345" y="254"/>
                  <a:pt x="341" y="258"/>
                </a:cubicBezTo>
                <a:cubicBezTo>
                  <a:pt x="336" y="263"/>
                  <a:pt x="332" y="265"/>
                  <a:pt x="327" y="265"/>
                </a:cubicBezTo>
                <a:cubicBezTo>
                  <a:pt x="20" y="265"/>
                  <a:pt x="20" y="265"/>
                  <a:pt x="20" y="265"/>
                </a:cubicBezTo>
                <a:cubicBezTo>
                  <a:pt x="16" y="265"/>
                  <a:pt x="11" y="263"/>
                  <a:pt x="6" y="259"/>
                </a:cubicBezTo>
                <a:cubicBezTo>
                  <a:pt x="2" y="255"/>
                  <a:pt x="0" y="251"/>
                  <a:pt x="0" y="246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33"/>
                  <a:pt x="1" y="232"/>
                  <a:pt x="4" y="232"/>
                </a:cubicBezTo>
                <a:cubicBezTo>
                  <a:pt x="343" y="232"/>
                  <a:pt x="343" y="232"/>
                  <a:pt x="343" y="232"/>
                </a:cubicBezTo>
                <a:cubicBezTo>
                  <a:pt x="346" y="232"/>
                  <a:pt x="347" y="233"/>
                  <a:pt x="347" y="236"/>
                </a:cubicBezTo>
                <a:close/>
                <a:moveTo>
                  <a:pt x="339" y="240"/>
                </a:moveTo>
                <a:cubicBezTo>
                  <a:pt x="8" y="240"/>
                  <a:pt x="8" y="240"/>
                  <a:pt x="8" y="240"/>
                </a:cubicBezTo>
                <a:cubicBezTo>
                  <a:pt x="8" y="246"/>
                  <a:pt x="8" y="246"/>
                  <a:pt x="8" y="246"/>
                </a:cubicBezTo>
                <a:cubicBezTo>
                  <a:pt x="8" y="248"/>
                  <a:pt x="9" y="250"/>
                  <a:pt x="12" y="253"/>
                </a:cubicBezTo>
                <a:cubicBezTo>
                  <a:pt x="15" y="255"/>
                  <a:pt x="18" y="257"/>
                  <a:pt x="20" y="257"/>
                </a:cubicBezTo>
                <a:cubicBezTo>
                  <a:pt x="327" y="257"/>
                  <a:pt x="327" y="257"/>
                  <a:pt x="327" y="257"/>
                </a:cubicBezTo>
                <a:cubicBezTo>
                  <a:pt x="329" y="257"/>
                  <a:pt x="332" y="255"/>
                  <a:pt x="335" y="252"/>
                </a:cubicBezTo>
                <a:cubicBezTo>
                  <a:pt x="338" y="249"/>
                  <a:pt x="339" y="247"/>
                  <a:pt x="339" y="244"/>
                </a:cubicBezTo>
                <a:lnTo>
                  <a:pt x="339" y="240"/>
                </a:lnTo>
                <a:close/>
                <a:moveTo>
                  <a:pt x="25" y="211"/>
                </a:moveTo>
                <a:cubicBezTo>
                  <a:pt x="25" y="17"/>
                  <a:pt x="25" y="17"/>
                  <a:pt x="25" y="17"/>
                </a:cubicBezTo>
                <a:cubicBezTo>
                  <a:pt x="25" y="12"/>
                  <a:pt x="26" y="8"/>
                  <a:pt x="29" y="5"/>
                </a:cubicBezTo>
                <a:cubicBezTo>
                  <a:pt x="32" y="2"/>
                  <a:pt x="36" y="0"/>
                  <a:pt x="41" y="0"/>
                </a:cubicBezTo>
                <a:cubicBezTo>
                  <a:pt x="306" y="0"/>
                  <a:pt x="306" y="0"/>
                  <a:pt x="306" y="0"/>
                </a:cubicBezTo>
                <a:cubicBezTo>
                  <a:pt x="311" y="0"/>
                  <a:pt x="314" y="2"/>
                  <a:pt x="318" y="5"/>
                </a:cubicBezTo>
                <a:cubicBezTo>
                  <a:pt x="321" y="8"/>
                  <a:pt x="323" y="12"/>
                  <a:pt x="323" y="17"/>
                </a:cubicBezTo>
                <a:cubicBezTo>
                  <a:pt x="323" y="211"/>
                  <a:pt x="323" y="211"/>
                  <a:pt x="323" y="211"/>
                </a:cubicBezTo>
                <a:cubicBezTo>
                  <a:pt x="323" y="214"/>
                  <a:pt x="321" y="215"/>
                  <a:pt x="318" y="215"/>
                </a:cubicBezTo>
                <a:cubicBezTo>
                  <a:pt x="316" y="215"/>
                  <a:pt x="314" y="214"/>
                  <a:pt x="314" y="211"/>
                </a:cubicBezTo>
                <a:cubicBezTo>
                  <a:pt x="314" y="17"/>
                  <a:pt x="314" y="17"/>
                  <a:pt x="314" y="17"/>
                </a:cubicBezTo>
                <a:cubicBezTo>
                  <a:pt x="314" y="15"/>
                  <a:pt x="314" y="13"/>
                  <a:pt x="312" y="11"/>
                </a:cubicBezTo>
                <a:cubicBezTo>
                  <a:pt x="310" y="9"/>
                  <a:pt x="308" y="8"/>
                  <a:pt x="306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36" y="8"/>
                  <a:pt x="33" y="11"/>
                  <a:pt x="33" y="17"/>
                </a:cubicBezTo>
                <a:cubicBezTo>
                  <a:pt x="33" y="211"/>
                  <a:pt x="33" y="211"/>
                  <a:pt x="33" y="211"/>
                </a:cubicBezTo>
                <a:cubicBezTo>
                  <a:pt x="33" y="214"/>
                  <a:pt x="31" y="215"/>
                  <a:pt x="29" y="215"/>
                </a:cubicBezTo>
                <a:cubicBezTo>
                  <a:pt x="26" y="215"/>
                  <a:pt x="25" y="214"/>
                  <a:pt x="25" y="211"/>
                </a:cubicBezTo>
                <a:close/>
                <a:moveTo>
                  <a:pt x="294" y="25"/>
                </a:moveTo>
                <a:cubicBezTo>
                  <a:pt x="296" y="25"/>
                  <a:pt x="298" y="26"/>
                  <a:pt x="298" y="29"/>
                </a:cubicBezTo>
                <a:cubicBezTo>
                  <a:pt x="298" y="211"/>
                  <a:pt x="298" y="211"/>
                  <a:pt x="298" y="211"/>
                </a:cubicBezTo>
                <a:cubicBezTo>
                  <a:pt x="298" y="214"/>
                  <a:pt x="296" y="215"/>
                  <a:pt x="294" y="215"/>
                </a:cubicBezTo>
                <a:cubicBezTo>
                  <a:pt x="54" y="215"/>
                  <a:pt x="54" y="215"/>
                  <a:pt x="54" y="215"/>
                </a:cubicBezTo>
                <a:cubicBezTo>
                  <a:pt x="51" y="215"/>
                  <a:pt x="49" y="214"/>
                  <a:pt x="49" y="211"/>
                </a:cubicBezTo>
                <a:cubicBezTo>
                  <a:pt x="49" y="29"/>
                  <a:pt x="49" y="29"/>
                  <a:pt x="49" y="29"/>
                </a:cubicBezTo>
                <a:cubicBezTo>
                  <a:pt x="49" y="26"/>
                  <a:pt x="51" y="25"/>
                  <a:pt x="54" y="25"/>
                </a:cubicBezTo>
                <a:lnTo>
                  <a:pt x="294" y="25"/>
                </a:lnTo>
                <a:close/>
                <a:moveTo>
                  <a:pt x="289" y="33"/>
                </a:moveTo>
                <a:cubicBezTo>
                  <a:pt x="58" y="33"/>
                  <a:pt x="58" y="33"/>
                  <a:pt x="58" y="33"/>
                </a:cubicBezTo>
                <a:cubicBezTo>
                  <a:pt x="58" y="207"/>
                  <a:pt x="58" y="207"/>
                  <a:pt x="58" y="207"/>
                </a:cubicBezTo>
                <a:cubicBezTo>
                  <a:pt x="289" y="207"/>
                  <a:pt x="289" y="207"/>
                  <a:pt x="289" y="207"/>
                </a:cubicBezTo>
                <a:lnTo>
                  <a:pt x="289" y="33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91C2CBB8-1772-4E1B-9ABA-7034758F24AF}"/>
              </a:ext>
            </a:extLst>
          </p:cNvPr>
          <p:cNvSpPr>
            <a:spLocks noEditPoints="1"/>
          </p:cNvSpPr>
          <p:nvPr/>
        </p:nvSpPr>
        <p:spPr bwMode="auto">
          <a:xfrm>
            <a:off x="1891143" y="4548550"/>
            <a:ext cx="366713" cy="469900"/>
          </a:xfrm>
          <a:custGeom>
            <a:avLst/>
            <a:gdLst>
              <a:gd name="T0" fmla="*/ 4 w 207"/>
              <a:gd name="T1" fmla="*/ 261 h 265"/>
              <a:gd name="T2" fmla="*/ 0 w 207"/>
              <a:gd name="T3" fmla="*/ 253 h 265"/>
              <a:gd name="T4" fmla="*/ 0 w 207"/>
              <a:gd name="T5" fmla="*/ 12 h 265"/>
              <a:gd name="T6" fmla="*/ 4 w 207"/>
              <a:gd name="T7" fmla="*/ 4 h 265"/>
              <a:gd name="T8" fmla="*/ 13 w 207"/>
              <a:gd name="T9" fmla="*/ 0 h 265"/>
              <a:gd name="T10" fmla="*/ 195 w 207"/>
              <a:gd name="T11" fmla="*/ 0 h 265"/>
              <a:gd name="T12" fmla="*/ 204 w 207"/>
              <a:gd name="T13" fmla="*/ 4 h 265"/>
              <a:gd name="T14" fmla="*/ 207 w 207"/>
              <a:gd name="T15" fmla="*/ 12 h 265"/>
              <a:gd name="T16" fmla="*/ 207 w 207"/>
              <a:gd name="T17" fmla="*/ 253 h 265"/>
              <a:gd name="T18" fmla="*/ 204 w 207"/>
              <a:gd name="T19" fmla="*/ 261 h 265"/>
              <a:gd name="T20" fmla="*/ 195 w 207"/>
              <a:gd name="T21" fmla="*/ 265 h 265"/>
              <a:gd name="T22" fmla="*/ 13 w 207"/>
              <a:gd name="T23" fmla="*/ 265 h 265"/>
              <a:gd name="T24" fmla="*/ 4 w 207"/>
              <a:gd name="T25" fmla="*/ 261 h 265"/>
              <a:gd name="T26" fmla="*/ 9 w 207"/>
              <a:gd name="T27" fmla="*/ 253 h 265"/>
              <a:gd name="T28" fmla="*/ 13 w 207"/>
              <a:gd name="T29" fmla="*/ 257 h 265"/>
              <a:gd name="T30" fmla="*/ 195 w 207"/>
              <a:gd name="T31" fmla="*/ 257 h 265"/>
              <a:gd name="T32" fmla="*/ 199 w 207"/>
              <a:gd name="T33" fmla="*/ 253 h 265"/>
              <a:gd name="T34" fmla="*/ 199 w 207"/>
              <a:gd name="T35" fmla="*/ 12 h 265"/>
              <a:gd name="T36" fmla="*/ 195 w 207"/>
              <a:gd name="T37" fmla="*/ 8 h 265"/>
              <a:gd name="T38" fmla="*/ 13 w 207"/>
              <a:gd name="T39" fmla="*/ 8 h 265"/>
              <a:gd name="T40" fmla="*/ 9 w 207"/>
              <a:gd name="T41" fmla="*/ 12 h 265"/>
              <a:gd name="T42" fmla="*/ 9 w 207"/>
              <a:gd name="T43" fmla="*/ 253 h 265"/>
              <a:gd name="T44" fmla="*/ 25 w 207"/>
              <a:gd name="T45" fmla="*/ 219 h 265"/>
              <a:gd name="T46" fmla="*/ 25 w 207"/>
              <a:gd name="T47" fmla="*/ 29 h 265"/>
              <a:gd name="T48" fmla="*/ 29 w 207"/>
              <a:gd name="T49" fmla="*/ 25 h 265"/>
              <a:gd name="T50" fmla="*/ 178 w 207"/>
              <a:gd name="T51" fmla="*/ 25 h 265"/>
              <a:gd name="T52" fmla="*/ 182 w 207"/>
              <a:gd name="T53" fmla="*/ 29 h 265"/>
              <a:gd name="T54" fmla="*/ 182 w 207"/>
              <a:gd name="T55" fmla="*/ 219 h 265"/>
              <a:gd name="T56" fmla="*/ 178 w 207"/>
              <a:gd name="T57" fmla="*/ 224 h 265"/>
              <a:gd name="T58" fmla="*/ 29 w 207"/>
              <a:gd name="T59" fmla="*/ 224 h 265"/>
              <a:gd name="T60" fmla="*/ 25 w 207"/>
              <a:gd name="T61" fmla="*/ 219 h 265"/>
              <a:gd name="T62" fmla="*/ 33 w 207"/>
              <a:gd name="T63" fmla="*/ 215 h 265"/>
              <a:gd name="T64" fmla="*/ 174 w 207"/>
              <a:gd name="T65" fmla="*/ 215 h 265"/>
              <a:gd name="T66" fmla="*/ 174 w 207"/>
              <a:gd name="T67" fmla="*/ 33 h 265"/>
              <a:gd name="T68" fmla="*/ 33 w 207"/>
              <a:gd name="T69" fmla="*/ 33 h 265"/>
              <a:gd name="T70" fmla="*/ 33 w 207"/>
              <a:gd name="T71" fmla="*/ 215 h 265"/>
              <a:gd name="T72" fmla="*/ 108 w 207"/>
              <a:gd name="T73" fmla="*/ 232 h 265"/>
              <a:gd name="T74" fmla="*/ 114 w 207"/>
              <a:gd name="T75" fmla="*/ 234 h 265"/>
              <a:gd name="T76" fmla="*/ 116 w 207"/>
              <a:gd name="T77" fmla="*/ 240 h 265"/>
              <a:gd name="T78" fmla="*/ 114 w 207"/>
              <a:gd name="T79" fmla="*/ 246 h 265"/>
              <a:gd name="T80" fmla="*/ 108 w 207"/>
              <a:gd name="T81" fmla="*/ 248 h 265"/>
              <a:gd name="T82" fmla="*/ 102 w 207"/>
              <a:gd name="T83" fmla="*/ 246 h 265"/>
              <a:gd name="T84" fmla="*/ 100 w 207"/>
              <a:gd name="T85" fmla="*/ 240 h 265"/>
              <a:gd name="T86" fmla="*/ 102 w 207"/>
              <a:gd name="T87" fmla="*/ 234 h 265"/>
              <a:gd name="T88" fmla="*/ 108 w 207"/>
              <a:gd name="T89" fmla="*/ 232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07" h="265">
                <a:moveTo>
                  <a:pt x="4" y="261"/>
                </a:moveTo>
                <a:cubicBezTo>
                  <a:pt x="2" y="259"/>
                  <a:pt x="0" y="256"/>
                  <a:pt x="0" y="253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9"/>
                  <a:pt x="2" y="6"/>
                  <a:pt x="4" y="4"/>
                </a:cubicBezTo>
                <a:cubicBezTo>
                  <a:pt x="6" y="1"/>
                  <a:pt x="9" y="0"/>
                  <a:pt x="13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98" y="0"/>
                  <a:pt x="201" y="1"/>
                  <a:pt x="204" y="4"/>
                </a:cubicBezTo>
                <a:cubicBezTo>
                  <a:pt x="206" y="6"/>
                  <a:pt x="207" y="9"/>
                  <a:pt x="207" y="12"/>
                </a:cubicBezTo>
                <a:cubicBezTo>
                  <a:pt x="207" y="253"/>
                  <a:pt x="207" y="253"/>
                  <a:pt x="207" y="253"/>
                </a:cubicBezTo>
                <a:cubicBezTo>
                  <a:pt x="207" y="256"/>
                  <a:pt x="206" y="259"/>
                  <a:pt x="204" y="261"/>
                </a:cubicBezTo>
                <a:cubicBezTo>
                  <a:pt x="201" y="264"/>
                  <a:pt x="198" y="265"/>
                  <a:pt x="195" y="265"/>
                </a:cubicBezTo>
                <a:cubicBezTo>
                  <a:pt x="13" y="265"/>
                  <a:pt x="13" y="265"/>
                  <a:pt x="13" y="265"/>
                </a:cubicBezTo>
                <a:cubicBezTo>
                  <a:pt x="9" y="265"/>
                  <a:pt x="6" y="264"/>
                  <a:pt x="4" y="261"/>
                </a:cubicBezTo>
                <a:close/>
                <a:moveTo>
                  <a:pt x="9" y="253"/>
                </a:moveTo>
                <a:cubicBezTo>
                  <a:pt x="9" y="255"/>
                  <a:pt x="10" y="257"/>
                  <a:pt x="13" y="257"/>
                </a:cubicBezTo>
                <a:cubicBezTo>
                  <a:pt x="195" y="257"/>
                  <a:pt x="195" y="257"/>
                  <a:pt x="195" y="257"/>
                </a:cubicBezTo>
                <a:cubicBezTo>
                  <a:pt x="198" y="257"/>
                  <a:pt x="199" y="255"/>
                  <a:pt x="199" y="253"/>
                </a:cubicBezTo>
                <a:cubicBezTo>
                  <a:pt x="199" y="12"/>
                  <a:pt x="199" y="12"/>
                  <a:pt x="199" y="12"/>
                </a:cubicBezTo>
                <a:cubicBezTo>
                  <a:pt x="199" y="10"/>
                  <a:pt x="198" y="8"/>
                  <a:pt x="195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0" y="8"/>
                  <a:pt x="9" y="10"/>
                  <a:pt x="9" y="12"/>
                </a:cubicBezTo>
                <a:lnTo>
                  <a:pt x="9" y="253"/>
                </a:lnTo>
                <a:close/>
                <a:moveTo>
                  <a:pt x="25" y="219"/>
                </a:moveTo>
                <a:cubicBezTo>
                  <a:pt x="25" y="29"/>
                  <a:pt x="25" y="29"/>
                  <a:pt x="25" y="29"/>
                </a:cubicBezTo>
                <a:cubicBezTo>
                  <a:pt x="25" y="26"/>
                  <a:pt x="27" y="25"/>
                  <a:pt x="29" y="25"/>
                </a:cubicBezTo>
                <a:cubicBezTo>
                  <a:pt x="178" y="25"/>
                  <a:pt x="178" y="25"/>
                  <a:pt x="178" y="25"/>
                </a:cubicBezTo>
                <a:cubicBezTo>
                  <a:pt x="181" y="25"/>
                  <a:pt x="182" y="26"/>
                  <a:pt x="182" y="29"/>
                </a:cubicBezTo>
                <a:cubicBezTo>
                  <a:pt x="182" y="219"/>
                  <a:pt x="182" y="219"/>
                  <a:pt x="182" y="219"/>
                </a:cubicBezTo>
                <a:cubicBezTo>
                  <a:pt x="182" y="222"/>
                  <a:pt x="181" y="224"/>
                  <a:pt x="178" y="224"/>
                </a:cubicBezTo>
                <a:cubicBezTo>
                  <a:pt x="29" y="224"/>
                  <a:pt x="29" y="224"/>
                  <a:pt x="29" y="224"/>
                </a:cubicBezTo>
                <a:cubicBezTo>
                  <a:pt x="27" y="224"/>
                  <a:pt x="25" y="222"/>
                  <a:pt x="25" y="219"/>
                </a:cubicBezTo>
                <a:close/>
                <a:moveTo>
                  <a:pt x="33" y="215"/>
                </a:moveTo>
                <a:cubicBezTo>
                  <a:pt x="174" y="215"/>
                  <a:pt x="174" y="215"/>
                  <a:pt x="174" y="215"/>
                </a:cubicBezTo>
                <a:cubicBezTo>
                  <a:pt x="174" y="33"/>
                  <a:pt x="174" y="33"/>
                  <a:pt x="174" y="33"/>
                </a:cubicBezTo>
                <a:cubicBezTo>
                  <a:pt x="33" y="33"/>
                  <a:pt x="33" y="33"/>
                  <a:pt x="33" y="33"/>
                </a:cubicBezTo>
                <a:lnTo>
                  <a:pt x="33" y="215"/>
                </a:lnTo>
                <a:close/>
                <a:moveTo>
                  <a:pt x="108" y="232"/>
                </a:moveTo>
                <a:cubicBezTo>
                  <a:pt x="110" y="232"/>
                  <a:pt x="112" y="233"/>
                  <a:pt x="114" y="234"/>
                </a:cubicBezTo>
                <a:cubicBezTo>
                  <a:pt x="115" y="236"/>
                  <a:pt x="116" y="238"/>
                  <a:pt x="116" y="240"/>
                </a:cubicBezTo>
                <a:cubicBezTo>
                  <a:pt x="116" y="243"/>
                  <a:pt x="115" y="245"/>
                  <a:pt x="114" y="246"/>
                </a:cubicBezTo>
                <a:cubicBezTo>
                  <a:pt x="112" y="248"/>
                  <a:pt x="110" y="248"/>
                  <a:pt x="108" y="248"/>
                </a:cubicBezTo>
                <a:cubicBezTo>
                  <a:pt x="106" y="248"/>
                  <a:pt x="104" y="248"/>
                  <a:pt x="102" y="246"/>
                </a:cubicBezTo>
                <a:cubicBezTo>
                  <a:pt x="100" y="245"/>
                  <a:pt x="100" y="243"/>
                  <a:pt x="100" y="240"/>
                </a:cubicBezTo>
                <a:cubicBezTo>
                  <a:pt x="100" y="238"/>
                  <a:pt x="100" y="236"/>
                  <a:pt x="102" y="234"/>
                </a:cubicBezTo>
                <a:cubicBezTo>
                  <a:pt x="104" y="233"/>
                  <a:pt x="106" y="232"/>
                  <a:pt x="108" y="23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id-ID"/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D273EDEC-39D7-4E03-BEFF-1B1BCC56439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/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85CA919B-95FD-42FA-9F5C-8D8EEA2C06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/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398FB84-252D-4233-9C3E-332CD5A2E977}"/>
              </a:ext>
            </a:extLst>
          </p:cNvPr>
          <p:cNvSpPr/>
          <p:nvPr/>
        </p:nvSpPr>
        <p:spPr>
          <a:xfrm>
            <a:off x="6985572" y="4548550"/>
            <a:ext cx="4778326" cy="892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sed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do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eiusmod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incididunt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ut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labore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et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dolore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magna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aliqua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dolore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magna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BDCB9F-5406-403F-B016-13A810AC0114}"/>
              </a:ext>
            </a:extLst>
          </p:cNvPr>
          <p:cNvSpPr txBox="1"/>
          <p:nvPr/>
        </p:nvSpPr>
        <p:spPr>
          <a:xfrm>
            <a:off x="6985572" y="720000"/>
            <a:ext cx="13962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Montserrat" panose="00000500000000000000" pitchFamily="2" charset="0"/>
                <a:ea typeface="Roboto Slab" pitchFamily="2" charset="0"/>
              </a:rPr>
              <a:t>NURTURE</a:t>
            </a:r>
            <a:endParaRPr lang="id-ID" sz="1800" dirty="0">
              <a:latin typeface="Montserrat" panose="00000500000000000000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065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60789A5-8843-4B97-A0DB-490C3D64DBA7}"/>
              </a:ext>
            </a:extLst>
          </p:cNvPr>
          <p:cNvGrpSpPr/>
          <p:nvPr/>
        </p:nvGrpSpPr>
        <p:grpSpPr>
          <a:xfrm>
            <a:off x="2132923" y="1770743"/>
            <a:ext cx="7986029" cy="3328434"/>
            <a:chOff x="2498583" y="1861457"/>
            <a:chExt cx="7193127" cy="358531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A6F890C-7111-4E82-A947-C3CE04B7F9AE}"/>
                </a:ext>
              </a:extLst>
            </p:cNvPr>
            <p:cNvSpPr/>
            <p:nvPr/>
          </p:nvSpPr>
          <p:spPr>
            <a:xfrm>
              <a:off x="7891710" y="2305957"/>
              <a:ext cx="1800000" cy="31350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Montserrat" panose="00000500000000000000" pitchFamily="2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0153A9-617C-4DA7-AC68-D82B34125B8E}"/>
                </a:ext>
              </a:extLst>
            </p:cNvPr>
            <p:cNvSpPr/>
            <p:nvPr/>
          </p:nvSpPr>
          <p:spPr>
            <a:xfrm>
              <a:off x="4296000" y="2311689"/>
              <a:ext cx="1800000" cy="31350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Montserrat" panose="00000500000000000000" pitchFamily="2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9EC00E9-2087-40BC-A1B5-A2E2EEF97727}"/>
                </a:ext>
              </a:extLst>
            </p:cNvPr>
            <p:cNvSpPr/>
            <p:nvPr/>
          </p:nvSpPr>
          <p:spPr>
            <a:xfrm>
              <a:off x="6093417" y="1861457"/>
              <a:ext cx="1800000" cy="31350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8530C3B-43CF-4FA9-86F1-245EFA42F329}"/>
                </a:ext>
              </a:extLst>
            </p:cNvPr>
            <p:cNvSpPr/>
            <p:nvPr/>
          </p:nvSpPr>
          <p:spPr>
            <a:xfrm>
              <a:off x="2498583" y="1861457"/>
              <a:ext cx="1800000" cy="31350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Montserrat" panose="00000500000000000000" pitchFamily="2" charset="0"/>
              </a:endParaRPr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9139645-6462-4D08-A638-81A46CF03DA6}"/>
              </a:ext>
            </a:extLst>
          </p:cNvPr>
          <p:cNvSpPr/>
          <p:nvPr/>
        </p:nvSpPr>
        <p:spPr>
          <a:xfrm>
            <a:off x="3649537" y="2027751"/>
            <a:ext cx="4921664" cy="2802498"/>
          </a:xfrm>
          <a:custGeom>
            <a:avLst/>
            <a:gdLst/>
            <a:ahLst/>
            <a:cxnLst/>
            <a:rect l="l" t="t" r="r" b="b"/>
            <a:pathLst>
              <a:path w="3081784" h="1754832">
                <a:moveTo>
                  <a:pt x="1856928" y="1195834"/>
                </a:moveTo>
                <a:lnTo>
                  <a:pt x="1856928" y="1645444"/>
                </a:lnTo>
                <a:lnTo>
                  <a:pt x="1943100" y="1645444"/>
                </a:lnTo>
                <a:cubicBezTo>
                  <a:pt x="1989832" y="1645444"/>
                  <a:pt x="2026443" y="1629668"/>
                  <a:pt x="2052935" y="1598116"/>
                </a:cubicBezTo>
                <a:cubicBezTo>
                  <a:pt x="2079426" y="1566565"/>
                  <a:pt x="2092672" y="1525339"/>
                  <a:pt x="2092672" y="1474440"/>
                </a:cubicBezTo>
                <a:lnTo>
                  <a:pt x="2092672" y="1365944"/>
                </a:lnTo>
                <a:cubicBezTo>
                  <a:pt x="2092672" y="1315641"/>
                  <a:pt x="2079426" y="1274713"/>
                  <a:pt x="2052935" y="1243161"/>
                </a:cubicBezTo>
                <a:cubicBezTo>
                  <a:pt x="2026443" y="1211610"/>
                  <a:pt x="1989832" y="1195834"/>
                  <a:pt x="1943100" y="1195834"/>
                </a:cubicBezTo>
                <a:close/>
                <a:moveTo>
                  <a:pt x="2286000" y="1095375"/>
                </a:moveTo>
                <a:lnTo>
                  <a:pt x="2355205" y="1095375"/>
                </a:lnTo>
                <a:lnTo>
                  <a:pt x="2799457" y="1095375"/>
                </a:lnTo>
                <a:lnTo>
                  <a:pt x="2799457" y="1273522"/>
                </a:lnTo>
                <a:lnTo>
                  <a:pt x="2699444" y="1273522"/>
                </a:lnTo>
                <a:lnTo>
                  <a:pt x="2693640" y="1195834"/>
                </a:lnTo>
                <a:lnTo>
                  <a:pt x="2485578" y="1195834"/>
                </a:lnTo>
                <a:lnTo>
                  <a:pt x="2485578" y="1359247"/>
                </a:lnTo>
                <a:lnTo>
                  <a:pt x="2705695" y="1359247"/>
                </a:lnTo>
                <a:lnTo>
                  <a:pt x="2705695" y="1459706"/>
                </a:lnTo>
                <a:lnTo>
                  <a:pt x="2485578" y="1459706"/>
                </a:lnTo>
                <a:lnTo>
                  <a:pt x="2485578" y="1645444"/>
                </a:lnTo>
                <a:lnTo>
                  <a:pt x="2695426" y="1645444"/>
                </a:lnTo>
                <a:lnTo>
                  <a:pt x="2701230" y="1567755"/>
                </a:lnTo>
                <a:lnTo>
                  <a:pt x="2800350" y="1567755"/>
                </a:lnTo>
                <a:lnTo>
                  <a:pt x="2800350" y="1745456"/>
                </a:lnTo>
                <a:lnTo>
                  <a:pt x="2286000" y="1745456"/>
                </a:lnTo>
                <a:lnTo>
                  <a:pt x="2286000" y="1667321"/>
                </a:lnTo>
                <a:lnTo>
                  <a:pt x="2355205" y="1653927"/>
                </a:lnTo>
                <a:lnTo>
                  <a:pt x="2355205" y="1187351"/>
                </a:lnTo>
                <a:lnTo>
                  <a:pt x="2286000" y="1173956"/>
                </a:lnTo>
                <a:close/>
                <a:moveTo>
                  <a:pt x="1657350" y="1095375"/>
                </a:moveTo>
                <a:lnTo>
                  <a:pt x="1726555" y="1095375"/>
                </a:lnTo>
                <a:lnTo>
                  <a:pt x="1949797" y="1095375"/>
                </a:lnTo>
                <a:cubicBezTo>
                  <a:pt x="2029271" y="1095375"/>
                  <a:pt x="2094756" y="1120750"/>
                  <a:pt x="2146250" y="1171501"/>
                </a:cubicBezTo>
                <a:cubicBezTo>
                  <a:pt x="2197745" y="1222251"/>
                  <a:pt x="2223492" y="1287363"/>
                  <a:pt x="2223492" y="1366837"/>
                </a:cubicBezTo>
                <a:lnTo>
                  <a:pt x="2223492" y="1474440"/>
                </a:lnTo>
                <a:cubicBezTo>
                  <a:pt x="2223492" y="1554212"/>
                  <a:pt x="2197745" y="1619324"/>
                  <a:pt x="2146250" y="1669777"/>
                </a:cubicBezTo>
                <a:cubicBezTo>
                  <a:pt x="2094756" y="1720230"/>
                  <a:pt x="2029271" y="1745456"/>
                  <a:pt x="1949797" y="1745456"/>
                </a:cubicBezTo>
                <a:lnTo>
                  <a:pt x="1657350" y="1745456"/>
                </a:lnTo>
                <a:lnTo>
                  <a:pt x="1657350" y="1667321"/>
                </a:lnTo>
                <a:lnTo>
                  <a:pt x="1726555" y="1653927"/>
                </a:lnTo>
                <a:lnTo>
                  <a:pt x="1726555" y="1187351"/>
                </a:lnTo>
                <a:lnTo>
                  <a:pt x="1657350" y="1173956"/>
                </a:lnTo>
                <a:close/>
                <a:moveTo>
                  <a:pt x="1342578" y="1095375"/>
                </a:moveTo>
                <a:lnTo>
                  <a:pt x="1611808" y="1095375"/>
                </a:lnTo>
                <a:lnTo>
                  <a:pt x="1611808" y="1173956"/>
                </a:lnTo>
                <a:lnTo>
                  <a:pt x="1542157" y="1187351"/>
                </a:lnTo>
                <a:lnTo>
                  <a:pt x="1542157" y="1653927"/>
                </a:lnTo>
                <a:lnTo>
                  <a:pt x="1611808" y="1667321"/>
                </a:lnTo>
                <a:lnTo>
                  <a:pt x="1611808" y="1745456"/>
                </a:lnTo>
                <a:lnTo>
                  <a:pt x="1342578" y="1745456"/>
                </a:lnTo>
                <a:lnTo>
                  <a:pt x="1342578" y="1667321"/>
                </a:lnTo>
                <a:lnTo>
                  <a:pt x="1412230" y="1653927"/>
                </a:lnTo>
                <a:lnTo>
                  <a:pt x="1412230" y="1187351"/>
                </a:lnTo>
                <a:lnTo>
                  <a:pt x="1342578" y="1173956"/>
                </a:lnTo>
                <a:close/>
                <a:moveTo>
                  <a:pt x="809625" y="1095375"/>
                </a:moveTo>
                <a:lnTo>
                  <a:pt x="878830" y="1095375"/>
                </a:lnTo>
                <a:lnTo>
                  <a:pt x="1009203" y="1095375"/>
                </a:lnTo>
                <a:lnTo>
                  <a:pt x="1078855" y="1095375"/>
                </a:lnTo>
                <a:lnTo>
                  <a:pt x="1078855" y="1173956"/>
                </a:lnTo>
                <a:lnTo>
                  <a:pt x="1009203" y="1187351"/>
                </a:lnTo>
                <a:lnTo>
                  <a:pt x="1009203" y="1645444"/>
                </a:lnTo>
                <a:lnTo>
                  <a:pt x="1192708" y="1645444"/>
                </a:lnTo>
                <a:lnTo>
                  <a:pt x="1198959" y="1563737"/>
                </a:lnTo>
                <a:lnTo>
                  <a:pt x="1298525" y="1563737"/>
                </a:lnTo>
                <a:lnTo>
                  <a:pt x="1298525" y="1745456"/>
                </a:lnTo>
                <a:lnTo>
                  <a:pt x="809625" y="1745456"/>
                </a:lnTo>
                <a:lnTo>
                  <a:pt x="809625" y="1667321"/>
                </a:lnTo>
                <a:lnTo>
                  <a:pt x="878830" y="1653927"/>
                </a:lnTo>
                <a:lnTo>
                  <a:pt x="878830" y="1187351"/>
                </a:lnTo>
                <a:lnTo>
                  <a:pt x="809625" y="1173956"/>
                </a:lnTo>
                <a:close/>
                <a:moveTo>
                  <a:pt x="510778" y="1086445"/>
                </a:moveTo>
                <a:cubicBezTo>
                  <a:pt x="560784" y="1086445"/>
                  <a:pt x="606326" y="1094035"/>
                  <a:pt x="647402" y="1109216"/>
                </a:cubicBezTo>
                <a:cubicBezTo>
                  <a:pt x="688479" y="1124396"/>
                  <a:pt x="723007" y="1144637"/>
                  <a:pt x="750987" y="1169938"/>
                </a:cubicBezTo>
                <a:lnTo>
                  <a:pt x="750987" y="1302990"/>
                </a:lnTo>
                <a:lnTo>
                  <a:pt x="653207" y="1302990"/>
                </a:lnTo>
                <a:lnTo>
                  <a:pt x="636240" y="1213693"/>
                </a:lnTo>
                <a:cubicBezTo>
                  <a:pt x="624929" y="1206550"/>
                  <a:pt x="608409" y="1200299"/>
                  <a:pt x="586680" y="1194941"/>
                </a:cubicBezTo>
                <a:cubicBezTo>
                  <a:pt x="564951" y="1189583"/>
                  <a:pt x="541883" y="1186904"/>
                  <a:pt x="517475" y="1186904"/>
                </a:cubicBezTo>
                <a:cubicBezTo>
                  <a:pt x="481757" y="1186904"/>
                  <a:pt x="454149" y="1194420"/>
                  <a:pt x="434652" y="1209452"/>
                </a:cubicBezTo>
                <a:cubicBezTo>
                  <a:pt x="415156" y="1224483"/>
                  <a:pt x="405408" y="1243905"/>
                  <a:pt x="405408" y="1267718"/>
                </a:cubicBezTo>
                <a:cubicBezTo>
                  <a:pt x="405408" y="1289744"/>
                  <a:pt x="415602" y="1307827"/>
                  <a:pt x="435992" y="1321966"/>
                </a:cubicBezTo>
                <a:cubicBezTo>
                  <a:pt x="456381" y="1336104"/>
                  <a:pt x="491579" y="1351062"/>
                  <a:pt x="541585" y="1366837"/>
                </a:cubicBezTo>
                <a:cubicBezTo>
                  <a:pt x="613321" y="1386780"/>
                  <a:pt x="667717" y="1413123"/>
                  <a:pt x="704775" y="1445865"/>
                </a:cubicBezTo>
                <a:cubicBezTo>
                  <a:pt x="741834" y="1478607"/>
                  <a:pt x="760363" y="1521619"/>
                  <a:pt x="760363" y="1574899"/>
                </a:cubicBezTo>
                <a:cubicBezTo>
                  <a:pt x="760363" y="1630561"/>
                  <a:pt x="738336" y="1674465"/>
                  <a:pt x="694283" y="1706612"/>
                </a:cubicBezTo>
                <a:cubicBezTo>
                  <a:pt x="650230" y="1738759"/>
                  <a:pt x="592187" y="1754832"/>
                  <a:pt x="520154" y="1754832"/>
                </a:cubicBezTo>
                <a:cubicBezTo>
                  <a:pt x="468660" y="1754832"/>
                  <a:pt x="422151" y="1746647"/>
                  <a:pt x="380628" y="1730276"/>
                </a:cubicBezTo>
                <a:cubicBezTo>
                  <a:pt x="339105" y="1713905"/>
                  <a:pt x="304502" y="1691283"/>
                  <a:pt x="276820" y="1662410"/>
                </a:cubicBezTo>
                <a:lnTo>
                  <a:pt x="276820" y="1526679"/>
                </a:lnTo>
                <a:lnTo>
                  <a:pt x="377726" y="1526679"/>
                </a:lnTo>
                <a:lnTo>
                  <a:pt x="391567" y="1619101"/>
                </a:lnTo>
                <a:cubicBezTo>
                  <a:pt x="404664" y="1629817"/>
                  <a:pt x="422449" y="1638672"/>
                  <a:pt x="444922" y="1645667"/>
                </a:cubicBezTo>
                <a:cubicBezTo>
                  <a:pt x="467395" y="1652662"/>
                  <a:pt x="492472" y="1656159"/>
                  <a:pt x="520154" y="1656159"/>
                </a:cubicBezTo>
                <a:cubicBezTo>
                  <a:pt x="555873" y="1656159"/>
                  <a:pt x="583034" y="1648867"/>
                  <a:pt x="601638" y="1634282"/>
                </a:cubicBezTo>
                <a:cubicBezTo>
                  <a:pt x="620241" y="1619696"/>
                  <a:pt x="629543" y="1600200"/>
                  <a:pt x="629543" y="1575792"/>
                </a:cubicBezTo>
                <a:cubicBezTo>
                  <a:pt x="629543" y="1550789"/>
                  <a:pt x="620688" y="1530697"/>
                  <a:pt x="602977" y="1515517"/>
                </a:cubicBezTo>
                <a:cubicBezTo>
                  <a:pt x="585267" y="1500336"/>
                  <a:pt x="554236" y="1486049"/>
                  <a:pt x="509885" y="1472654"/>
                </a:cubicBezTo>
                <a:cubicBezTo>
                  <a:pt x="432792" y="1450330"/>
                  <a:pt x="374451" y="1423839"/>
                  <a:pt x="334863" y="1393180"/>
                </a:cubicBezTo>
                <a:cubicBezTo>
                  <a:pt x="295275" y="1362521"/>
                  <a:pt x="275481" y="1320552"/>
                  <a:pt x="275481" y="1267271"/>
                </a:cubicBezTo>
                <a:cubicBezTo>
                  <a:pt x="275481" y="1214586"/>
                  <a:pt x="297805" y="1171501"/>
                  <a:pt x="342453" y="1138014"/>
                </a:cubicBezTo>
                <a:cubicBezTo>
                  <a:pt x="387102" y="1104528"/>
                  <a:pt x="443210" y="1087338"/>
                  <a:pt x="510778" y="1086445"/>
                </a:cubicBezTo>
                <a:close/>
                <a:moveTo>
                  <a:pt x="199578" y="362545"/>
                </a:moveTo>
                <a:lnTo>
                  <a:pt x="199578" y="550069"/>
                </a:lnTo>
                <a:lnTo>
                  <a:pt x="319683" y="550069"/>
                </a:lnTo>
                <a:cubicBezTo>
                  <a:pt x="354211" y="550069"/>
                  <a:pt x="380553" y="542553"/>
                  <a:pt x="398710" y="527521"/>
                </a:cubicBezTo>
                <a:cubicBezTo>
                  <a:pt x="416867" y="512490"/>
                  <a:pt x="425946" y="490240"/>
                  <a:pt x="425946" y="460772"/>
                </a:cubicBezTo>
                <a:cubicBezTo>
                  <a:pt x="425946" y="428923"/>
                  <a:pt x="418207" y="404589"/>
                  <a:pt x="402729" y="387772"/>
                </a:cubicBezTo>
                <a:cubicBezTo>
                  <a:pt x="387251" y="370954"/>
                  <a:pt x="362843" y="362545"/>
                  <a:pt x="329505" y="362545"/>
                </a:cubicBezTo>
                <a:close/>
                <a:moveTo>
                  <a:pt x="2112020" y="149572"/>
                </a:moveTo>
                <a:lnTo>
                  <a:pt x="2038796" y="378619"/>
                </a:lnTo>
                <a:lnTo>
                  <a:pt x="2187922" y="378619"/>
                </a:lnTo>
                <a:lnTo>
                  <a:pt x="2114699" y="149572"/>
                </a:lnTo>
                <a:close/>
                <a:moveTo>
                  <a:pt x="799653" y="100459"/>
                </a:moveTo>
                <a:lnTo>
                  <a:pt x="799653" y="286643"/>
                </a:lnTo>
                <a:lnTo>
                  <a:pt x="889843" y="286643"/>
                </a:lnTo>
                <a:cubicBezTo>
                  <a:pt x="926157" y="286643"/>
                  <a:pt x="953393" y="278904"/>
                  <a:pt x="971550" y="263426"/>
                </a:cubicBezTo>
                <a:cubicBezTo>
                  <a:pt x="989707" y="247948"/>
                  <a:pt x="998785" y="225623"/>
                  <a:pt x="998785" y="196453"/>
                </a:cubicBezTo>
                <a:cubicBezTo>
                  <a:pt x="998785" y="167283"/>
                  <a:pt x="989781" y="143991"/>
                  <a:pt x="971773" y="126578"/>
                </a:cubicBezTo>
                <a:cubicBezTo>
                  <a:pt x="953765" y="109165"/>
                  <a:pt x="927199" y="100459"/>
                  <a:pt x="892076" y="100459"/>
                </a:cubicBezTo>
                <a:close/>
                <a:moveTo>
                  <a:pt x="199578" y="100459"/>
                </a:moveTo>
                <a:lnTo>
                  <a:pt x="199578" y="272355"/>
                </a:lnTo>
                <a:lnTo>
                  <a:pt x="293340" y="272355"/>
                </a:lnTo>
                <a:cubicBezTo>
                  <a:pt x="328166" y="272355"/>
                  <a:pt x="354955" y="265212"/>
                  <a:pt x="373707" y="250924"/>
                </a:cubicBezTo>
                <a:cubicBezTo>
                  <a:pt x="392460" y="236637"/>
                  <a:pt x="401836" y="215801"/>
                  <a:pt x="401836" y="188416"/>
                </a:cubicBezTo>
                <a:cubicBezTo>
                  <a:pt x="401836" y="158353"/>
                  <a:pt x="392385" y="136178"/>
                  <a:pt x="373484" y="121890"/>
                </a:cubicBezTo>
                <a:cubicBezTo>
                  <a:pt x="354583" y="107603"/>
                  <a:pt x="326380" y="100459"/>
                  <a:pt x="288875" y="100459"/>
                </a:cubicBezTo>
                <a:close/>
                <a:moveTo>
                  <a:pt x="2466975" y="0"/>
                </a:moveTo>
                <a:lnTo>
                  <a:pt x="2732633" y="0"/>
                </a:lnTo>
                <a:lnTo>
                  <a:pt x="2732633" y="78581"/>
                </a:lnTo>
                <a:lnTo>
                  <a:pt x="2666553" y="91976"/>
                </a:lnTo>
                <a:lnTo>
                  <a:pt x="2666553" y="265658"/>
                </a:lnTo>
                <a:lnTo>
                  <a:pt x="2723257" y="265658"/>
                </a:lnTo>
                <a:lnTo>
                  <a:pt x="2848272" y="83939"/>
                </a:lnTo>
                <a:lnTo>
                  <a:pt x="2809875" y="78581"/>
                </a:lnTo>
                <a:lnTo>
                  <a:pt x="2809875" y="0"/>
                </a:lnTo>
                <a:lnTo>
                  <a:pt x="3067496" y="0"/>
                </a:lnTo>
                <a:lnTo>
                  <a:pt x="3067496" y="78581"/>
                </a:lnTo>
                <a:lnTo>
                  <a:pt x="2996952" y="90636"/>
                </a:lnTo>
                <a:lnTo>
                  <a:pt x="2837110" y="304056"/>
                </a:lnTo>
                <a:lnTo>
                  <a:pt x="3016597" y="560784"/>
                </a:lnTo>
                <a:lnTo>
                  <a:pt x="3081784" y="571946"/>
                </a:lnTo>
                <a:lnTo>
                  <a:pt x="3081784" y="650081"/>
                </a:lnTo>
                <a:lnTo>
                  <a:pt x="2824162" y="650081"/>
                </a:lnTo>
                <a:lnTo>
                  <a:pt x="2824162" y="571946"/>
                </a:lnTo>
                <a:lnTo>
                  <a:pt x="2864346" y="566589"/>
                </a:lnTo>
                <a:lnTo>
                  <a:pt x="2739330" y="378619"/>
                </a:lnTo>
                <a:lnTo>
                  <a:pt x="2666553" y="378619"/>
                </a:lnTo>
                <a:lnTo>
                  <a:pt x="2666553" y="558552"/>
                </a:lnTo>
                <a:lnTo>
                  <a:pt x="2732633" y="571946"/>
                </a:lnTo>
                <a:lnTo>
                  <a:pt x="2732633" y="650081"/>
                </a:lnTo>
                <a:lnTo>
                  <a:pt x="2466975" y="650081"/>
                </a:lnTo>
                <a:lnTo>
                  <a:pt x="2466975" y="571946"/>
                </a:lnTo>
                <a:lnTo>
                  <a:pt x="2536180" y="558552"/>
                </a:lnTo>
                <a:lnTo>
                  <a:pt x="2536180" y="91976"/>
                </a:lnTo>
                <a:lnTo>
                  <a:pt x="2466975" y="78581"/>
                </a:lnTo>
                <a:close/>
                <a:moveTo>
                  <a:pt x="2047279" y="0"/>
                </a:moveTo>
                <a:lnTo>
                  <a:pt x="2180778" y="0"/>
                </a:lnTo>
                <a:lnTo>
                  <a:pt x="2377231" y="565249"/>
                </a:lnTo>
                <a:lnTo>
                  <a:pt x="2423666" y="571946"/>
                </a:lnTo>
                <a:lnTo>
                  <a:pt x="2423666" y="650081"/>
                </a:lnTo>
                <a:lnTo>
                  <a:pt x="2202210" y="650081"/>
                </a:lnTo>
                <a:lnTo>
                  <a:pt x="2202210" y="571946"/>
                </a:lnTo>
                <a:lnTo>
                  <a:pt x="2247304" y="563910"/>
                </a:lnTo>
                <a:lnTo>
                  <a:pt x="2218729" y="474613"/>
                </a:lnTo>
                <a:lnTo>
                  <a:pt x="2007989" y="474613"/>
                </a:lnTo>
                <a:lnTo>
                  <a:pt x="1979414" y="563910"/>
                </a:lnTo>
                <a:lnTo>
                  <a:pt x="2024509" y="571946"/>
                </a:lnTo>
                <a:lnTo>
                  <a:pt x="2024509" y="650081"/>
                </a:lnTo>
                <a:lnTo>
                  <a:pt x="1803052" y="650081"/>
                </a:lnTo>
                <a:lnTo>
                  <a:pt x="1803052" y="571946"/>
                </a:lnTo>
                <a:lnTo>
                  <a:pt x="1849487" y="565249"/>
                </a:lnTo>
                <a:close/>
                <a:moveTo>
                  <a:pt x="1228725" y="0"/>
                </a:moveTo>
                <a:lnTo>
                  <a:pt x="1297930" y="0"/>
                </a:lnTo>
                <a:lnTo>
                  <a:pt x="1742182" y="0"/>
                </a:lnTo>
                <a:lnTo>
                  <a:pt x="1742182" y="178147"/>
                </a:lnTo>
                <a:lnTo>
                  <a:pt x="1642169" y="178147"/>
                </a:lnTo>
                <a:lnTo>
                  <a:pt x="1636365" y="100459"/>
                </a:lnTo>
                <a:lnTo>
                  <a:pt x="1428303" y="100459"/>
                </a:lnTo>
                <a:lnTo>
                  <a:pt x="1428303" y="263872"/>
                </a:lnTo>
                <a:lnTo>
                  <a:pt x="1648420" y="263872"/>
                </a:lnTo>
                <a:lnTo>
                  <a:pt x="1648420" y="364331"/>
                </a:lnTo>
                <a:lnTo>
                  <a:pt x="1428303" y="364331"/>
                </a:lnTo>
                <a:lnTo>
                  <a:pt x="1428303" y="550069"/>
                </a:lnTo>
                <a:lnTo>
                  <a:pt x="1638151" y="550069"/>
                </a:lnTo>
                <a:lnTo>
                  <a:pt x="1643955" y="472380"/>
                </a:lnTo>
                <a:lnTo>
                  <a:pt x="1743075" y="472380"/>
                </a:lnTo>
                <a:lnTo>
                  <a:pt x="1743075" y="650081"/>
                </a:lnTo>
                <a:lnTo>
                  <a:pt x="1228725" y="650081"/>
                </a:lnTo>
                <a:lnTo>
                  <a:pt x="1228725" y="571946"/>
                </a:lnTo>
                <a:lnTo>
                  <a:pt x="1297930" y="558552"/>
                </a:lnTo>
                <a:lnTo>
                  <a:pt x="1297930" y="91976"/>
                </a:lnTo>
                <a:lnTo>
                  <a:pt x="1228725" y="78581"/>
                </a:lnTo>
                <a:close/>
                <a:moveTo>
                  <a:pt x="600075" y="0"/>
                </a:moveTo>
                <a:lnTo>
                  <a:pt x="669280" y="0"/>
                </a:lnTo>
                <a:lnTo>
                  <a:pt x="892076" y="0"/>
                </a:lnTo>
                <a:cubicBezTo>
                  <a:pt x="965894" y="0"/>
                  <a:pt x="1023788" y="16892"/>
                  <a:pt x="1065758" y="50676"/>
                </a:cubicBezTo>
                <a:cubicBezTo>
                  <a:pt x="1107728" y="84460"/>
                  <a:pt x="1128712" y="131117"/>
                  <a:pt x="1128712" y="190649"/>
                </a:cubicBezTo>
                <a:cubicBezTo>
                  <a:pt x="1128712" y="223391"/>
                  <a:pt x="1119932" y="251817"/>
                  <a:pt x="1102370" y="275927"/>
                </a:cubicBezTo>
                <a:cubicBezTo>
                  <a:pt x="1084808" y="300037"/>
                  <a:pt x="1059061" y="319534"/>
                  <a:pt x="1025128" y="334417"/>
                </a:cubicBezTo>
                <a:cubicBezTo>
                  <a:pt x="1063526" y="345728"/>
                  <a:pt x="1091133" y="364554"/>
                  <a:pt x="1107951" y="390897"/>
                </a:cubicBezTo>
                <a:cubicBezTo>
                  <a:pt x="1124768" y="417240"/>
                  <a:pt x="1133177" y="449907"/>
                  <a:pt x="1133177" y="488900"/>
                </a:cubicBezTo>
                <a:lnTo>
                  <a:pt x="1133177" y="521940"/>
                </a:lnTo>
                <a:cubicBezTo>
                  <a:pt x="1133177" y="536228"/>
                  <a:pt x="1136005" y="547315"/>
                  <a:pt x="1141660" y="555203"/>
                </a:cubicBezTo>
                <a:cubicBezTo>
                  <a:pt x="1147316" y="563091"/>
                  <a:pt x="1156692" y="567779"/>
                  <a:pt x="1169789" y="569267"/>
                </a:cubicBezTo>
                <a:lnTo>
                  <a:pt x="1185862" y="571500"/>
                </a:lnTo>
                <a:lnTo>
                  <a:pt x="1185862" y="650081"/>
                </a:lnTo>
                <a:lnTo>
                  <a:pt x="1118443" y="650081"/>
                </a:lnTo>
                <a:cubicBezTo>
                  <a:pt x="1075878" y="650081"/>
                  <a:pt x="1045964" y="638621"/>
                  <a:pt x="1028700" y="615702"/>
                </a:cubicBezTo>
                <a:cubicBezTo>
                  <a:pt x="1011436" y="592782"/>
                  <a:pt x="1002804" y="563166"/>
                  <a:pt x="1002804" y="526851"/>
                </a:cubicBezTo>
                <a:lnTo>
                  <a:pt x="1002804" y="489793"/>
                </a:lnTo>
                <a:cubicBezTo>
                  <a:pt x="1002804" y="458242"/>
                  <a:pt x="994395" y="433462"/>
                  <a:pt x="977577" y="415454"/>
                </a:cubicBezTo>
                <a:cubicBezTo>
                  <a:pt x="960760" y="397445"/>
                  <a:pt x="937021" y="387995"/>
                  <a:pt x="906363" y="387102"/>
                </a:cubicBezTo>
                <a:lnTo>
                  <a:pt x="799653" y="387102"/>
                </a:lnTo>
                <a:lnTo>
                  <a:pt x="799653" y="558552"/>
                </a:lnTo>
                <a:lnTo>
                  <a:pt x="869305" y="571946"/>
                </a:lnTo>
                <a:lnTo>
                  <a:pt x="869305" y="650081"/>
                </a:lnTo>
                <a:lnTo>
                  <a:pt x="600075" y="650081"/>
                </a:lnTo>
                <a:lnTo>
                  <a:pt x="600075" y="571946"/>
                </a:lnTo>
                <a:lnTo>
                  <a:pt x="669280" y="558552"/>
                </a:lnTo>
                <a:lnTo>
                  <a:pt x="669280" y="91976"/>
                </a:lnTo>
                <a:lnTo>
                  <a:pt x="600075" y="78581"/>
                </a:lnTo>
                <a:close/>
                <a:moveTo>
                  <a:pt x="0" y="0"/>
                </a:moveTo>
                <a:lnTo>
                  <a:pt x="69205" y="0"/>
                </a:lnTo>
                <a:lnTo>
                  <a:pt x="288875" y="0"/>
                </a:lnTo>
                <a:cubicBezTo>
                  <a:pt x="365373" y="0"/>
                  <a:pt x="425053" y="14883"/>
                  <a:pt x="467916" y="44648"/>
                </a:cubicBezTo>
                <a:cubicBezTo>
                  <a:pt x="510778" y="74414"/>
                  <a:pt x="532209" y="118914"/>
                  <a:pt x="532209" y="178147"/>
                </a:cubicBezTo>
                <a:cubicBezTo>
                  <a:pt x="532209" y="208210"/>
                  <a:pt x="524247" y="235074"/>
                  <a:pt x="508322" y="258738"/>
                </a:cubicBezTo>
                <a:cubicBezTo>
                  <a:pt x="492398" y="282401"/>
                  <a:pt x="469255" y="300186"/>
                  <a:pt x="438894" y="312092"/>
                </a:cubicBezTo>
                <a:cubicBezTo>
                  <a:pt x="477887" y="320427"/>
                  <a:pt x="507132" y="338286"/>
                  <a:pt x="526628" y="365671"/>
                </a:cubicBezTo>
                <a:cubicBezTo>
                  <a:pt x="546125" y="393055"/>
                  <a:pt x="555873" y="424755"/>
                  <a:pt x="555873" y="460772"/>
                </a:cubicBezTo>
                <a:cubicBezTo>
                  <a:pt x="555873" y="522982"/>
                  <a:pt x="535335" y="570086"/>
                  <a:pt x="494258" y="602084"/>
                </a:cubicBezTo>
                <a:cubicBezTo>
                  <a:pt x="453182" y="634082"/>
                  <a:pt x="394990" y="650081"/>
                  <a:pt x="319683" y="650081"/>
                </a:cubicBezTo>
                <a:lnTo>
                  <a:pt x="0" y="650081"/>
                </a:lnTo>
                <a:lnTo>
                  <a:pt x="0" y="571946"/>
                </a:lnTo>
                <a:lnTo>
                  <a:pt x="69205" y="558552"/>
                </a:lnTo>
                <a:lnTo>
                  <a:pt x="69205" y="91976"/>
                </a:lnTo>
                <a:lnTo>
                  <a:pt x="0" y="78581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Montserrat" panose="00000500000000000000" pitchFamily="2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FA536BC-02BF-47E4-BEBC-04509DC75D70}"/>
              </a:ext>
            </a:extLst>
          </p:cNvPr>
          <p:cNvSpPr/>
          <p:nvPr/>
        </p:nvSpPr>
        <p:spPr>
          <a:xfrm>
            <a:off x="4556522" y="2554828"/>
            <a:ext cx="3081784" cy="1754832"/>
          </a:xfrm>
          <a:custGeom>
            <a:avLst/>
            <a:gdLst/>
            <a:ahLst/>
            <a:cxnLst/>
            <a:rect l="l" t="t" r="r" b="b"/>
            <a:pathLst>
              <a:path w="3081784" h="1754832">
                <a:moveTo>
                  <a:pt x="1856928" y="1195834"/>
                </a:moveTo>
                <a:lnTo>
                  <a:pt x="1856928" y="1645444"/>
                </a:lnTo>
                <a:lnTo>
                  <a:pt x="1943100" y="1645444"/>
                </a:lnTo>
                <a:cubicBezTo>
                  <a:pt x="1989832" y="1645444"/>
                  <a:pt x="2026443" y="1629668"/>
                  <a:pt x="2052935" y="1598116"/>
                </a:cubicBezTo>
                <a:cubicBezTo>
                  <a:pt x="2079426" y="1566565"/>
                  <a:pt x="2092672" y="1525339"/>
                  <a:pt x="2092672" y="1474440"/>
                </a:cubicBezTo>
                <a:lnTo>
                  <a:pt x="2092672" y="1365944"/>
                </a:lnTo>
                <a:cubicBezTo>
                  <a:pt x="2092672" y="1315641"/>
                  <a:pt x="2079426" y="1274713"/>
                  <a:pt x="2052935" y="1243161"/>
                </a:cubicBezTo>
                <a:cubicBezTo>
                  <a:pt x="2026443" y="1211610"/>
                  <a:pt x="1989832" y="1195834"/>
                  <a:pt x="1943100" y="1195834"/>
                </a:cubicBezTo>
                <a:close/>
                <a:moveTo>
                  <a:pt x="2286000" y="1095375"/>
                </a:moveTo>
                <a:lnTo>
                  <a:pt x="2355205" y="1095375"/>
                </a:lnTo>
                <a:lnTo>
                  <a:pt x="2799457" y="1095375"/>
                </a:lnTo>
                <a:lnTo>
                  <a:pt x="2799457" y="1273522"/>
                </a:lnTo>
                <a:lnTo>
                  <a:pt x="2699444" y="1273522"/>
                </a:lnTo>
                <a:lnTo>
                  <a:pt x="2693640" y="1195834"/>
                </a:lnTo>
                <a:lnTo>
                  <a:pt x="2485578" y="1195834"/>
                </a:lnTo>
                <a:lnTo>
                  <a:pt x="2485578" y="1359247"/>
                </a:lnTo>
                <a:lnTo>
                  <a:pt x="2705695" y="1359247"/>
                </a:lnTo>
                <a:lnTo>
                  <a:pt x="2705695" y="1459706"/>
                </a:lnTo>
                <a:lnTo>
                  <a:pt x="2485578" y="1459706"/>
                </a:lnTo>
                <a:lnTo>
                  <a:pt x="2485578" y="1645444"/>
                </a:lnTo>
                <a:lnTo>
                  <a:pt x="2695426" y="1645444"/>
                </a:lnTo>
                <a:lnTo>
                  <a:pt x="2701230" y="1567755"/>
                </a:lnTo>
                <a:lnTo>
                  <a:pt x="2800350" y="1567755"/>
                </a:lnTo>
                <a:lnTo>
                  <a:pt x="2800350" y="1745456"/>
                </a:lnTo>
                <a:lnTo>
                  <a:pt x="2286000" y="1745456"/>
                </a:lnTo>
                <a:lnTo>
                  <a:pt x="2286000" y="1667321"/>
                </a:lnTo>
                <a:lnTo>
                  <a:pt x="2355205" y="1653927"/>
                </a:lnTo>
                <a:lnTo>
                  <a:pt x="2355205" y="1187351"/>
                </a:lnTo>
                <a:lnTo>
                  <a:pt x="2286000" y="1173956"/>
                </a:lnTo>
                <a:close/>
                <a:moveTo>
                  <a:pt x="1657350" y="1095375"/>
                </a:moveTo>
                <a:lnTo>
                  <a:pt x="1726555" y="1095375"/>
                </a:lnTo>
                <a:lnTo>
                  <a:pt x="1949797" y="1095375"/>
                </a:lnTo>
                <a:cubicBezTo>
                  <a:pt x="2029271" y="1095375"/>
                  <a:pt x="2094756" y="1120750"/>
                  <a:pt x="2146250" y="1171501"/>
                </a:cubicBezTo>
                <a:cubicBezTo>
                  <a:pt x="2197745" y="1222251"/>
                  <a:pt x="2223492" y="1287363"/>
                  <a:pt x="2223492" y="1366837"/>
                </a:cubicBezTo>
                <a:lnTo>
                  <a:pt x="2223492" y="1474440"/>
                </a:lnTo>
                <a:cubicBezTo>
                  <a:pt x="2223492" y="1554212"/>
                  <a:pt x="2197745" y="1619324"/>
                  <a:pt x="2146250" y="1669777"/>
                </a:cubicBezTo>
                <a:cubicBezTo>
                  <a:pt x="2094756" y="1720230"/>
                  <a:pt x="2029271" y="1745456"/>
                  <a:pt x="1949797" y="1745456"/>
                </a:cubicBezTo>
                <a:lnTo>
                  <a:pt x="1657350" y="1745456"/>
                </a:lnTo>
                <a:lnTo>
                  <a:pt x="1657350" y="1667321"/>
                </a:lnTo>
                <a:lnTo>
                  <a:pt x="1726555" y="1653927"/>
                </a:lnTo>
                <a:lnTo>
                  <a:pt x="1726555" y="1187351"/>
                </a:lnTo>
                <a:lnTo>
                  <a:pt x="1657350" y="1173956"/>
                </a:lnTo>
                <a:close/>
                <a:moveTo>
                  <a:pt x="1342578" y="1095375"/>
                </a:moveTo>
                <a:lnTo>
                  <a:pt x="1611808" y="1095375"/>
                </a:lnTo>
                <a:lnTo>
                  <a:pt x="1611808" y="1173956"/>
                </a:lnTo>
                <a:lnTo>
                  <a:pt x="1542157" y="1187351"/>
                </a:lnTo>
                <a:lnTo>
                  <a:pt x="1542157" y="1653927"/>
                </a:lnTo>
                <a:lnTo>
                  <a:pt x="1611808" y="1667321"/>
                </a:lnTo>
                <a:lnTo>
                  <a:pt x="1611808" y="1745456"/>
                </a:lnTo>
                <a:lnTo>
                  <a:pt x="1342578" y="1745456"/>
                </a:lnTo>
                <a:lnTo>
                  <a:pt x="1342578" y="1667321"/>
                </a:lnTo>
                <a:lnTo>
                  <a:pt x="1412230" y="1653927"/>
                </a:lnTo>
                <a:lnTo>
                  <a:pt x="1412230" y="1187351"/>
                </a:lnTo>
                <a:lnTo>
                  <a:pt x="1342578" y="1173956"/>
                </a:lnTo>
                <a:close/>
                <a:moveTo>
                  <a:pt x="809625" y="1095375"/>
                </a:moveTo>
                <a:lnTo>
                  <a:pt x="878830" y="1095375"/>
                </a:lnTo>
                <a:lnTo>
                  <a:pt x="1009203" y="1095375"/>
                </a:lnTo>
                <a:lnTo>
                  <a:pt x="1078855" y="1095375"/>
                </a:lnTo>
                <a:lnTo>
                  <a:pt x="1078855" y="1173956"/>
                </a:lnTo>
                <a:lnTo>
                  <a:pt x="1009203" y="1187351"/>
                </a:lnTo>
                <a:lnTo>
                  <a:pt x="1009203" y="1645444"/>
                </a:lnTo>
                <a:lnTo>
                  <a:pt x="1192708" y="1645444"/>
                </a:lnTo>
                <a:lnTo>
                  <a:pt x="1198959" y="1563737"/>
                </a:lnTo>
                <a:lnTo>
                  <a:pt x="1298525" y="1563737"/>
                </a:lnTo>
                <a:lnTo>
                  <a:pt x="1298525" y="1745456"/>
                </a:lnTo>
                <a:lnTo>
                  <a:pt x="809625" y="1745456"/>
                </a:lnTo>
                <a:lnTo>
                  <a:pt x="809625" y="1667321"/>
                </a:lnTo>
                <a:lnTo>
                  <a:pt x="878830" y="1653927"/>
                </a:lnTo>
                <a:lnTo>
                  <a:pt x="878830" y="1187351"/>
                </a:lnTo>
                <a:lnTo>
                  <a:pt x="809625" y="1173956"/>
                </a:lnTo>
                <a:close/>
                <a:moveTo>
                  <a:pt x="510778" y="1086445"/>
                </a:moveTo>
                <a:cubicBezTo>
                  <a:pt x="560784" y="1086445"/>
                  <a:pt x="606326" y="1094035"/>
                  <a:pt x="647402" y="1109216"/>
                </a:cubicBezTo>
                <a:cubicBezTo>
                  <a:pt x="688479" y="1124396"/>
                  <a:pt x="723007" y="1144637"/>
                  <a:pt x="750987" y="1169938"/>
                </a:cubicBezTo>
                <a:lnTo>
                  <a:pt x="750987" y="1302990"/>
                </a:lnTo>
                <a:lnTo>
                  <a:pt x="653207" y="1302990"/>
                </a:lnTo>
                <a:lnTo>
                  <a:pt x="636240" y="1213693"/>
                </a:lnTo>
                <a:cubicBezTo>
                  <a:pt x="624929" y="1206550"/>
                  <a:pt x="608409" y="1200299"/>
                  <a:pt x="586680" y="1194941"/>
                </a:cubicBezTo>
                <a:cubicBezTo>
                  <a:pt x="564951" y="1189583"/>
                  <a:pt x="541883" y="1186904"/>
                  <a:pt x="517475" y="1186904"/>
                </a:cubicBezTo>
                <a:cubicBezTo>
                  <a:pt x="481757" y="1186904"/>
                  <a:pt x="454149" y="1194420"/>
                  <a:pt x="434652" y="1209452"/>
                </a:cubicBezTo>
                <a:cubicBezTo>
                  <a:pt x="415156" y="1224483"/>
                  <a:pt x="405408" y="1243905"/>
                  <a:pt x="405408" y="1267718"/>
                </a:cubicBezTo>
                <a:cubicBezTo>
                  <a:pt x="405408" y="1289744"/>
                  <a:pt x="415602" y="1307827"/>
                  <a:pt x="435992" y="1321966"/>
                </a:cubicBezTo>
                <a:cubicBezTo>
                  <a:pt x="456381" y="1336104"/>
                  <a:pt x="491579" y="1351062"/>
                  <a:pt x="541585" y="1366837"/>
                </a:cubicBezTo>
                <a:cubicBezTo>
                  <a:pt x="613321" y="1386780"/>
                  <a:pt x="667717" y="1413123"/>
                  <a:pt x="704775" y="1445865"/>
                </a:cubicBezTo>
                <a:cubicBezTo>
                  <a:pt x="741834" y="1478607"/>
                  <a:pt x="760363" y="1521619"/>
                  <a:pt x="760363" y="1574899"/>
                </a:cubicBezTo>
                <a:cubicBezTo>
                  <a:pt x="760363" y="1630561"/>
                  <a:pt x="738336" y="1674465"/>
                  <a:pt x="694283" y="1706612"/>
                </a:cubicBezTo>
                <a:cubicBezTo>
                  <a:pt x="650230" y="1738759"/>
                  <a:pt x="592187" y="1754832"/>
                  <a:pt x="520154" y="1754832"/>
                </a:cubicBezTo>
                <a:cubicBezTo>
                  <a:pt x="468660" y="1754832"/>
                  <a:pt x="422151" y="1746647"/>
                  <a:pt x="380628" y="1730276"/>
                </a:cubicBezTo>
                <a:cubicBezTo>
                  <a:pt x="339105" y="1713905"/>
                  <a:pt x="304502" y="1691283"/>
                  <a:pt x="276820" y="1662410"/>
                </a:cubicBezTo>
                <a:lnTo>
                  <a:pt x="276820" y="1526679"/>
                </a:lnTo>
                <a:lnTo>
                  <a:pt x="377726" y="1526679"/>
                </a:lnTo>
                <a:lnTo>
                  <a:pt x="391567" y="1619101"/>
                </a:lnTo>
                <a:cubicBezTo>
                  <a:pt x="404664" y="1629817"/>
                  <a:pt x="422449" y="1638672"/>
                  <a:pt x="444922" y="1645667"/>
                </a:cubicBezTo>
                <a:cubicBezTo>
                  <a:pt x="467395" y="1652662"/>
                  <a:pt x="492472" y="1656159"/>
                  <a:pt x="520154" y="1656159"/>
                </a:cubicBezTo>
                <a:cubicBezTo>
                  <a:pt x="555873" y="1656159"/>
                  <a:pt x="583034" y="1648867"/>
                  <a:pt x="601638" y="1634282"/>
                </a:cubicBezTo>
                <a:cubicBezTo>
                  <a:pt x="620241" y="1619696"/>
                  <a:pt x="629543" y="1600200"/>
                  <a:pt x="629543" y="1575792"/>
                </a:cubicBezTo>
                <a:cubicBezTo>
                  <a:pt x="629543" y="1550789"/>
                  <a:pt x="620688" y="1530697"/>
                  <a:pt x="602977" y="1515517"/>
                </a:cubicBezTo>
                <a:cubicBezTo>
                  <a:pt x="585267" y="1500336"/>
                  <a:pt x="554236" y="1486049"/>
                  <a:pt x="509885" y="1472654"/>
                </a:cubicBezTo>
                <a:cubicBezTo>
                  <a:pt x="432792" y="1450330"/>
                  <a:pt x="374451" y="1423839"/>
                  <a:pt x="334863" y="1393180"/>
                </a:cubicBezTo>
                <a:cubicBezTo>
                  <a:pt x="295275" y="1362521"/>
                  <a:pt x="275481" y="1320552"/>
                  <a:pt x="275481" y="1267271"/>
                </a:cubicBezTo>
                <a:cubicBezTo>
                  <a:pt x="275481" y="1214586"/>
                  <a:pt x="297805" y="1171501"/>
                  <a:pt x="342453" y="1138014"/>
                </a:cubicBezTo>
                <a:cubicBezTo>
                  <a:pt x="387102" y="1104528"/>
                  <a:pt x="443210" y="1087338"/>
                  <a:pt x="510778" y="1086445"/>
                </a:cubicBezTo>
                <a:close/>
                <a:moveTo>
                  <a:pt x="199578" y="362545"/>
                </a:moveTo>
                <a:lnTo>
                  <a:pt x="199578" y="550069"/>
                </a:lnTo>
                <a:lnTo>
                  <a:pt x="319683" y="550069"/>
                </a:lnTo>
                <a:cubicBezTo>
                  <a:pt x="354211" y="550069"/>
                  <a:pt x="380553" y="542553"/>
                  <a:pt x="398710" y="527521"/>
                </a:cubicBezTo>
                <a:cubicBezTo>
                  <a:pt x="416867" y="512490"/>
                  <a:pt x="425946" y="490240"/>
                  <a:pt x="425946" y="460772"/>
                </a:cubicBezTo>
                <a:cubicBezTo>
                  <a:pt x="425946" y="428923"/>
                  <a:pt x="418207" y="404589"/>
                  <a:pt x="402729" y="387772"/>
                </a:cubicBezTo>
                <a:cubicBezTo>
                  <a:pt x="387251" y="370954"/>
                  <a:pt x="362843" y="362545"/>
                  <a:pt x="329505" y="362545"/>
                </a:cubicBezTo>
                <a:close/>
                <a:moveTo>
                  <a:pt x="2112020" y="149572"/>
                </a:moveTo>
                <a:lnTo>
                  <a:pt x="2038796" y="378619"/>
                </a:lnTo>
                <a:lnTo>
                  <a:pt x="2187922" y="378619"/>
                </a:lnTo>
                <a:lnTo>
                  <a:pt x="2114699" y="149572"/>
                </a:lnTo>
                <a:close/>
                <a:moveTo>
                  <a:pt x="799653" y="100459"/>
                </a:moveTo>
                <a:lnTo>
                  <a:pt x="799653" y="286643"/>
                </a:lnTo>
                <a:lnTo>
                  <a:pt x="889843" y="286643"/>
                </a:lnTo>
                <a:cubicBezTo>
                  <a:pt x="926157" y="286643"/>
                  <a:pt x="953393" y="278904"/>
                  <a:pt x="971550" y="263426"/>
                </a:cubicBezTo>
                <a:cubicBezTo>
                  <a:pt x="989707" y="247948"/>
                  <a:pt x="998785" y="225623"/>
                  <a:pt x="998785" y="196453"/>
                </a:cubicBezTo>
                <a:cubicBezTo>
                  <a:pt x="998785" y="167283"/>
                  <a:pt x="989781" y="143991"/>
                  <a:pt x="971773" y="126578"/>
                </a:cubicBezTo>
                <a:cubicBezTo>
                  <a:pt x="953765" y="109165"/>
                  <a:pt x="927199" y="100459"/>
                  <a:pt x="892076" y="100459"/>
                </a:cubicBezTo>
                <a:close/>
                <a:moveTo>
                  <a:pt x="199578" y="100459"/>
                </a:moveTo>
                <a:lnTo>
                  <a:pt x="199578" y="272355"/>
                </a:lnTo>
                <a:lnTo>
                  <a:pt x="293340" y="272355"/>
                </a:lnTo>
                <a:cubicBezTo>
                  <a:pt x="328166" y="272355"/>
                  <a:pt x="354955" y="265212"/>
                  <a:pt x="373707" y="250924"/>
                </a:cubicBezTo>
                <a:cubicBezTo>
                  <a:pt x="392460" y="236637"/>
                  <a:pt x="401836" y="215801"/>
                  <a:pt x="401836" y="188416"/>
                </a:cubicBezTo>
                <a:cubicBezTo>
                  <a:pt x="401836" y="158353"/>
                  <a:pt x="392385" y="136178"/>
                  <a:pt x="373484" y="121890"/>
                </a:cubicBezTo>
                <a:cubicBezTo>
                  <a:pt x="354583" y="107603"/>
                  <a:pt x="326380" y="100459"/>
                  <a:pt x="288875" y="100459"/>
                </a:cubicBezTo>
                <a:close/>
                <a:moveTo>
                  <a:pt x="2466975" y="0"/>
                </a:moveTo>
                <a:lnTo>
                  <a:pt x="2732633" y="0"/>
                </a:lnTo>
                <a:lnTo>
                  <a:pt x="2732633" y="78581"/>
                </a:lnTo>
                <a:lnTo>
                  <a:pt x="2666553" y="91976"/>
                </a:lnTo>
                <a:lnTo>
                  <a:pt x="2666553" y="265658"/>
                </a:lnTo>
                <a:lnTo>
                  <a:pt x="2723257" y="265658"/>
                </a:lnTo>
                <a:lnTo>
                  <a:pt x="2848272" y="83939"/>
                </a:lnTo>
                <a:lnTo>
                  <a:pt x="2809875" y="78581"/>
                </a:lnTo>
                <a:lnTo>
                  <a:pt x="2809875" y="0"/>
                </a:lnTo>
                <a:lnTo>
                  <a:pt x="3067496" y="0"/>
                </a:lnTo>
                <a:lnTo>
                  <a:pt x="3067496" y="78581"/>
                </a:lnTo>
                <a:lnTo>
                  <a:pt x="2996952" y="90636"/>
                </a:lnTo>
                <a:lnTo>
                  <a:pt x="2837110" y="304056"/>
                </a:lnTo>
                <a:lnTo>
                  <a:pt x="3016597" y="560784"/>
                </a:lnTo>
                <a:lnTo>
                  <a:pt x="3081784" y="571946"/>
                </a:lnTo>
                <a:lnTo>
                  <a:pt x="3081784" y="650081"/>
                </a:lnTo>
                <a:lnTo>
                  <a:pt x="2824162" y="650081"/>
                </a:lnTo>
                <a:lnTo>
                  <a:pt x="2824162" y="571946"/>
                </a:lnTo>
                <a:lnTo>
                  <a:pt x="2864346" y="566589"/>
                </a:lnTo>
                <a:lnTo>
                  <a:pt x="2739330" y="378619"/>
                </a:lnTo>
                <a:lnTo>
                  <a:pt x="2666553" y="378619"/>
                </a:lnTo>
                <a:lnTo>
                  <a:pt x="2666553" y="558552"/>
                </a:lnTo>
                <a:lnTo>
                  <a:pt x="2732633" y="571946"/>
                </a:lnTo>
                <a:lnTo>
                  <a:pt x="2732633" y="650081"/>
                </a:lnTo>
                <a:lnTo>
                  <a:pt x="2466975" y="650081"/>
                </a:lnTo>
                <a:lnTo>
                  <a:pt x="2466975" y="571946"/>
                </a:lnTo>
                <a:lnTo>
                  <a:pt x="2536180" y="558552"/>
                </a:lnTo>
                <a:lnTo>
                  <a:pt x="2536180" y="91976"/>
                </a:lnTo>
                <a:lnTo>
                  <a:pt x="2466975" y="78581"/>
                </a:lnTo>
                <a:close/>
                <a:moveTo>
                  <a:pt x="2047279" y="0"/>
                </a:moveTo>
                <a:lnTo>
                  <a:pt x="2180778" y="0"/>
                </a:lnTo>
                <a:lnTo>
                  <a:pt x="2377231" y="565249"/>
                </a:lnTo>
                <a:lnTo>
                  <a:pt x="2423666" y="571946"/>
                </a:lnTo>
                <a:lnTo>
                  <a:pt x="2423666" y="650081"/>
                </a:lnTo>
                <a:lnTo>
                  <a:pt x="2202210" y="650081"/>
                </a:lnTo>
                <a:lnTo>
                  <a:pt x="2202210" y="571946"/>
                </a:lnTo>
                <a:lnTo>
                  <a:pt x="2247304" y="563910"/>
                </a:lnTo>
                <a:lnTo>
                  <a:pt x="2218729" y="474613"/>
                </a:lnTo>
                <a:lnTo>
                  <a:pt x="2007989" y="474613"/>
                </a:lnTo>
                <a:lnTo>
                  <a:pt x="1979414" y="563910"/>
                </a:lnTo>
                <a:lnTo>
                  <a:pt x="2024509" y="571946"/>
                </a:lnTo>
                <a:lnTo>
                  <a:pt x="2024509" y="650081"/>
                </a:lnTo>
                <a:lnTo>
                  <a:pt x="1803052" y="650081"/>
                </a:lnTo>
                <a:lnTo>
                  <a:pt x="1803052" y="571946"/>
                </a:lnTo>
                <a:lnTo>
                  <a:pt x="1849487" y="565249"/>
                </a:lnTo>
                <a:close/>
                <a:moveTo>
                  <a:pt x="1228725" y="0"/>
                </a:moveTo>
                <a:lnTo>
                  <a:pt x="1297930" y="0"/>
                </a:lnTo>
                <a:lnTo>
                  <a:pt x="1742182" y="0"/>
                </a:lnTo>
                <a:lnTo>
                  <a:pt x="1742182" y="178147"/>
                </a:lnTo>
                <a:lnTo>
                  <a:pt x="1642169" y="178147"/>
                </a:lnTo>
                <a:lnTo>
                  <a:pt x="1636365" y="100459"/>
                </a:lnTo>
                <a:lnTo>
                  <a:pt x="1428303" y="100459"/>
                </a:lnTo>
                <a:lnTo>
                  <a:pt x="1428303" y="263872"/>
                </a:lnTo>
                <a:lnTo>
                  <a:pt x="1648420" y="263872"/>
                </a:lnTo>
                <a:lnTo>
                  <a:pt x="1648420" y="364331"/>
                </a:lnTo>
                <a:lnTo>
                  <a:pt x="1428303" y="364331"/>
                </a:lnTo>
                <a:lnTo>
                  <a:pt x="1428303" y="550069"/>
                </a:lnTo>
                <a:lnTo>
                  <a:pt x="1638151" y="550069"/>
                </a:lnTo>
                <a:lnTo>
                  <a:pt x="1643955" y="472380"/>
                </a:lnTo>
                <a:lnTo>
                  <a:pt x="1743075" y="472380"/>
                </a:lnTo>
                <a:lnTo>
                  <a:pt x="1743075" y="650081"/>
                </a:lnTo>
                <a:lnTo>
                  <a:pt x="1228725" y="650081"/>
                </a:lnTo>
                <a:lnTo>
                  <a:pt x="1228725" y="571946"/>
                </a:lnTo>
                <a:lnTo>
                  <a:pt x="1297930" y="558552"/>
                </a:lnTo>
                <a:lnTo>
                  <a:pt x="1297930" y="91976"/>
                </a:lnTo>
                <a:lnTo>
                  <a:pt x="1228725" y="78581"/>
                </a:lnTo>
                <a:close/>
                <a:moveTo>
                  <a:pt x="600075" y="0"/>
                </a:moveTo>
                <a:lnTo>
                  <a:pt x="669280" y="0"/>
                </a:lnTo>
                <a:lnTo>
                  <a:pt x="892076" y="0"/>
                </a:lnTo>
                <a:cubicBezTo>
                  <a:pt x="965894" y="0"/>
                  <a:pt x="1023788" y="16892"/>
                  <a:pt x="1065758" y="50676"/>
                </a:cubicBezTo>
                <a:cubicBezTo>
                  <a:pt x="1107728" y="84460"/>
                  <a:pt x="1128712" y="131117"/>
                  <a:pt x="1128712" y="190649"/>
                </a:cubicBezTo>
                <a:cubicBezTo>
                  <a:pt x="1128712" y="223391"/>
                  <a:pt x="1119932" y="251817"/>
                  <a:pt x="1102370" y="275927"/>
                </a:cubicBezTo>
                <a:cubicBezTo>
                  <a:pt x="1084808" y="300037"/>
                  <a:pt x="1059061" y="319534"/>
                  <a:pt x="1025128" y="334417"/>
                </a:cubicBezTo>
                <a:cubicBezTo>
                  <a:pt x="1063526" y="345728"/>
                  <a:pt x="1091133" y="364554"/>
                  <a:pt x="1107951" y="390897"/>
                </a:cubicBezTo>
                <a:cubicBezTo>
                  <a:pt x="1124768" y="417240"/>
                  <a:pt x="1133177" y="449907"/>
                  <a:pt x="1133177" y="488900"/>
                </a:cubicBezTo>
                <a:lnTo>
                  <a:pt x="1133177" y="521940"/>
                </a:lnTo>
                <a:cubicBezTo>
                  <a:pt x="1133177" y="536228"/>
                  <a:pt x="1136005" y="547315"/>
                  <a:pt x="1141660" y="555203"/>
                </a:cubicBezTo>
                <a:cubicBezTo>
                  <a:pt x="1147316" y="563091"/>
                  <a:pt x="1156692" y="567779"/>
                  <a:pt x="1169789" y="569267"/>
                </a:cubicBezTo>
                <a:lnTo>
                  <a:pt x="1185862" y="571500"/>
                </a:lnTo>
                <a:lnTo>
                  <a:pt x="1185862" y="650081"/>
                </a:lnTo>
                <a:lnTo>
                  <a:pt x="1118443" y="650081"/>
                </a:lnTo>
                <a:cubicBezTo>
                  <a:pt x="1075878" y="650081"/>
                  <a:pt x="1045964" y="638621"/>
                  <a:pt x="1028700" y="615702"/>
                </a:cubicBezTo>
                <a:cubicBezTo>
                  <a:pt x="1011436" y="592782"/>
                  <a:pt x="1002804" y="563166"/>
                  <a:pt x="1002804" y="526851"/>
                </a:cubicBezTo>
                <a:lnTo>
                  <a:pt x="1002804" y="489793"/>
                </a:lnTo>
                <a:cubicBezTo>
                  <a:pt x="1002804" y="458242"/>
                  <a:pt x="994395" y="433462"/>
                  <a:pt x="977577" y="415454"/>
                </a:cubicBezTo>
                <a:cubicBezTo>
                  <a:pt x="960760" y="397445"/>
                  <a:pt x="937021" y="387995"/>
                  <a:pt x="906363" y="387102"/>
                </a:cubicBezTo>
                <a:lnTo>
                  <a:pt x="799653" y="387102"/>
                </a:lnTo>
                <a:lnTo>
                  <a:pt x="799653" y="558552"/>
                </a:lnTo>
                <a:lnTo>
                  <a:pt x="869305" y="571946"/>
                </a:lnTo>
                <a:lnTo>
                  <a:pt x="869305" y="650081"/>
                </a:lnTo>
                <a:lnTo>
                  <a:pt x="600075" y="650081"/>
                </a:lnTo>
                <a:lnTo>
                  <a:pt x="600075" y="571946"/>
                </a:lnTo>
                <a:lnTo>
                  <a:pt x="669280" y="558552"/>
                </a:lnTo>
                <a:lnTo>
                  <a:pt x="669280" y="91976"/>
                </a:lnTo>
                <a:lnTo>
                  <a:pt x="600075" y="78581"/>
                </a:lnTo>
                <a:close/>
                <a:moveTo>
                  <a:pt x="0" y="0"/>
                </a:moveTo>
                <a:lnTo>
                  <a:pt x="69205" y="0"/>
                </a:lnTo>
                <a:lnTo>
                  <a:pt x="288875" y="0"/>
                </a:lnTo>
                <a:cubicBezTo>
                  <a:pt x="365373" y="0"/>
                  <a:pt x="425053" y="14883"/>
                  <a:pt x="467916" y="44648"/>
                </a:cubicBezTo>
                <a:cubicBezTo>
                  <a:pt x="510778" y="74414"/>
                  <a:pt x="532209" y="118914"/>
                  <a:pt x="532209" y="178147"/>
                </a:cubicBezTo>
                <a:cubicBezTo>
                  <a:pt x="532209" y="208210"/>
                  <a:pt x="524247" y="235074"/>
                  <a:pt x="508322" y="258738"/>
                </a:cubicBezTo>
                <a:cubicBezTo>
                  <a:pt x="492398" y="282401"/>
                  <a:pt x="469255" y="300186"/>
                  <a:pt x="438894" y="312092"/>
                </a:cubicBezTo>
                <a:cubicBezTo>
                  <a:pt x="477887" y="320427"/>
                  <a:pt x="507132" y="338286"/>
                  <a:pt x="526628" y="365671"/>
                </a:cubicBezTo>
                <a:cubicBezTo>
                  <a:pt x="546125" y="393055"/>
                  <a:pt x="555873" y="424755"/>
                  <a:pt x="555873" y="460772"/>
                </a:cubicBezTo>
                <a:cubicBezTo>
                  <a:pt x="555873" y="522982"/>
                  <a:pt x="535335" y="570086"/>
                  <a:pt x="494258" y="602084"/>
                </a:cubicBezTo>
                <a:cubicBezTo>
                  <a:pt x="453182" y="634082"/>
                  <a:pt x="394990" y="650081"/>
                  <a:pt x="319683" y="650081"/>
                </a:cubicBezTo>
                <a:lnTo>
                  <a:pt x="0" y="650081"/>
                </a:lnTo>
                <a:lnTo>
                  <a:pt x="0" y="571946"/>
                </a:lnTo>
                <a:lnTo>
                  <a:pt x="69205" y="558552"/>
                </a:lnTo>
                <a:lnTo>
                  <a:pt x="69205" y="91976"/>
                </a:lnTo>
                <a:lnTo>
                  <a:pt x="0" y="785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829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50731B-44FC-48B8-ACA0-7515E1E0F7C5}"/>
              </a:ext>
            </a:extLst>
          </p:cNvPr>
          <p:cNvSpPr/>
          <p:nvPr/>
        </p:nvSpPr>
        <p:spPr>
          <a:xfrm>
            <a:off x="6096000" y="0"/>
            <a:ext cx="60904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094D4F4-79C8-4C8E-BFDF-70640F3D04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2" t="145" r="10966" b="-145"/>
          <a:stretch/>
        </p:blipFill>
        <p:spPr>
          <a:xfrm>
            <a:off x="6096000" y="0"/>
            <a:ext cx="6096000" cy="6858000"/>
          </a:xfr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0FB29946-BF7A-4D58-8E93-28588E8CBE53}"/>
              </a:ext>
            </a:extLst>
          </p:cNvPr>
          <p:cNvGrpSpPr/>
          <p:nvPr/>
        </p:nvGrpSpPr>
        <p:grpSpPr>
          <a:xfrm>
            <a:off x="732409" y="1299948"/>
            <a:ext cx="1658443" cy="506544"/>
            <a:chOff x="10215822" y="5003934"/>
            <a:chExt cx="991785" cy="267340"/>
          </a:xfrm>
          <a:solidFill>
            <a:schemeClr val="accent1">
              <a:lumMod val="75000"/>
            </a:schemeClr>
          </a:solidFill>
        </p:grpSpPr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CAC7133D-B5AA-4673-B4E1-E28BFB05FB7E}"/>
                </a:ext>
              </a:extLst>
            </p:cNvPr>
            <p:cNvSpPr/>
            <p:nvPr/>
          </p:nvSpPr>
          <p:spPr>
            <a:xfrm rot="5400000">
              <a:off x="10984831" y="5048499"/>
              <a:ext cx="267077" cy="17847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5ED913B-72AA-41BB-8461-EF4ED3C718F0}"/>
                </a:ext>
              </a:extLst>
            </p:cNvPr>
            <p:cNvSpPr/>
            <p:nvPr/>
          </p:nvSpPr>
          <p:spPr>
            <a:xfrm>
              <a:off x="10215822" y="5003934"/>
              <a:ext cx="817568" cy="267077"/>
            </a:xfrm>
            <a:prstGeom prst="rect">
              <a:avLst/>
            </a:prstGeom>
            <a:grpFill/>
            <a:ln>
              <a:noFill/>
            </a:ln>
            <a:effectLst>
              <a:innerShdw blurRad="381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dirty="0">
                <a:latin typeface="Montserrat" panose="00000500000000000000" pitchFamily="2" charset="0"/>
              </a:endParaRPr>
            </a:p>
          </p:txBody>
        </p:sp>
      </p:grp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6FCCF239-2304-417D-91C0-08409DDAE4FC}"/>
              </a:ext>
            </a:extLst>
          </p:cNvPr>
          <p:cNvSpPr/>
          <p:nvPr/>
        </p:nvSpPr>
        <p:spPr>
          <a:xfrm>
            <a:off x="0" y="1052284"/>
            <a:ext cx="1195655" cy="1002696"/>
          </a:xfrm>
          <a:custGeom>
            <a:avLst/>
            <a:gdLst>
              <a:gd name="connsiteX0" fmla="*/ 0 w 2218870"/>
              <a:gd name="connsiteY0" fmla="*/ 0 h 1642196"/>
              <a:gd name="connsiteX1" fmla="*/ 1429335 w 2218870"/>
              <a:gd name="connsiteY1" fmla="*/ 0 h 1642196"/>
              <a:gd name="connsiteX2" fmla="*/ 1429335 w 2218870"/>
              <a:gd name="connsiteY2" fmla="*/ 16430 h 1642196"/>
              <a:gd name="connsiteX3" fmla="*/ 2218870 w 2218870"/>
              <a:gd name="connsiteY3" fmla="*/ 821909 h 1642196"/>
              <a:gd name="connsiteX4" fmla="*/ 1429335 w 2218870"/>
              <a:gd name="connsiteY4" fmla="*/ 1627388 h 1642196"/>
              <a:gd name="connsiteX5" fmla="*/ 1429335 w 2218870"/>
              <a:gd name="connsiteY5" fmla="*/ 1640574 h 1642196"/>
              <a:gd name="connsiteX6" fmla="*/ 1416410 w 2218870"/>
              <a:gd name="connsiteY6" fmla="*/ 1640574 h 1642196"/>
              <a:gd name="connsiteX7" fmla="*/ 1414820 w 2218870"/>
              <a:gd name="connsiteY7" fmla="*/ 1642196 h 1642196"/>
              <a:gd name="connsiteX8" fmla="*/ 1414820 w 2218870"/>
              <a:gd name="connsiteY8" fmla="*/ 1640574 h 1642196"/>
              <a:gd name="connsiteX9" fmla="*/ 0 w 2218870"/>
              <a:gd name="connsiteY9" fmla="*/ 1640574 h 164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8870" h="1642196">
                <a:moveTo>
                  <a:pt x="0" y="0"/>
                </a:moveTo>
                <a:lnTo>
                  <a:pt x="1429335" y="0"/>
                </a:lnTo>
                <a:lnTo>
                  <a:pt x="1429335" y="16430"/>
                </a:lnTo>
                <a:lnTo>
                  <a:pt x="2218870" y="821909"/>
                </a:lnTo>
                <a:lnTo>
                  <a:pt x="1429335" y="1627388"/>
                </a:lnTo>
                <a:lnTo>
                  <a:pt x="1429335" y="1640574"/>
                </a:lnTo>
                <a:lnTo>
                  <a:pt x="1416410" y="1640574"/>
                </a:lnTo>
                <a:lnTo>
                  <a:pt x="1414820" y="1642196"/>
                </a:lnTo>
                <a:lnTo>
                  <a:pt x="1414820" y="1640574"/>
                </a:lnTo>
                <a:lnTo>
                  <a:pt x="0" y="16405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600" dirty="0">
              <a:latin typeface="Montserrat" panose="00000500000000000000" pitchFamily="2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677A2B2-A5C5-48C2-9DC1-1A7ED49E333F}"/>
              </a:ext>
            </a:extLst>
          </p:cNvPr>
          <p:cNvSpPr/>
          <p:nvPr/>
        </p:nvSpPr>
        <p:spPr>
          <a:xfrm>
            <a:off x="1505309" y="1052366"/>
            <a:ext cx="3866791" cy="10017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>
              <a:latin typeface="Montserrat" panose="00000500000000000000" pitchFamily="2" charset="0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E310608-2DCD-4B72-A698-165841082585}"/>
              </a:ext>
            </a:extLst>
          </p:cNvPr>
          <p:cNvSpPr/>
          <p:nvPr/>
        </p:nvSpPr>
        <p:spPr>
          <a:xfrm rot="5400000">
            <a:off x="1749818" y="1315025"/>
            <a:ext cx="506545" cy="476394"/>
          </a:xfrm>
          <a:custGeom>
            <a:avLst/>
            <a:gdLst>
              <a:gd name="connsiteX0" fmla="*/ 0 w 829610"/>
              <a:gd name="connsiteY0" fmla="*/ 884081 h 884081"/>
              <a:gd name="connsiteX1" fmla="*/ 0 w 829610"/>
              <a:gd name="connsiteY1" fmla="*/ 540625 h 884081"/>
              <a:gd name="connsiteX2" fmla="*/ 10706 w 829610"/>
              <a:gd name="connsiteY2" fmla="*/ 540625 h 884081"/>
              <a:gd name="connsiteX3" fmla="*/ 415214 w 829610"/>
              <a:gd name="connsiteY3" fmla="*/ 0 h 884081"/>
              <a:gd name="connsiteX4" fmla="*/ 819722 w 829610"/>
              <a:gd name="connsiteY4" fmla="*/ 540625 h 884081"/>
              <a:gd name="connsiteX5" fmla="*/ 828792 w 829610"/>
              <a:gd name="connsiteY5" fmla="*/ 540625 h 884081"/>
              <a:gd name="connsiteX6" fmla="*/ 828792 w 829610"/>
              <a:gd name="connsiteY6" fmla="*/ 552747 h 884081"/>
              <a:gd name="connsiteX7" fmla="*/ 829610 w 829610"/>
              <a:gd name="connsiteY7" fmla="*/ 553840 h 884081"/>
              <a:gd name="connsiteX8" fmla="*/ 828792 w 829610"/>
              <a:gd name="connsiteY8" fmla="*/ 553840 h 884081"/>
              <a:gd name="connsiteX9" fmla="*/ 828792 w 829610"/>
              <a:gd name="connsiteY9" fmla="*/ 884081 h 884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610" h="884081">
                <a:moveTo>
                  <a:pt x="0" y="884081"/>
                </a:moveTo>
                <a:lnTo>
                  <a:pt x="0" y="540625"/>
                </a:lnTo>
                <a:lnTo>
                  <a:pt x="10706" y="540625"/>
                </a:lnTo>
                <a:lnTo>
                  <a:pt x="415214" y="0"/>
                </a:lnTo>
                <a:lnTo>
                  <a:pt x="819722" y="540625"/>
                </a:lnTo>
                <a:lnTo>
                  <a:pt x="828792" y="540625"/>
                </a:lnTo>
                <a:lnTo>
                  <a:pt x="828792" y="552747"/>
                </a:lnTo>
                <a:lnTo>
                  <a:pt x="829610" y="553840"/>
                </a:lnTo>
                <a:lnTo>
                  <a:pt x="828792" y="553840"/>
                </a:lnTo>
                <a:lnTo>
                  <a:pt x="828792" y="88408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innerShdw blurRad="2540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600">
              <a:latin typeface="Montserrat" panose="00000500000000000000" pitchFamily="2" charset="0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A412EBA-0349-44F1-9057-3A165EECA395}"/>
              </a:ext>
            </a:extLst>
          </p:cNvPr>
          <p:cNvGrpSpPr/>
          <p:nvPr/>
        </p:nvGrpSpPr>
        <p:grpSpPr>
          <a:xfrm>
            <a:off x="732406" y="2544845"/>
            <a:ext cx="1658441" cy="506546"/>
            <a:chOff x="10215823" y="5003933"/>
            <a:chExt cx="991784" cy="267341"/>
          </a:xfrm>
          <a:solidFill>
            <a:schemeClr val="accent2">
              <a:lumMod val="75000"/>
            </a:schemeClr>
          </a:solidFill>
        </p:grpSpPr>
        <p:sp>
          <p:nvSpPr>
            <p:cNvPr id="99" name="Isosceles Triangle 98">
              <a:extLst>
                <a:ext uri="{FF2B5EF4-FFF2-40B4-BE49-F238E27FC236}">
                  <a16:creationId xmlns:a16="http://schemas.microsoft.com/office/drawing/2014/main" id="{4DCBC3A7-567E-4677-915E-61D2840552D5}"/>
                </a:ext>
              </a:extLst>
            </p:cNvPr>
            <p:cNvSpPr/>
            <p:nvPr/>
          </p:nvSpPr>
          <p:spPr>
            <a:xfrm rot="5400000">
              <a:off x="10984831" y="5048499"/>
              <a:ext cx="267077" cy="17847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E6DF1DE2-CBB4-4897-BEDC-01BD0CB65967}"/>
                </a:ext>
              </a:extLst>
            </p:cNvPr>
            <p:cNvSpPr/>
            <p:nvPr/>
          </p:nvSpPr>
          <p:spPr>
            <a:xfrm>
              <a:off x="10215823" y="5003933"/>
              <a:ext cx="817568" cy="267077"/>
            </a:xfrm>
            <a:prstGeom prst="rect">
              <a:avLst/>
            </a:prstGeom>
            <a:grpFill/>
            <a:ln>
              <a:noFill/>
            </a:ln>
            <a:effectLst>
              <a:innerShdw blurRad="381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dirty="0">
                <a:latin typeface="Montserrat" panose="00000500000000000000" pitchFamily="2" charset="0"/>
              </a:endParaRPr>
            </a:p>
          </p:txBody>
        </p:sp>
      </p:grp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DC9AFA65-66ED-4CE9-B6FB-EA33D67D5911}"/>
              </a:ext>
            </a:extLst>
          </p:cNvPr>
          <p:cNvSpPr/>
          <p:nvPr/>
        </p:nvSpPr>
        <p:spPr>
          <a:xfrm>
            <a:off x="0" y="2297184"/>
            <a:ext cx="1195655" cy="1002696"/>
          </a:xfrm>
          <a:custGeom>
            <a:avLst/>
            <a:gdLst>
              <a:gd name="connsiteX0" fmla="*/ 0 w 2218870"/>
              <a:gd name="connsiteY0" fmla="*/ 0 h 1642196"/>
              <a:gd name="connsiteX1" fmla="*/ 1429335 w 2218870"/>
              <a:gd name="connsiteY1" fmla="*/ 0 h 1642196"/>
              <a:gd name="connsiteX2" fmla="*/ 1429335 w 2218870"/>
              <a:gd name="connsiteY2" fmla="*/ 16430 h 1642196"/>
              <a:gd name="connsiteX3" fmla="*/ 2218870 w 2218870"/>
              <a:gd name="connsiteY3" fmla="*/ 821909 h 1642196"/>
              <a:gd name="connsiteX4" fmla="*/ 1429335 w 2218870"/>
              <a:gd name="connsiteY4" fmla="*/ 1627388 h 1642196"/>
              <a:gd name="connsiteX5" fmla="*/ 1429335 w 2218870"/>
              <a:gd name="connsiteY5" fmla="*/ 1640574 h 1642196"/>
              <a:gd name="connsiteX6" fmla="*/ 1416410 w 2218870"/>
              <a:gd name="connsiteY6" fmla="*/ 1640574 h 1642196"/>
              <a:gd name="connsiteX7" fmla="*/ 1414820 w 2218870"/>
              <a:gd name="connsiteY7" fmla="*/ 1642196 h 1642196"/>
              <a:gd name="connsiteX8" fmla="*/ 1414820 w 2218870"/>
              <a:gd name="connsiteY8" fmla="*/ 1640574 h 1642196"/>
              <a:gd name="connsiteX9" fmla="*/ 0 w 2218870"/>
              <a:gd name="connsiteY9" fmla="*/ 1640574 h 164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8870" h="1642196">
                <a:moveTo>
                  <a:pt x="0" y="0"/>
                </a:moveTo>
                <a:lnTo>
                  <a:pt x="1429335" y="0"/>
                </a:lnTo>
                <a:lnTo>
                  <a:pt x="1429335" y="16430"/>
                </a:lnTo>
                <a:lnTo>
                  <a:pt x="2218870" y="821909"/>
                </a:lnTo>
                <a:lnTo>
                  <a:pt x="1429335" y="1627388"/>
                </a:lnTo>
                <a:lnTo>
                  <a:pt x="1429335" y="1640574"/>
                </a:lnTo>
                <a:lnTo>
                  <a:pt x="1416410" y="1640574"/>
                </a:lnTo>
                <a:lnTo>
                  <a:pt x="1414820" y="1642196"/>
                </a:lnTo>
                <a:lnTo>
                  <a:pt x="1414820" y="1640574"/>
                </a:lnTo>
                <a:lnTo>
                  <a:pt x="0" y="16405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600" dirty="0">
              <a:latin typeface="Montserrat" panose="00000500000000000000" pitchFamily="2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9833454-C1B0-4DCA-BF44-99D379A9DD86}"/>
              </a:ext>
            </a:extLst>
          </p:cNvPr>
          <p:cNvSpPr/>
          <p:nvPr/>
        </p:nvSpPr>
        <p:spPr>
          <a:xfrm>
            <a:off x="1505309" y="2297266"/>
            <a:ext cx="3866791" cy="100170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>
              <a:latin typeface="Montserrat" panose="00000500000000000000" pitchFamily="2" charset="0"/>
            </a:endParaRP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F97992A9-E60F-4AF6-B035-BA4299754DF5}"/>
              </a:ext>
            </a:extLst>
          </p:cNvPr>
          <p:cNvSpPr/>
          <p:nvPr/>
        </p:nvSpPr>
        <p:spPr>
          <a:xfrm rot="5400000">
            <a:off x="1749818" y="2559925"/>
            <a:ext cx="506545" cy="476394"/>
          </a:xfrm>
          <a:custGeom>
            <a:avLst/>
            <a:gdLst>
              <a:gd name="connsiteX0" fmla="*/ 0 w 829610"/>
              <a:gd name="connsiteY0" fmla="*/ 884081 h 884081"/>
              <a:gd name="connsiteX1" fmla="*/ 0 w 829610"/>
              <a:gd name="connsiteY1" fmla="*/ 540625 h 884081"/>
              <a:gd name="connsiteX2" fmla="*/ 10706 w 829610"/>
              <a:gd name="connsiteY2" fmla="*/ 540625 h 884081"/>
              <a:gd name="connsiteX3" fmla="*/ 415214 w 829610"/>
              <a:gd name="connsiteY3" fmla="*/ 0 h 884081"/>
              <a:gd name="connsiteX4" fmla="*/ 819722 w 829610"/>
              <a:gd name="connsiteY4" fmla="*/ 540625 h 884081"/>
              <a:gd name="connsiteX5" fmla="*/ 828792 w 829610"/>
              <a:gd name="connsiteY5" fmla="*/ 540625 h 884081"/>
              <a:gd name="connsiteX6" fmla="*/ 828792 w 829610"/>
              <a:gd name="connsiteY6" fmla="*/ 552747 h 884081"/>
              <a:gd name="connsiteX7" fmla="*/ 829610 w 829610"/>
              <a:gd name="connsiteY7" fmla="*/ 553840 h 884081"/>
              <a:gd name="connsiteX8" fmla="*/ 828792 w 829610"/>
              <a:gd name="connsiteY8" fmla="*/ 553840 h 884081"/>
              <a:gd name="connsiteX9" fmla="*/ 828792 w 829610"/>
              <a:gd name="connsiteY9" fmla="*/ 884081 h 884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610" h="884081">
                <a:moveTo>
                  <a:pt x="0" y="884081"/>
                </a:moveTo>
                <a:lnTo>
                  <a:pt x="0" y="540625"/>
                </a:lnTo>
                <a:lnTo>
                  <a:pt x="10706" y="540625"/>
                </a:lnTo>
                <a:lnTo>
                  <a:pt x="415214" y="0"/>
                </a:lnTo>
                <a:lnTo>
                  <a:pt x="819722" y="540625"/>
                </a:lnTo>
                <a:lnTo>
                  <a:pt x="828792" y="540625"/>
                </a:lnTo>
                <a:lnTo>
                  <a:pt x="828792" y="552747"/>
                </a:lnTo>
                <a:lnTo>
                  <a:pt x="829610" y="553840"/>
                </a:lnTo>
                <a:lnTo>
                  <a:pt x="828792" y="553840"/>
                </a:lnTo>
                <a:lnTo>
                  <a:pt x="828792" y="8840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innerShdw blurRad="2540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600">
              <a:latin typeface="Montserrat" panose="00000500000000000000" pitchFamily="2" charset="0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AFCD13B-FE0A-494B-B61B-8B4F9999812C}"/>
              </a:ext>
            </a:extLst>
          </p:cNvPr>
          <p:cNvGrpSpPr/>
          <p:nvPr/>
        </p:nvGrpSpPr>
        <p:grpSpPr>
          <a:xfrm>
            <a:off x="737933" y="3794215"/>
            <a:ext cx="1658441" cy="506546"/>
            <a:chOff x="10215823" y="5003933"/>
            <a:chExt cx="991784" cy="267341"/>
          </a:xfrm>
          <a:solidFill>
            <a:schemeClr val="accent1">
              <a:lumMod val="75000"/>
            </a:schemeClr>
          </a:solidFill>
        </p:grpSpPr>
        <p:sp>
          <p:nvSpPr>
            <p:cNvPr id="107" name="Isosceles Triangle 106">
              <a:extLst>
                <a:ext uri="{FF2B5EF4-FFF2-40B4-BE49-F238E27FC236}">
                  <a16:creationId xmlns:a16="http://schemas.microsoft.com/office/drawing/2014/main" id="{CE8503BE-F4F4-46D9-9198-7B911CD4BBC3}"/>
                </a:ext>
              </a:extLst>
            </p:cNvPr>
            <p:cNvSpPr/>
            <p:nvPr/>
          </p:nvSpPr>
          <p:spPr>
            <a:xfrm rot="5400000">
              <a:off x="10984831" y="5048499"/>
              <a:ext cx="267077" cy="17847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7D70E56-9942-4CF2-B65E-E8D4005D35CC}"/>
                </a:ext>
              </a:extLst>
            </p:cNvPr>
            <p:cNvSpPr/>
            <p:nvPr/>
          </p:nvSpPr>
          <p:spPr>
            <a:xfrm>
              <a:off x="10215823" y="5003933"/>
              <a:ext cx="817568" cy="267077"/>
            </a:xfrm>
            <a:prstGeom prst="rect">
              <a:avLst/>
            </a:prstGeom>
            <a:grpFill/>
            <a:ln>
              <a:noFill/>
            </a:ln>
            <a:effectLst>
              <a:innerShdw blurRad="381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dirty="0">
                <a:latin typeface="Montserrat" panose="00000500000000000000" pitchFamily="2" charset="0"/>
              </a:endParaRPr>
            </a:p>
          </p:txBody>
        </p:sp>
      </p:grp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DC468485-3731-4BC0-B490-8960361EFAB9}"/>
              </a:ext>
            </a:extLst>
          </p:cNvPr>
          <p:cNvSpPr/>
          <p:nvPr/>
        </p:nvSpPr>
        <p:spPr>
          <a:xfrm>
            <a:off x="5527" y="3546554"/>
            <a:ext cx="1195655" cy="1002696"/>
          </a:xfrm>
          <a:custGeom>
            <a:avLst/>
            <a:gdLst>
              <a:gd name="connsiteX0" fmla="*/ 0 w 2218870"/>
              <a:gd name="connsiteY0" fmla="*/ 0 h 1642196"/>
              <a:gd name="connsiteX1" fmla="*/ 1429335 w 2218870"/>
              <a:gd name="connsiteY1" fmla="*/ 0 h 1642196"/>
              <a:gd name="connsiteX2" fmla="*/ 1429335 w 2218870"/>
              <a:gd name="connsiteY2" fmla="*/ 16430 h 1642196"/>
              <a:gd name="connsiteX3" fmla="*/ 2218870 w 2218870"/>
              <a:gd name="connsiteY3" fmla="*/ 821909 h 1642196"/>
              <a:gd name="connsiteX4" fmla="*/ 1429335 w 2218870"/>
              <a:gd name="connsiteY4" fmla="*/ 1627388 h 1642196"/>
              <a:gd name="connsiteX5" fmla="*/ 1429335 w 2218870"/>
              <a:gd name="connsiteY5" fmla="*/ 1640574 h 1642196"/>
              <a:gd name="connsiteX6" fmla="*/ 1416410 w 2218870"/>
              <a:gd name="connsiteY6" fmla="*/ 1640574 h 1642196"/>
              <a:gd name="connsiteX7" fmla="*/ 1414820 w 2218870"/>
              <a:gd name="connsiteY7" fmla="*/ 1642196 h 1642196"/>
              <a:gd name="connsiteX8" fmla="*/ 1414820 w 2218870"/>
              <a:gd name="connsiteY8" fmla="*/ 1640574 h 1642196"/>
              <a:gd name="connsiteX9" fmla="*/ 0 w 2218870"/>
              <a:gd name="connsiteY9" fmla="*/ 1640574 h 164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8870" h="1642196">
                <a:moveTo>
                  <a:pt x="0" y="0"/>
                </a:moveTo>
                <a:lnTo>
                  <a:pt x="1429335" y="0"/>
                </a:lnTo>
                <a:lnTo>
                  <a:pt x="1429335" y="16430"/>
                </a:lnTo>
                <a:lnTo>
                  <a:pt x="2218870" y="821909"/>
                </a:lnTo>
                <a:lnTo>
                  <a:pt x="1429335" y="1627388"/>
                </a:lnTo>
                <a:lnTo>
                  <a:pt x="1429335" y="1640574"/>
                </a:lnTo>
                <a:lnTo>
                  <a:pt x="1416410" y="1640574"/>
                </a:lnTo>
                <a:lnTo>
                  <a:pt x="1414820" y="1642196"/>
                </a:lnTo>
                <a:lnTo>
                  <a:pt x="1414820" y="1640574"/>
                </a:lnTo>
                <a:lnTo>
                  <a:pt x="0" y="16405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600" dirty="0">
              <a:latin typeface="Montserrat" panose="00000500000000000000" pitchFamily="2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DAFCA23-DFCF-4252-9FC0-1971E367132A}"/>
              </a:ext>
            </a:extLst>
          </p:cNvPr>
          <p:cNvSpPr/>
          <p:nvPr/>
        </p:nvSpPr>
        <p:spPr>
          <a:xfrm>
            <a:off x="1510836" y="3546636"/>
            <a:ext cx="3866791" cy="10017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 dirty="0">
              <a:latin typeface="Montserrat" panose="00000500000000000000" pitchFamily="2" charset="0"/>
            </a:endParaRP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9FE6409B-1DA4-4EF9-978F-E7677156A85E}"/>
              </a:ext>
            </a:extLst>
          </p:cNvPr>
          <p:cNvSpPr/>
          <p:nvPr/>
        </p:nvSpPr>
        <p:spPr>
          <a:xfrm rot="5400000">
            <a:off x="1755345" y="3809295"/>
            <a:ext cx="506545" cy="476394"/>
          </a:xfrm>
          <a:custGeom>
            <a:avLst/>
            <a:gdLst>
              <a:gd name="connsiteX0" fmla="*/ 0 w 829610"/>
              <a:gd name="connsiteY0" fmla="*/ 884081 h 884081"/>
              <a:gd name="connsiteX1" fmla="*/ 0 w 829610"/>
              <a:gd name="connsiteY1" fmla="*/ 540625 h 884081"/>
              <a:gd name="connsiteX2" fmla="*/ 10706 w 829610"/>
              <a:gd name="connsiteY2" fmla="*/ 540625 h 884081"/>
              <a:gd name="connsiteX3" fmla="*/ 415214 w 829610"/>
              <a:gd name="connsiteY3" fmla="*/ 0 h 884081"/>
              <a:gd name="connsiteX4" fmla="*/ 819722 w 829610"/>
              <a:gd name="connsiteY4" fmla="*/ 540625 h 884081"/>
              <a:gd name="connsiteX5" fmla="*/ 828792 w 829610"/>
              <a:gd name="connsiteY5" fmla="*/ 540625 h 884081"/>
              <a:gd name="connsiteX6" fmla="*/ 828792 w 829610"/>
              <a:gd name="connsiteY6" fmla="*/ 552747 h 884081"/>
              <a:gd name="connsiteX7" fmla="*/ 829610 w 829610"/>
              <a:gd name="connsiteY7" fmla="*/ 553840 h 884081"/>
              <a:gd name="connsiteX8" fmla="*/ 828792 w 829610"/>
              <a:gd name="connsiteY8" fmla="*/ 553840 h 884081"/>
              <a:gd name="connsiteX9" fmla="*/ 828792 w 829610"/>
              <a:gd name="connsiteY9" fmla="*/ 884081 h 884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610" h="884081">
                <a:moveTo>
                  <a:pt x="0" y="884081"/>
                </a:moveTo>
                <a:lnTo>
                  <a:pt x="0" y="540625"/>
                </a:lnTo>
                <a:lnTo>
                  <a:pt x="10706" y="540625"/>
                </a:lnTo>
                <a:lnTo>
                  <a:pt x="415214" y="0"/>
                </a:lnTo>
                <a:lnTo>
                  <a:pt x="819722" y="540625"/>
                </a:lnTo>
                <a:lnTo>
                  <a:pt x="828792" y="540625"/>
                </a:lnTo>
                <a:lnTo>
                  <a:pt x="828792" y="552747"/>
                </a:lnTo>
                <a:lnTo>
                  <a:pt x="829610" y="553840"/>
                </a:lnTo>
                <a:lnTo>
                  <a:pt x="828792" y="553840"/>
                </a:lnTo>
                <a:lnTo>
                  <a:pt x="828792" y="88408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innerShdw blurRad="2540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600">
              <a:latin typeface="Montserrat" panose="00000500000000000000" pitchFamily="2" charset="0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963F00A9-31DA-43E6-A04E-637BA2A89568}"/>
              </a:ext>
            </a:extLst>
          </p:cNvPr>
          <p:cNvGrpSpPr/>
          <p:nvPr/>
        </p:nvGrpSpPr>
        <p:grpSpPr>
          <a:xfrm>
            <a:off x="732406" y="5050680"/>
            <a:ext cx="1658441" cy="506546"/>
            <a:chOff x="10215823" y="5003933"/>
            <a:chExt cx="991784" cy="267341"/>
          </a:xfrm>
          <a:solidFill>
            <a:schemeClr val="accent2">
              <a:lumMod val="75000"/>
            </a:schemeClr>
          </a:solidFill>
        </p:grpSpPr>
        <p:sp>
          <p:nvSpPr>
            <p:cNvPr id="119" name="Isosceles Triangle 118">
              <a:extLst>
                <a:ext uri="{FF2B5EF4-FFF2-40B4-BE49-F238E27FC236}">
                  <a16:creationId xmlns:a16="http://schemas.microsoft.com/office/drawing/2014/main" id="{54ACE868-30FF-44FB-8CF8-7256C9E4FA7C}"/>
                </a:ext>
              </a:extLst>
            </p:cNvPr>
            <p:cNvSpPr/>
            <p:nvPr/>
          </p:nvSpPr>
          <p:spPr>
            <a:xfrm rot="5400000">
              <a:off x="10984831" y="5048499"/>
              <a:ext cx="267077" cy="17847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B2021CC3-F5D7-4A7B-A899-B75319A217D3}"/>
                </a:ext>
              </a:extLst>
            </p:cNvPr>
            <p:cNvSpPr/>
            <p:nvPr/>
          </p:nvSpPr>
          <p:spPr>
            <a:xfrm>
              <a:off x="10215823" y="5003933"/>
              <a:ext cx="817568" cy="267077"/>
            </a:xfrm>
            <a:prstGeom prst="rect">
              <a:avLst/>
            </a:prstGeom>
            <a:grpFill/>
            <a:ln>
              <a:noFill/>
            </a:ln>
            <a:effectLst>
              <a:innerShdw blurRad="381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dirty="0">
                <a:latin typeface="Montserrat" panose="00000500000000000000" pitchFamily="2" charset="0"/>
              </a:endParaRPr>
            </a:p>
          </p:txBody>
        </p:sp>
      </p:grp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AEC869B4-8C8C-495D-B2CE-D8439D6C7EC4}"/>
              </a:ext>
            </a:extLst>
          </p:cNvPr>
          <p:cNvSpPr/>
          <p:nvPr/>
        </p:nvSpPr>
        <p:spPr>
          <a:xfrm>
            <a:off x="0" y="4803019"/>
            <a:ext cx="1195655" cy="1002696"/>
          </a:xfrm>
          <a:custGeom>
            <a:avLst/>
            <a:gdLst>
              <a:gd name="connsiteX0" fmla="*/ 0 w 2218870"/>
              <a:gd name="connsiteY0" fmla="*/ 0 h 1642196"/>
              <a:gd name="connsiteX1" fmla="*/ 1429335 w 2218870"/>
              <a:gd name="connsiteY1" fmla="*/ 0 h 1642196"/>
              <a:gd name="connsiteX2" fmla="*/ 1429335 w 2218870"/>
              <a:gd name="connsiteY2" fmla="*/ 16430 h 1642196"/>
              <a:gd name="connsiteX3" fmla="*/ 2218870 w 2218870"/>
              <a:gd name="connsiteY3" fmla="*/ 821909 h 1642196"/>
              <a:gd name="connsiteX4" fmla="*/ 1429335 w 2218870"/>
              <a:gd name="connsiteY4" fmla="*/ 1627388 h 1642196"/>
              <a:gd name="connsiteX5" fmla="*/ 1429335 w 2218870"/>
              <a:gd name="connsiteY5" fmla="*/ 1640574 h 1642196"/>
              <a:gd name="connsiteX6" fmla="*/ 1416410 w 2218870"/>
              <a:gd name="connsiteY6" fmla="*/ 1640574 h 1642196"/>
              <a:gd name="connsiteX7" fmla="*/ 1414820 w 2218870"/>
              <a:gd name="connsiteY7" fmla="*/ 1642196 h 1642196"/>
              <a:gd name="connsiteX8" fmla="*/ 1414820 w 2218870"/>
              <a:gd name="connsiteY8" fmla="*/ 1640574 h 1642196"/>
              <a:gd name="connsiteX9" fmla="*/ 0 w 2218870"/>
              <a:gd name="connsiteY9" fmla="*/ 1640574 h 164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8870" h="1642196">
                <a:moveTo>
                  <a:pt x="0" y="0"/>
                </a:moveTo>
                <a:lnTo>
                  <a:pt x="1429335" y="0"/>
                </a:lnTo>
                <a:lnTo>
                  <a:pt x="1429335" y="16430"/>
                </a:lnTo>
                <a:lnTo>
                  <a:pt x="2218870" y="821909"/>
                </a:lnTo>
                <a:lnTo>
                  <a:pt x="1429335" y="1627388"/>
                </a:lnTo>
                <a:lnTo>
                  <a:pt x="1429335" y="1640574"/>
                </a:lnTo>
                <a:lnTo>
                  <a:pt x="1416410" y="1640574"/>
                </a:lnTo>
                <a:lnTo>
                  <a:pt x="1414820" y="1642196"/>
                </a:lnTo>
                <a:lnTo>
                  <a:pt x="1414820" y="1640574"/>
                </a:lnTo>
                <a:lnTo>
                  <a:pt x="0" y="16405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600" dirty="0">
              <a:latin typeface="Montserrat" panose="00000500000000000000" pitchFamily="2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EB9E8BF9-3BC8-4C1A-BEA9-9D3A80AD5AD6}"/>
              </a:ext>
            </a:extLst>
          </p:cNvPr>
          <p:cNvSpPr/>
          <p:nvPr/>
        </p:nvSpPr>
        <p:spPr>
          <a:xfrm>
            <a:off x="1505309" y="4803101"/>
            <a:ext cx="3866791" cy="100170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 dirty="0">
              <a:latin typeface="Montserrat" panose="00000500000000000000" pitchFamily="2" charset="0"/>
            </a:endParaRPr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5EAAD1F1-2D7D-4DC1-A125-2A95F9CC3027}"/>
              </a:ext>
            </a:extLst>
          </p:cNvPr>
          <p:cNvSpPr/>
          <p:nvPr/>
        </p:nvSpPr>
        <p:spPr>
          <a:xfrm rot="5400000">
            <a:off x="1749818" y="5065760"/>
            <a:ext cx="506545" cy="476394"/>
          </a:xfrm>
          <a:custGeom>
            <a:avLst/>
            <a:gdLst>
              <a:gd name="connsiteX0" fmla="*/ 0 w 829610"/>
              <a:gd name="connsiteY0" fmla="*/ 884081 h 884081"/>
              <a:gd name="connsiteX1" fmla="*/ 0 w 829610"/>
              <a:gd name="connsiteY1" fmla="*/ 540625 h 884081"/>
              <a:gd name="connsiteX2" fmla="*/ 10706 w 829610"/>
              <a:gd name="connsiteY2" fmla="*/ 540625 h 884081"/>
              <a:gd name="connsiteX3" fmla="*/ 415214 w 829610"/>
              <a:gd name="connsiteY3" fmla="*/ 0 h 884081"/>
              <a:gd name="connsiteX4" fmla="*/ 819722 w 829610"/>
              <a:gd name="connsiteY4" fmla="*/ 540625 h 884081"/>
              <a:gd name="connsiteX5" fmla="*/ 828792 w 829610"/>
              <a:gd name="connsiteY5" fmla="*/ 540625 h 884081"/>
              <a:gd name="connsiteX6" fmla="*/ 828792 w 829610"/>
              <a:gd name="connsiteY6" fmla="*/ 552747 h 884081"/>
              <a:gd name="connsiteX7" fmla="*/ 829610 w 829610"/>
              <a:gd name="connsiteY7" fmla="*/ 553840 h 884081"/>
              <a:gd name="connsiteX8" fmla="*/ 828792 w 829610"/>
              <a:gd name="connsiteY8" fmla="*/ 553840 h 884081"/>
              <a:gd name="connsiteX9" fmla="*/ 828792 w 829610"/>
              <a:gd name="connsiteY9" fmla="*/ 884081 h 884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610" h="884081">
                <a:moveTo>
                  <a:pt x="0" y="884081"/>
                </a:moveTo>
                <a:lnTo>
                  <a:pt x="0" y="540625"/>
                </a:lnTo>
                <a:lnTo>
                  <a:pt x="10706" y="540625"/>
                </a:lnTo>
                <a:lnTo>
                  <a:pt x="415214" y="0"/>
                </a:lnTo>
                <a:lnTo>
                  <a:pt x="819722" y="540625"/>
                </a:lnTo>
                <a:lnTo>
                  <a:pt x="828792" y="540625"/>
                </a:lnTo>
                <a:lnTo>
                  <a:pt x="828792" y="552747"/>
                </a:lnTo>
                <a:lnTo>
                  <a:pt x="829610" y="553840"/>
                </a:lnTo>
                <a:lnTo>
                  <a:pt x="828792" y="553840"/>
                </a:lnTo>
                <a:lnTo>
                  <a:pt x="828792" y="8840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innerShdw blurRad="2540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600">
              <a:latin typeface="Montserrat" panose="00000500000000000000" pitchFamily="2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D1C45A4-8EF2-4D5A-9CD2-7A23B3FEAF1D}"/>
              </a:ext>
            </a:extLst>
          </p:cNvPr>
          <p:cNvSpPr txBox="1"/>
          <p:nvPr/>
        </p:nvSpPr>
        <p:spPr>
          <a:xfrm>
            <a:off x="2509895" y="1380212"/>
            <a:ext cx="2862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Roboto Slab" pitchFamily="2" charset="0"/>
              </a:rPr>
              <a:t>MATHEMATICS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0B96B237-24D6-4A3B-A61C-6ACB28930763}"/>
              </a:ext>
            </a:extLst>
          </p:cNvPr>
          <p:cNvSpPr txBox="1"/>
          <p:nvPr/>
        </p:nvSpPr>
        <p:spPr>
          <a:xfrm>
            <a:off x="2509894" y="2625109"/>
            <a:ext cx="2862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Roboto Slab" pitchFamily="2" charset="0"/>
              </a:rPr>
              <a:t>PROGRAMMING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F934640-8FE2-44E1-BE85-75DF37128ED6}"/>
              </a:ext>
            </a:extLst>
          </p:cNvPr>
          <p:cNvSpPr txBox="1"/>
          <p:nvPr/>
        </p:nvSpPr>
        <p:spPr>
          <a:xfrm>
            <a:off x="2506399" y="3874979"/>
            <a:ext cx="2862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Roboto Slab" pitchFamily="2" charset="0"/>
              </a:rPr>
              <a:t>DESIGN UI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D3BC208-960A-47CF-AAFE-F4F940173F8C}"/>
              </a:ext>
            </a:extLst>
          </p:cNvPr>
          <p:cNvSpPr txBox="1"/>
          <p:nvPr/>
        </p:nvSpPr>
        <p:spPr>
          <a:xfrm>
            <a:off x="2515422" y="5130944"/>
            <a:ext cx="2862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Roboto Slab" pitchFamily="2" charset="0"/>
              </a:rPr>
              <a:t>NETWORKING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E37DFD0-48DE-4734-BB6A-4280FA4B3C9F}"/>
              </a:ext>
            </a:extLst>
          </p:cNvPr>
          <p:cNvGrpSpPr/>
          <p:nvPr/>
        </p:nvGrpSpPr>
        <p:grpSpPr>
          <a:xfrm>
            <a:off x="278733" y="3847684"/>
            <a:ext cx="322454" cy="412964"/>
            <a:chOff x="9115151" y="579188"/>
            <a:chExt cx="439080" cy="562331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5" name="Freeform 53">
              <a:extLst>
                <a:ext uri="{FF2B5EF4-FFF2-40B4-BE49-F238E27FC236}">
                  <a16:creationId xmlns:a16="http://schemas.microsoft.com/office/drawing/2014/main" id="{11B97AAC-EF7A-4AC5-A34F-56507F408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4832" y="855539"/>
              <a:ext cx="119399" cy="156952"/>
            </a:xfrm>
            <a:custGeom>
              <a:avLst/>
              <a:gdLst>
                <a:gd name="T0" fmla="*/ 18 w 52"/>
                <a:gd name="T1" fmla="*/ 68 h 68"/>
                <a:gd name="T2" fmla="*/ 6 w 52"/>
                <a:gd name="T3" fmla="*/ 68 h 68"/>
                <a:gd name="T4" fmla="*/ 0 w 52"/>
                <a:gd name="T5" fmla="*/ 62 h 68"/>
                <a:gd name="T6" fmla="*/ 6 w 52"/>
                <a:gd name="T7" fmla="*/ 56 h 68"/>
                <a:gd name="T8" fmla="*/ 18 w 52"/>
                <a:gd name="T9" fmla="*/ 56 h 68"/>
                <a:gd name="T10" fmla="*/ 40 w 52"/>
                <a:gd name="T11" fmla="*/ 34 h 68"/>
                <a:gd name="T12" fmla="*/ 18 w 52"/>
                <a:gd name="T13" fmla="*/ 12 h 68"/>
                <a:gd name="T14" fmla="*/ 6 w 52"/>
                <a:gd name="T15" fmla="*/ 12 h 68"/>
                <a:gd name="T16" fmla="*/ 0 w 52"/>
                <a:gd name="T17" fmla="*/ 6 h 68"/>
                <a:gd name="T18" fmla="*/ 6 w 52"/>
                <a:gd name="T19" fmla="*/ 0 h 68"/>
                <a:gd name="T20" fmla="*/ 18 w 52"/>
                <a:gd name="T21" fmla="*/ 0 h 68"/>
                <a:gd name="T22" fmla="*/ 52 w 52"/>
                <a:gd name="T23" fmla="*/ 34 h 68"/>
                <a:gd name="T24" fmla="*/ 18 w 52"/>
                <a:gd name="T2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68">
                  <a:moveTo>
                    <a:pt x="18" y="68"/>
                  </a:moveTo>
                  <a:cubicBezTo>
                    <a:pt x="6" y="68"/>
                    <a:pt x="6" y="68"/>
                    <a:pt x="6" y="68"/>
                  </a:cubicBezTo>
                  <a:cubicBezTo>
                    <a:pt x="3" y="68"/>
                    <a:pt x="0" y="65"/>
                    <a:pt x="0" y="62"/>
                  </a:cubicBezTo>
                  <a:cubicBezTo>
                    <a:pt x="0" y="59"/>
                    <a:pt x="3" y="56"/>
                    <a:pt x="6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31" y="56"/>
                    <a:pt x="40" y="47"/>
                    <a:pt x="40" y="34"/>
                  </a:cubicBezTo>
                  <a:cubicBezTo>
                    <a:pt x="40" y="21"/>
                    <a:pt x="31" y="12"/>
                    <a:pt x="18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38" y="0"/>
                    <a:pt x="52" y="14"/>
                    <a:pt x="52" y="34"/>
                  </a:cubicBezTo>
                  <a:cubicBezTo>
                    <a:pt x="52" y="54"/>
                    <a:pt x="38" y="68"/>
                    <a:pt x="18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36" name="Freeform 54">
              <a:extLst>
                <a:ext uri="{FF2B5EF4-FFF2-40B4-BE49-F238E27FC236}">
                  <a16:creationId xmlns:a16="http://schemas.microsoft.com/office/drawing/2014/main" id="{E6595475-49C7-4CEF-9327-23B5409AF6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2112" y="818949"/>
              <a:ext cx="320644" cy="322570"/>
            </a:xfrm>
            <a:custGeom>
              <a:avLst/>
              <a:gdLst>
                <a:gd name="T0" fmla="*/ 114 w 140"/>
                <a:gd name="T1" fmla="*/ 140 h 140"/>
                <a:gd name="T2" fmla="*/ 26 w 140"/>
                <a:gd name="T3" fmla="*/ 140 h 140"/>
                <a:gd name="T4" fmla="*/ 0 w 140"/>
                <a:gd name="T5" fmla="*/ 114 h 140"/>
                <a:gd name="T6" fmla="*/ 0 w 140"/>
                <a:gd name="T7" fmla="*/ 6 h 140"/>
                <a:gd name="T8" fmla="*/ 6 w 140"/>
                <a:gd name="T9" fmla="*/ 0 h 140"/>
                <a:gd name="T10" fmla="*/ 134 w 140"/>
                <a:gd name="T11" fmla="*/ 0 h 140"/>
                <a:gd name="T12" fmla="*/ 140 w 140"/>
                <a:gd name="T13" fmla="*/ 6 h 140"/>
                <a:gd name="T14" fmla="*/ 140 w 140"/>
                <a:gd name="T15" fmla="*/ 114 h 140"/>
                <a:gd name="T16" fmla="*/ 114 w 140"/>
                <a:gd name="T17" fmla="*/ 140 h 140"/>
                <a:gd name="T18" fmla="*/ 12 w 140"/>
                <a:gd name="T19" fmla="*/ 12 h 140"/>
                <a:gd name="T20" fmla="*/ 12 w 140"/>
                <a:gd name="T21" fmla="*/ 114 h 140"/>
                <a:gd name="T22" fmla="*/ 26 w 140"/>
                <a:gd name="T23" fmla="*/ 128 h 140"/>
                <a:gd name="T24" fmla="*/ 114 w 140"/>
                <a:gd name="T25" fmla="*/ 128 h 140"/>
                <a:gd name="T26" fmla="*/ 128 w 140"/>
                <a:gd name="T27" fmla="*/ 114 h 140"/>
                <a:gd name="T28" fmla="*/ 128 w 140"/>
                <a:gd name="T29" fmla="*/ 12 h 140"/>
                <a:gd name="T30" fmla="*/ 12 w 140"/>
                <a:gd name="T31" fmla="*/ 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0" h="140">
                  <a:moveTo>
                    <a:pt x="114" y="140"/>
                  </a:moveTo>
                  <a:cubicBezTo>
                    <a:pt x="26" y="140"/>
                    <a:pt x="26" y="140"/>
                    <a:pt x="26" y="140"/>
                  </a:cubicBezTo>
                  <a:cubicBezTo>
                    <a:pt x="12" y="140"/>
                    <a:pt x="0" y="128"/>
                    <a:pt x="0" y="1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40" y="3"/>
                    <a:pt x="140" y="6"/>
                  </a:cubicBezTo>
                  <a:cubicBezTo>
                    <a:pt x="140" y="114"/>
                    <a:pt x="140" y="114"/>
                    <a:pt x="140" y="114"/>
                  </a:cubicBezTo>
                  <a:cubicBezTo>
                    <a:pt x="140" y="129"/>
                    <a:pt x="129" y="140"/>
                    <a:pt x="114" y="140"/>
                  </a:cubicBezTo>
                  <a:close/>
                  <a:moveTo>
                    <a:pt x="12" y="12"/>
                  </a:moveTo>
                  <a:cubicBezTo>
                    <a:pt x="12" y="114"/>
                    <a:pt x="12" y="114"/>
                    <a:pt x="12" y="114"/>
                  </a:cubicBezTo>
                  <a:cubicBezTo>
                    <a:pt x="12" y="122"/>
                    <a:pt x="18" y="128"/>
                    <a:pt x="26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22" y="128"/>
                    <a:pt x="128" y="122"/>
                    <a:pt x="128" y="114"/>
                  </a:cubicBezTo>
                  <a:cubicBezTo>
                    <a:pt x="128" y="12"/>
                    <a:pt x="128" y="12"/>
                    <a:pt x="128" y="12"/>
                  </a:cubicBezTo>
                  <a:lnTo>
                    <a:pt x="1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37" name="Freeform 55">
              <a:extLst>
                <a:ext uri="{FF2B5EF4-FFF2-40B4-BE49-F238E27FC236}">
                  <a16:creationId xmlns:a16="http://schemas.microsoft.com/office/drawing/2014/main" id="{706E8469-228C-4C62-824F-CA393EAB2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16537" y="579188"/>
              <a:ext cx="114584" cy="158878"/>
            </a:xfrm>
            <a:custGeom>
              <a:avLst/>
              <a:gdLst>
                <a:gd name="T0" fmla="*/ 25 w 50"/>
                <a:gd name="T1" fmla="*/ 69 h 69"/>
                <a:gd name="T2" fmla="*/ 25 w 50"/>
                <a:gd name="T3" fmla="*/ 69 h 69"/>
                <a:gd name="T4" fmla="*/ 14 w 50"/>
                <a:gd name="T5" fmla="*/ 67 h 69"/>
                <a:gd name="T6" fmla="*/ 2 w 50"/>
                <a:gd name="T7" fmla="*/ 55 h 69"/>
                <a:gd name="T8" fmla="*/ 2 w 50"/>
                <a:gd name="T9" fmla="*/ 37 h 69"/>
                <a:gd name="T10" fmla="*/ 8 w 50"/>
                <a:gd name="T11" fmla="*/ 29 h 69"/>
                <a:gd name="T12" fmla="*/ 11 w 50"/>
                <a:gd name="T13" fmla="*/ 10 h 69"/>
                <a:gd name="T14" fmla="*/ 12 w 50"/>
                <a:gd name="T15" fmla="*/ 3 h 69"/>
                <a:gd name="T16" fmla="*/ 18 w 50"/>
                <a:gd name="T17" fmla="*/ 1 h 69"/>
                <a:gd name="T18" fmla="*/ 48 w 50"/>
                <a:gd name="T19" fmla="*/ 44 h 69"/>
                <a:gd name="T20" fmla="*/ 25 w 50"/>
                <a:gd name="T21" fmla="*/ 69 h 69"/>
                <a:gd name="T22" fmla="*/ 26 w 50"/>
                <a:gd name="T23" fmla="*/ 18 h 69"/>
                <a:gd name="T24" fmla="*/ 17 w 50"/>
                <a:gd name="T25" fmla="*/ 36 h 69"/>
                <a:gd name="T26" fmla="*/ 13 w 50"/>
                <a:gd name="T27" fmla="*/ 42 h 69"/>
                <a:gd name="T28" fmla="*/ 13 w 50"/>
                <a:gd name="T29" fmla="*/ 50 h 69"/>
                <a:gd name="T30" fmla="*/ 19 w 50"/>
                <a:gd name="T31" fmla="*/ 56 h 69"/>
                <a:gd name="T32" fmla="*/ 25 w 50"/>
                <a:gd name="T33" fmla="*/ 57 h 69"/>
                <a:gd name="T34" fmla="*/ 25 w 50"/>
                <a:gd name="T35" fmla="*/ 57 h 69"/>
                <a:gd name="T36" fmla="*/ 36 w 50"/>
                <a:gd name="T37" fmla="*/ 43 h 69"/>
                <a:gd name="T38" fmla="*/ 26 w 50"/>
                <a:gd name="T39" fmla="*/ 1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69">
                  <a:moveTo>
                    <a:pt x="25" y="69"/>
                  </a:moveTo>
                  <a:cubicBezTo>
                    <a:pt x="25" y="69"/>
                    <a:pt x="25" y="69"/>
                    <a:pt x="25" y="69"/>
                  </a:cubicBezTo>
                  <a:cubicBezTo>
                    <a:pt x="21" y="69"/>
                    <a:pt x="18" y="68"/>
                    <a:pt x="14" y="67"/>
                  </a:cubicBezTo>
                  <a:cubicBezTo>
                    <a:pt x="9" y="64"/>
                    <a:pt x="4" y="60"/>
                    <a:pt x="2" y="55"/>
                  </a:cubicBezTo>
                  <a:cubicBezTo>
                    <a:pt x="0" y="49"/>
                    <a:pt x="0" y="43"/>
                    <a:pt x="2" y="37"/>
                  </a:cubicBezTo>
                  <a:cubicBezTo>
                    <a:pt x="4" y="34"/>
                    <a:pt x="6" y="32"/>
                    <a:pt x="8" y="29"/>
                  </a:cubicBezTo>
                  <a:cubicBezTo>
                    <a:pt x="14" y="22"/>
                    <a:pt x="16" y="18"/>
                    <a:pt x="11" y="10"/>
                  </a:cubicBezTo>
                  <a:cubicBezTo>
                    <a:pt x="10" y="8"/>
                    <a:pt x="10" y="5"/>
                    <a:pt x="12" y="3"/>
                  </a:cubicBezTo>
                  <a:cubicBezTo>
                    <a:pt x="13" y="1"/>
                    <a:pt x="15" y="0"/>
                    <a:pt x="18" y="1"/>
                  </a:cubicBezTo>
                  <a:cubicBezTo>
                    <a:pt x="41" y="6"/>
                    <a:pt x="50" y="27"/>
                    <a:pt x="48" y="44"/>
                  </a:cubicBezTo>
                  <a:cubicBezTo>
                    <a:pt x="46" y="59"/>
                    <a:pt x="37" y="69"/>
                    <a:pt x="25" y="69"/>
                  </a:cubicBezTo>
                  <a:close/>
                  <a:moveTo>
                    <a:pt x="26" y="18"/>
                  </a:moveTo>
                  <a:cubicBezTo>
                    <a:pt x="26" y="26"/>
                    <a:pt x="21" y="32"/>
                    <a:pt x="17" y="36"/>
                  </a:cubicBezTo>
                  <a:cubicBezTo>
                    <a:pt x="16" y="39"/>
                    <a:pt x="14" y="41"/>
                    <a:pt x="13" y="42"/>
                  </a:cubicBezTo>
                  <a:cubicBezTo>
                    <a:pt x="12" y="45"/>
                    <a:pt x="12" y="48"/>
                    <a:pt x="13" y="50"/>
                  </a:cubicBezTo>
                  <a:cubicBezTo>
                    <a:pt x="14" y="53"/>
                    <a:pt x="16" y="54"/>
                    <a:pt x="19" y="56"/>
                  </a:cubicBezTo>
                  <a:cubicBezTo>
                    <a:pt x="21" y="57"/>
                    <a:pt x="23" y="57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32" y="57"/>
                    <a:pt x="35" y="49"/>
                    <a:pt x="36" y="43"/>
                  </a:cubicBezTo>
                  <a:cubicBezTo>
                    <a:pt x="37" y="34"/>
                    <a:pt x="34" y="24"/>
                    <a:pt x="2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38" name="Freeform 56">
              <a:extLst>
                <a:ext uri="{FF2B5EF4-FFF2-40B4-BE49-F238E27FC236}">
                  <a16:creationId xmlns:a16="http://schemas.microsoft.com/office/drawing/2014/main" id="{3D79E32A-11D8-45E1-BDB7-FF5FA7CF1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8392" y="701476"/>
              <a:ext cx="94364" cy="145397"/>
            </a:xfrm>
            <a:custGeom>
              <a:avLst/>
              <a:gdLst>
                <a:gd name="T0" fmla="*/ 7 w 41"/>
                <a:gd name="T1" fmla="*/ 63 h 63"/>
                <a:gd name="T2" fmla="*/ 4 w 41"/>
                <a:gd name="T3" fmla="*/ 62 h 63"/>
                <a:gd name="T4" fmla="*/ 1 w 41"/>
                <a:gd name="T5" fmla="*/ 54 h 63"/>
                <a:gd name="T6" fmla="*/ 29 w 41"/>
                <a:gd name="T7" fmla="*/ 4 h 63"/>
                <a:gd name="T8" fmla="*/ 37 w 41"/>
                <a:gd name="T9" fmla="*/ 1 h 63"/>
                <a:gd name="T10" fmla="*/ 40 w 41"/>
                <a:gd name="T11" fmla="*/ 9 h 63"/>
                <a:gd name="T12" fmla="*/ 12 w 41"/>
                <a:gd name="T13" fmla="*/ 60 h 63"/>
                <a:gd name="T14" fmla="*/ 7 w 41"/>
                <a:gd name="T1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63">
                  <a:moveTo>
                    <a:pt x="7" y="63"/>
                  </a:moveTo>
                  <a:cubicBezTo>
                    <a:pt x="6" y="63"/>
                    <a:pt x="5" y="63"/>
                    <a:pt x="4" y="62"/>
                  </a:cubicBezTo>
                  <a:cubicBezTo>
                    <a:pt x="1" y="61"/>
                    <a:pt x="0" y="57"/>
                    <a:pt x="1" y="5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1" y="1"/>
                    <a:pt x="34" y="0"/>
                    <a:pt x="37" y="1"/>
                  </a:cubicBezTo>
                  <a:cubicBezTo>
                    <a:pt x="40" y="3"/>
                    <a:pt x="41" y="6"/>
                    <a:pt x="40" y="9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1" y="62"/>
                    <a:pt x="9" y="63"/>
                    <a:pt x="7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39" name="Freeform 57">
              <a:extLst>
                <a:ext uri="{FF2B5EF4-FFF2-40B4-BE49-F238E27FC236}">
                  <a16:creationId xmlns:a16="http://schemas.microsoft.com/office/drawing/2014/main" id="{34BEB042-3BE6-493C-B3E4-BB992BF41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6537" y="708216"/>
              <a:ext cx="71254" cy="138657"/>
            </a:xfrm>
            <a:custGeom>
              <a:avLst/>
              <a:gdLst>
                <a:gd name="T0" fmla="*/ 6 w 31"/>
                <a:gd name="T1" fmla="*/ 60 h 60"/>
                <a:gd name="T2" fmla="*/ 4 w 31"/>
                <a:gd name="T3" fmla="*/ 60 h 60"/>
                <a:gd name="T4" fmla="*/ 1 w 31"/>
                <a:gd name="T5" fmla="*/ 52 h 60"/>
                <a:gd name="T6" fmla="*/ 19 w 31"/>
                <a:gd name="T7" fmla="*/ 5 h 60"/>
                <a:gd name="T8" fmla="*/ 26 w 31"/>
                <a:gd name="T9" fmla="*/ 1 h 60"/>
                <a:gd name="T10" fmla="*/ 30 w 31"/>
                <a:gd name="T11" fmla="*/ 9 h 60"/>
                <a:gd name="T12" fmla="*/ 12 w 31"/>
                <a:gd name="T13" fmla="*/ 56 h 60"/>
                <a:gd name="T14" fmla="*/ 6 w 31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60">
                  <a:moveTo>
                    <a:pt x="6" y="60"/>
                  </a:moveTo>
                  <a:cubicBezTo>
                    <a:pt x="6" y="60"/>
                    <a:pt x="5" y="60"/>
                    <a:pt x="4" y="60"/>
                  </a:cubicBezTo>
                  <a:cubicBezTo>
                    <a:pt x="1" y="58"/>
                    <a:pt x="0" y="55"/>
                    <a:pt x="1" y="52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2"/>
                    <a:pt x="23" y="0"/>
                    <a:pt x="26" y="1"/>
                  </a:cubicBezTo>
                  <a:cubicBezTo>
                    <a:pt x="29" y="3"/>
                    <a:pt x="31" y="6"/>
                    <a:pt x="30" y="9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9"/>
                    <a:pt x="9" y="60"/>
                    <a:pt x="6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40" name="Freeform 58">
              <a:extLst>
                <a:ext uri="{FF2B5EF4-FFF2-40B4-BE49-F238E27FC236}">
                  <a16:creationId xmlns:a16="http://schemas.microsoft.com/office/drawing/2014/main" id="{E832AE6E-125A-4A37-B82D-1FCFCC4AD3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5151" y="671626"/>
              <a:ext cx="146360" cy="175247"/>
            </a:xfrm>
            <a:custGeom>
              <a:avLst/>
              <a:gdLst>
                <a:gd name="T0" fmla="*/ 58 w 64"/>
                <a:gd name="T1" fmla="*/ 76 h 76"/>
                <a:gd name="T2" fmla="*/ 58 w 64"/>
                <a:gd name="T3" fmla="*/ 76 h 76"/>
                <a:gd name="T4" fmla="*/ 26 w 64"/>
                <a:gd name="T5" fmla="*/ 76 h 76"/>
                <a:gd name="T6" fmla="*/ 21 w 64"/>
                <a:gd name="T7" fmla="*/ 73 h 76"/>
                <a:gd name="T8" fmla="*/ 5 w 64"/>
                <a:gd name="T9" fmla="*/ 41 h 76"/>
                <a:gd name="T10" fmla="*/ 4 w 64"/>
                <a:gd name="T11" fmla="*/ 39 h 76"/>
                <a:gd name="T12" fmla="*/ 0 w 64"/>
                <a:gd name="T13" fmla="*/ 7 h 76"/>
                <a:gd name="T14" fmla="*/ 3 w 64"/>
                <a:gd name="T15" fmla="*/ 1 h 76"/>
                <a:gd name="T16" fmla="*/ 9 w 64"/>
                <a:gd name="T17" fmla="*/ 1 h 76"/>
                <a:gd name="T18" fmla="*/ 37 w 64"/>
                <a:gd name="T19" fmla="*/ 17 h 76"/>
                <a:gd name="T20" fmla="*/ 39 w 64"/>
                <a:gd name="T21" fmla="*/ 19 h 76"/>
                <a:gd name="T22" fmla="*/ 63 w 64"/>
                <a:gd name="T23" fmla="*/ 67 h 76"/>
                <a:gd name="T24" fmla="*/ 64 w 64"/>
                <a:gd name="T25" fmla="*/ 70 h 76"/>
                <a:gd name="T26" fmla="*/ 58 w 64"/>
                <a:gd name="T27" fmla="*/ 76 h 76"/>
                <a:gd name="T28" fmla="*/ 30 w 64"/>
                <a:gd name="T29" fmla="*/ 64 h 76"/>
                <a:gd name="T30" fmla="*/ 48 w 64"/>
                <a:gd name="T31" fmla="*/ 64 h 76"/>
                <a:gd name="T32" fmla="*/ 29 w 64"/>
                <a:gd name="T33" fmla="*/ 26 h 76"/>
                <a:gd name="T34" fmla="*/ 13 w 64"/>
                <a:gd name="T35" fmla="*/ 17 h 76"/>
                <a:gd name="T36" fmla="*/ 16 w 64"/>
                <a:gd name="T37" fmla="*/ 36 h 76"/>
                <a:gd name="T38" fmla="*/ 30 w 64"/>
                <a:gd name="T39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" h="76">
                  <a:moveTo>
                    <a:pt x="58" y="76"/>
                  </a:moveTo>
                  <a:cubicBezTo>
                    <a:pt x="58" y="76"/>
                    <a:pt x="58" y="76"/>
                    <a:pt x="58" y="76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24" y="76"/>
                    <a:pt x="22" y="75"/>
                    <a:pt x="21" y="7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4" y="40"/>
                    <a:pt x="4" y="39"/>
                    <a:pt x="4" y="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0"/>
                    <a:pt x="9" y="1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7"/>
                    <a:pt x="39" y="18"/>
                    <a:pt x="39" y="19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4" y="68"/>
                    <a:pt x="64" y="69"/>
                    <a:pt x="64" y="70"/>
                  </a:cubicBezTo>
                  <a:cubicBezTo>
                    <a:pt x="64" y="73"/>
                    <a:pt x="61" y="76"/>
                    <a:pt x="58" y="76"/>
                  </a:cubicBezTo>
                  <a:close/>
                  <a:moveTo>
                    <a:pt x="30" y="64"/>
                  </a:moveTo>
                  <a:cubicBezTo>
                    <a:pt x="48" y="64"/>
                    <a:pt x="48" y="64"/>
                    <a:pt x="48" y="64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6" y="36"/>
                    <a:pt x="16" y="36"/>
                    <a:pt x="16" y="36"/>
                  </a:cubicBezTo>
                  <a:lnTo>
                    <a:pt x="3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41" name="Freeform 59">
              <a:extLst>
                <a:ext uri="{FF2B5EF4-FFF2-40B4-BE49-F238E27FC236}">
                  <a16:creationId xmlns:a16="http://schemas.microsoft.com/office/drawing/2014/main" id="{F38518ED-1B45-4808-BA1B-64C9E0A6E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1891" y="706290"/>
              <a:ext cx="86661" cy="66440"/>
            </a:xfrm>
            <a:custGeom>
              <a:avLst/>
              <a:gdLst>
                <a:gd name="T0" fmla="*/ 7 w 38"/>
                <a:gd name="T1" fmla="*/ 29 h 29"/>
                <a:gd name="T2" fmla="*/ 2 w 38"/>
                <a:gd name="T3" fmla="*/ 26 h 29"/>
                <a:gd name="T4" fmla="*/ 4 w 38"/>
                <a:gd name="T5" fmla="*/ 18 h 29"/>
                <a:gd name="T6" fmla="*/ 28 w 38"/>
                <a:gd name="T7" fmla="*/ 2 h 29"/>
                <a:gd name="T8" fmla="*/ 36 w 38"/>
                <a:gd name="T9" fmla="*/ 4 h 29"/>
                <a:gd name="T10" fmla="*/ 34 w 38"/>
                <a:gd name="T11" fmla="*/ 12 h 29"/>
                <a:gd name="T12" fmla="*/ 10 w 38"/>
                <a:gd name="T13" fmla="*/ 28 h 29"/>
                <a:gd name="T14" fmla="*/ 7 w 38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9">
                  <a:moveTo>
                    <a:pt x="7" y="29"/>
                  </a:moveTo>
                  <a:cubicBezTo>
                    <a:pt x="5" y="29"/>
                    <a:pt x="3" y="28"/>
                    <a:pt x="2" y="26"/>
                  </a:cubicBezTo>
                  <a:cubicBezTo>
                    <a:pt x="0" y="24"/>
                    <a:pt x="1" y="20"/>
                    <a:pt x="4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0" y="0"/>
                    <a:pt x="34" y="1"/>
                    <a:pt x="36" y="4"/>
                  </a:cubicBezTo>
                  <a:cubicBezTo>
                    <a:pt x="38" y="6"/>
                    <a:pt x="37" y="10"/>
                    <a:pt x="34" y="12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9" y="29"/>
                    <a:pt x="8" y="29"/>
                    <a:pt x="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42" name="Freeform 60">
              <a:extLst>
                <a:ext uri="{FF2B5EF4-FFF2-40B4-BE49-F238E27FC236}">
                  <a16:creationId xmlns:a16="http://schemas.microsoft.com/office/drawing/2014/main" id="{16673535-9284-4B94-B5F5-77DD555570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1882" y="579188"/>
              <a:ext cx="137694" cy="267685"/>
            </a:xfrm>
            <a:custGeom>
              <a:avLst/>
              <a:gdLst>
                <a:gd name="T0" fmla="*/ 54 w 60"/>
                <a:gd name="T1" fmla="*/ 116 h 116"/>
                <a:gd name="T2" fmla="*/ 6 w 60"/>
                <a:gd name="T3" fmla="*/ 116 h 116"/>
                <a:gd name="T4" fmla="*/ 0 w 60"/>
                <a:gd name="T5" fmla="*/ 110 h 116"/>
                <a:gd name="T6" fmla="*/ 0 w 60"/>
                <a:gd name="T7" fmla="*/ 6 h 116"/>
                <a:gd name="T8" fmla="*/ 6 w 60"/>
                <a:gd name="T9" fmla="*/ 0 h 116"/>
                <a:gd name="T10" fmla="*/ 54 w 60"/>
                <a:gd name="T11" fmla="*/ 0 h 116"/>
                <a:gd name="T12" fmla="*/ 60 w 60"/>
                <a:gd name="T13" fmla="*/ 6 h 116"/>
                <a:gd name="T14" fmla="*/ 60 w 60"/>
                <a:gd name="T15" fmla="*/ 110 h 116"/>
                <a:gd name="T16" fmla="*/ 54 w 60"/>
                <a:gd name="T17" fmla="*/ 116 h 116"/>
                <a:gd name="T18" fmla="*/ 12 w 60"/>
                <a:gd name="T19" fmla="*/ 104 h 116"/>
                <a:gd name="T20" fmla="*/ 48 w 60"/>
                <a:gd name="T21" fmla="*/ 104 h 116"/>
                <a:gd name="T22" fmla="*/ 48 w 60"/>
                <a:gd name="T23" fmla="*/ 12 h 116"/>
                <a:gd name="T24" fmla="*/ 12 w 60"/>
                <a:gd name="T25" fmla="*/ 12 h 116"/>
                <a:gd name="T26" fmla="*/ 12 w 60"/>
                <a:gd name="T27" fmla="*/ 10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116">
                  <a:moveTo>
                    <a:pt x="54" y="116"/>
                  </a:moveTo>
                  <a:cubicBezTo>
                    <a:pt x="6" y="116"/>
                    <a:pt x="6" y="116"/>
                    <a:pt x="6" y="116"/>
                  </a:cubicBezTo>
                  <a:cubicBezTo>
                    <a:pt x="3" y="116"/>
                    <a:pt x="0" y="113"/>
                    <a:pt x="0" y="1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60" y="113"/>
                    <a:pt x="57" y="116"/>
                    <a:pt x="54" y="116"/>
                  </a:cubicBezTo>
                  <a:close/>
                  <a:moveTo>
                    <a:pt x="12" y="104"/>
                  </a:moveTo>
                  <a:cubicBezTo>
                    <a:pt x="48" y="104"/>
                    <a:pt x="48" y="104"/>
                    <a:pt x="48" y="104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43" name="Freeform 61">
              <a:extLst>
                <a:ext uri="{FF2B5EF4-FFF2-40B4-BE49-F238E27FC236}">
                  <a16:creationId xmlns:a16="http://schemas.microsoft.com/office/drawing/2014/main" id="{0A27C33A-CDAB-4060-A5AA-FD180797B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6767" y="635036"/>
              <a:ext cx="82809" cy="26961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9"/>
                    <a:pt x="33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44" name="Freeform 62">
              <a:extLst>
                <a:ext uri="{FF2B5EF4-FFF2-40B4-BE49-F238E27FC236}">
                  <a16:creationId xmlns:a16="http://schemas.microsoft.com/office/drawing/2014/main" id="{A928960D-5664-4C8C-BBA6-5EAB1D7F5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5062" y="671626"/>
              <a:ext cx="64514" cy="27924"/>
            </a:xfrm>
            <a:custGeom>
              <a:avLst/>
              <a:gdLst>
                <a:gd name="T0" fmla="*/ 22 w 28"/>
                <a:gd name="T1" fmla="*/ 12 h 12"/>
                <a:gd name="T2" fmla="*/ 6 w 28"/>
                <a:gd name="T3" fmla="*/ 12 h 12"/>
                <a:gd name="T4" fmla="*/ 0 w 28"/>
                <a:gd name="T5" fmla="*/ 6 h 12"/>
                <a:gd name="T6" fmla="*/ 6 w 28"/>
                <a:gd name="T7" fmla="*/ 0 h 12"/>
                <a:gd name="T8" fmla="*/ 22 w 28"/>
                <a:gd name="T9" fmla="*/ 0 h 12"/>
                <a:gd name="T10" fmla="*/ 28 w 28"/>
                <a:gd name="T11" fmla="*/ 6 h 12"/>
                <a:gd name="T12" fmla="*/ 22 w 2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2">
                  <a:moveTo>
                    <a:pt x="2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8" y="3"/>
                    <a:pt x="28" y="6"/>
                  </a:cubicBezTo>
                  <a:cubicBezTo>
                    <a:pt x="28" y="9"/>
                    <a:pt x="25" y="12"/>
                    <a:pt x="2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45" name="Freeform 63">
              <a:extLst>
                <a:ext uri="{FF2B5EF4-FFF2-40B4-BE49-F238E27FC236}">
                  <a16:creationId xmlns:a16="http://schemas.microsoft.com/office/drawing/2014/main" id="{0CDE00A1-800A-4EF3-BDFA-549252158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6767" y="708216"/>
              <a:ext cx="82809" cy="27924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9"/>
                    <a:pt x="33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46" name="Freeform 64">
              <a:extLst>
                <a:ext uri="{FF2B5EF4-FFF2-40B4-BE49-F238E27FC236}">
                  <a16:creationId xmlns:a16="http://schemas.microsoft.com/office/drawing/2014/main" id="{1B6AED79-C5EA-40E0-B3E1-2F80F395A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5062" y="764064"/>
              <a:ext cx="64514" cy="26961"/>
            </a:xfrm>
            <a:custGeom>
              <a:avLst/>
              <a:gdLst>
                <a:gd name="T0" fmla="*/ 22 w 28"/>
                <a:gd name="T1" fmla="*/ 12 h 12"/>
                <a:gd name="T2" fmla="*/ 6 w 28"/>
                <a:gd name="T3" fmla="*/ 12 h 12"/>
                <a:gd name="T4" fmla="*/ 0 w 28"/>
                <a:gd name="T5" fmla="*/ 6 h 12"/>
                <a:gd name="T6" fmla="*/ 6 w 28"/>
                <a:gd name="T7" fmla="*/ 0 h 12"/>
                <a:gd name="T8" fmla="*/ 22 w 28"/>
                <a:gd name="T9" fmla="*/ 0 h 12"/>
                <a:gd name="T10" fmla="*/ 28 w 28"/>
                <a:gd name="T11" fmla="*/ 6 h 12"/>
                <a:gd name="T12" fmla="*/ 22 w 2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2">
                  <a:moveTo>
                    <a:pt x="2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8" y="3"/>
                    <a:pt x="28" y="6"/>
                  </a:cubicBezTo>
                  <a:cubicBezTo>
                    <a:pt x="28" y="9"/>
                    <a:pt x="25" y="12"/>
                    <a:pt x="2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CBBA828-F9EC-46A7-935B-29625094DE5B}"/>
              </a:ext>
            </a:extLst>
          </p:cNvPr>
          <p:cNvGrpSpPr/>
          <p:nvPr/>
        </p:nvGrpSpPr>
        <p:grpSpPr>
          <a:xfrm>
            <a:off x="272315" y="1284870"/>
            <a:ext cx="296335" cy="493047"/>
            <a:chOff x="10294697" y="579188"/>
            <a:chExt cx="337976" cy="562331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8" name="Freeform 65">
              <a:extLst>
                <a:ext uri="{FF2B5EF4-FFF2-40B4-BE49-F238E27FC236}">
                  <a16:creationId xmlns:a16="http://schemas.microsoft.com/office/drawing/2014/main" id="{B3FC26B2-8E1D-41D0-9ADB-B4EB8846C8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94697" y="653331"/>
              <a:ext cx="136731" cy="488188"/>
            </a:xfrm>
            <a:custGeom>
              <a:avLst/>
              <a:gdLst>
                <a:gd name="T0" fmla="*/ 31 w 60"/>
                <a:gd name="T1" fmla="*/ 212 h 212"/>
                <a:gd name="T2" fmla="*/ 0 w 60"/>
                <a:gd name="T3" fmla="*/ 186 h 212"/>
                <a:gd name="T4" fmla="*/ 0 w 60"/>
                <a:gd name="T5" fmla="*/ 54 h 212"/>
                <a:gd name="T6" fmla="*/ 1 w 60"/>
                <a:gd name="T7" fmla="*/ 51 h 212"/>
                <a:gd name="T8" fmla="*/ 25 w 60"/>
                <a:gd name="T9" fmla="*/ 3 h 212"/>
                <a:gd name="T10" fmla="*/ 30 w 60"/>
                <a:gd name="T11" fmla="*/ 0 h 212"/>
                <a:gd name="T12" fmla="*/ 35 w 60"/>
                <a:gd name="T13" fmla="*/ 3 h 212"/>
                <a:gd name="T14" fmla="*/ 59 w 60"/>
                <a:gd name="T15" fmla="*/ 51 h 212"/>
                <a:gd name="T16" fmla="*/ 60 w 60"/>
                <a:gd name="T17" fmla="*/ 54 h 212"/>
                <a:gd name="T18" fmla="*/ 60 w 60"/>
                <a:gd name="T19" fmla="*/ 186 h 212"/>
                <a:gd name="T20" fmla="*/ 31 w 60"/>
                <a:gd name="T21" fmla="*/ 212 h 212"/>
                <a:gd name="T22" fmla="*/ 12 w 60"/>
                <a:gd name="T23" fmla="*/ 55 h 212"/>
                <a:gd name="T24" fmla="*/ 12 w 60"/>
                <a:gd name="T25" fmla="*/ 186 h 212"/>
                <a:gd name="T26" fmla="*/ 31 w 60"/>
                <a:gd name="T27" fmla="*/ 200 h 212"/>
                <a:gd name="T28" fmla="*/ 48 w 60"/>
                <a:gd name="T29" fmla="*/ 186 h 212"/>
                <a:gd name="T30" fmla="*/ 48 w 60"/>
                <a:gd name="T31" fmla="*/ 55 h 212"/>
                <a:gd name="T32" fmla="*/ 30 w 60"/>
                <a:gd name="T33" fmla="*/ 19 h 212"/>
                <a:gd name="T34" fmla="*/ 12 w 60"/>
                <a:gd name="T35" fmla="*/ 5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212">
                  <a:moveTo>
                    <a:pt x="31" y="212"/>
                  </a:moveTo>
                  <a:cubicBezTo>
                    <a:pt x="17" y="212"/>
                    <a:pt x="0" y="201"/>
                    <a:pt x="0" y="186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0" y="52"/>
                    <a:pt x="1" y="51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6" y="1"/>
                    <a:pt x="28" y="0"/>
                    <a:pt x="30" y="0"/>
                  </a:cubicBezTo>
                  <a:cubicBezTo>
                    <a:pt x="32" y="0"/>
                    <a:pt x="34" y="1"/>
                    <a:pt x="35" y="3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2"/>
                    <a:pt x="60" y="53"/>
                    <a:pt x="60" y="54"/>
                  </a:cubicBezTo>
                  <a:cubicBezTo>
                    <a:pt x="60" y="186"/>
                    <a:pt x="60" y="186"/>
                    <a:pt x="60" y="186"/>
                  </a:cubicBezTo>
                  <a:cubicBezTo>
                    <a:pt x="60" y="201"/>
                    <a:pt x="45" y="212"/>
                    <a:pt x="31" y="212"/>
                  </a:cubicBezTo>
                  <a:close/>
                  <a:moveTo>
                    <a:pt x="12" y="55"/>
                  </a:moveTo>
                  <a:cubicBezTo>
                    <a:pt x="12" y="186"/>
                    <a:pt x="12" y="186"/>
                    <a:pt x="12" y="186"/>
                  </a:cubicBezTo>
                  <a:cubicBezTo>
                    <a:pt x="12" y="193"/>
                    <a:pt x="23" y="200"/>
                    <a:pt x="31" y="200"/>
                  </a:cubicBezTo>
                  <a:cubicBezTo>
                    <a:pt x="39" y="200"/>
                    <a:pt x="48" y="194"/>
                    <a:pt x="48" y="186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30" y="19"/>
                    <a:pt x="30" y="19"/>
                    <a:pt x="30" y="19"/>
                  </a:cubicBezTo>
                  <a:lnTo>
                    <a:pt x="1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49" name="Freeform 66">
              <a:extLst>
                <a:ext uri="{FF2B5EF4-FFF2-40B4-BE49-F238E27FC236}">
                  <a16:creationId xmlns:a16="http://schemas.microsoft.com/office/drawing/2014/main" id="{FC6F834A-6A63-4CE1-83BA-37E8A6DFA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4697" y="1040415"/>
              <a:ext cx="136731" cy="26961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9"/>
                    <a:pt x="57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50" name="Freeform 67">
              <a:extLst>
                <a:ext uri="{FF2B5EF4-FFF2-40B4-BE49-F238E27FC236}">
                  <a16:creationId xmlns:a16="http://schemas.microsoft.com/office/drawing/2014/main" id="{333CF3EE-5B12-4A6A-90A9-3DBC9D0D5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4697" y="1002862"/>
              <a:ext cx="136731" cy="27924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9"/>
                    <a:pt x="57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51" name="Freeform 68">
              <a:extLst>
                <a:ext uri="{FF2B5EF4-FFF2-40B4-BE49-F238E27FC236}">
                  <a16:creationId xmlns:a16="http://schemas.microsoft.com/office/drawing/2014/main" id="{34F6C858-B6F9-4032-99AD-F011D53917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9352" y="579188"/>
              <a:ext cx="173321" cy="562331"/>
            </a:xfrm>
            <a:custGeom>
              <a:avLst/>
              <a:gdLst>
                <a:gd name="T0" fmla="*/ 70 w 76"/>
                <a:gd name="T1" fmla="*/ 244 h 244"/>
                <a:gd name="T2" fmla="*/ 6 w 76"/>
                <a:gd name="T3" fmla="*/ 244 h 244"/>
                <a:gd name="T4" fmla="*/ 0 w 76"/>
                <a:gd name="T5" fmla="*/ 238 h 244"/>
                <a:gd name="T6" fmla="*/ 0 w 76"/>
                <a:gd name="T7" fmla="*/ 6 h 244"/>
                <a:gd name="T8" fmla="*/ 6 w 76"/>
                <a:gd name="T9" fmla="*/ 0 h 244"/>
                <a:gd name="T10" fmla="*/ 70 w 76"/>
                <a:gd name="T11" fmla="*/ 0 h 244"/>
                <a:gd name="T12" fmla="*/ 76 w 76"/>
                <a:gd name="T13" fmla="*/ 6 h 244"/>
                <a:gd name="T14" fmla="*/ 76 w 76"/>
                <a:gd name="T15" fmla="*/ 238 h 244"/>
                <a:gd name="T16" fmla="*/ 70 w 76"/>
                <a:gd name="T17" fmla="*/ 244 h 244"/>
                <a:gd name="T18" fmla="*/ 12 w 76"/>
                <a:gd name="T19" fmla="*/ 232 h 244"/>
                <a:gd name="T20" fmla="*/ 64 w 76"/>
                <a:gd name="T21" fmla="*/ 232 h 244"/>
                <a:gd name="T22" fmla="*/ 64 w 76"/>
                <a:gd name="T23" fmla="*/ 12 h 244"/>
                <a:gd name="T24" fmla="*/ 12 w 76"/>
                <a:gd name="T25" fmla="*/ 12 h 244"/>
                <a:gd name="T26" fmla="*/ 12 w 76"/>
                <a:gd name="T27" fmla="*/ 23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244">
                  <a:moveTo>
                    <a:pt x="70" y="244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3" y="244"/>
                    <a:pt x="0" y="241"/>
                    <a:pt x="0" y="23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3" y="0"/>
                    <a:pt x="76" y="3"/>
                    <a:pt x="76" y="6"/>
                  </a:cubicBezTo>
                  <a:cubicBezTo>
                    <a:pt x="76" y="238"/>
                    <a:pt x="76" y="238"/>
                    <a:pt x="76" y="238"/>
                  </a:cubicBezTo>
                  <a:cubicBezTo>
                    <a:pt x="76" y="241"/>
                    <a:pt x="73" y="244"/>
                    <a:pt x="70" y="244"/>
                  </a:cubicBezTo>
                  <a:close/>
                  <a:moveTo>
                    <a:pt x="12" y="232"/>
                  </a:moveTo>
                  <a:cubicBezTo>
                    <a:pt x="64" y="232"/>
                    <a:pt x="64" y="232"/>
                    <a:pt x="64" y="23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52" name="Freeform 69">
              <a:extLst>
                <a:ext uri="{FF2B5EF4-FFF2-40B4-BE49-F238E27FC236}">
                  <a16:creationId xmlns:a16="http://schemas.microsoft.com/office/drawing/2014/main" id="{63E41DEF-6C95-4CC5-9310-2B30DE7E4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9352" y="653331"/>
              <a:ext cx="81846" cy="27924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9"/>
                    <a:pt x="33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53" name="Freeform 70">
              <a:extLst>
                <a:ext uri="{FF2B5EF4-FFF2-40B4-BE49-F238E27FC236}">
                  <a16:creationId xmlns:a16="http://schemas.microsoft.com/office/drawing/2014/main" id="{E19E5117-4839-409F-AA10-3B5B82432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9352" y="744806"/>
              <a:ext cx="81846" cy="27924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9"/>
                    <a:pt x="33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54" name="Freeform 71">
              <a:extLst>
                <a:ext uri="{FF2B5EF4-FFF2-40B4-BE49-F238E27FC236}">
                  <a16:creationId xmlns:a16="http://schemas.microsoft.com/office/drawing/2014/main" id="{2AE7DC10-3524-4AF3-A45A-CEDEAD75B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9352" y="837244"/>
              <a:ext cx="81846" cy="27924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9"/>
                    <a:pt x="33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55" name="Freeform 72">
              <a:extLst>
                <a:ext uri="{FF2B5EF4-FFF2-40B4-BE49-F238E27FC236}">
                  <a16:creationId xmlns:a16="http://schemas.microsoft.com/office/drawing/2014/main" id="{EC50C44F-DF61-4360-8FA1-55A4313F7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9352" y="929682"/>
              <a:ext cx="81846" cy="26961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9"/>
                    <a:pt x="33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56" name="Freeform 73">
              <a:extLst>
                <a:ext uri="{FF2B5EF4-FFF2-40B4-BE49-F238E27FC236}">
                  <a16:creationId xmlns:a16="http://schemas.microsoft.com/office/drawing/2014/main" id="{FF6B54A0-B91F-4DB8-B4C9-6582395A0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9352" y="1021157"/>
              <a:ext cx="81846" cy="27924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9"/>
                    <a:pt x="33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57" name="Freeform 74">
              <a:extLst>
                <a:ext uri="{FF2B5EF4-FFF2-40B4-BE49-F238E27FC236}">
                  <a16:creationId xmlns:a16="http://schemas.microsoft.com/office/drawing/2014/main" id="{A832EBD9-308D-426B-90EE-2135002CE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4697" y="764064"/>
              <a:ext cx="136731" cy="26961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9"/>
                    <a:pt x="57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58" name="Freeform 75">
              <a:extLst>
                <a:ext uri="{FF2B5EF4-FFF2-40B4-BE49-F238E27FC236}">
                  <a16:creationId xmlns:a16="http://schemas.microsoft.com/office/drawing/2014/main" id="{2CE6540D-2B30-46B4-84C3-31A5C83B0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9582" y="764064"/>
              <a:ext cx="26961" cy="266722"/>
            </a:xfrm>
            <a:custGeom>
              <a:avLst/>
              <a:gdLst>
                <a:gd name="T0" fmla="*/ 6 w 12"/>
                <a:gd name="T1" fmla="*/ 116 h 116"/>
                <a:gd name="T2" fmla="*/ 0 w 12"/>
                <a:gd name="T3" fmla="*/ 110 h 116"/>
                <a:gd name="T4" fmla="*/ 0 w 12"/>
                <a:gd name="T5" fmla="*/ 6 h 116"/>
                <a:gd name="T6" fmla="*/ 6 w 12"/>
                <a:gd name="T7" fmla="*/ 0 h 116"/>
                <a:gd name="T8" fmla="*/ 12 w 12"/>
                <a:gd name="T9" fmla="*/ 6 h 116"/>
                <a:gd name="T10" fmla="*/ 12 w 12"/>
                <a:gd name="T11" fmla="*/ 110 h 116"/>
                <a:gd name="T12" fmla="*/ 6 w 12"/>
                <a:gd name="T13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6">
                  <a:moveTo>
                    <a:pt x="6" y="116"/>
                  </a:moveTo>
                  <a:cubicBezTo>
                    <a:pt x="3" y="116"/>
                    <a:pt x="0" y="113"/>
                    <a:pt x="0" y="1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2" y="113"/>
                    <a:pt x="9" y="116"/>
                    <a:pt x="6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0D30CE2-F7CA-47D0-8871-2EDC385A18F6}"/>
              </a:ext>
            </a:extLst>
          </p:cNvPr>
          <p:cNvGrpSpPr/>
          <p:nvPr/>
        </p:nvGrpSpPr>
        <p:grpSpPr>
          <a:xfrm>
            <a:off x="257200" y="2607920"/>
            <a:ext cx="390728" cy="371822"/>
            <a:chOff x="6719888" y="887413"/>
            <a:chExt cx="492125" cy="468312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60" name="Freeform 13">
              <a:extLst>
                <a:ext uri="{FF2B5EF4-FFF2-40B4-BE49-F238E27FC236}">
                  <a16:creationId xmlns:a16="http://schemas.microsoft.com/office/drawing/2014/main" id="{8BF307F3-6E05-4321-BE8C-39F86ADAC3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61" name="Freeform 14">
              <a:extLst>
                <a:ext uri="{FF2B5EF4-FFF2-40B4-BE49-F238E27FC236}">
                  <a16:creationId xmlns:a16="http://schemas.microsoft.com/office/drawing/2014/main" id="{12A53356-105A-429A-A6B5-DD6228A31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62" name="Freeform 15">
              <a:extLst>
                <a:ext uri="{FF2B5EF4-FFF2-40B4-BE49-F238E27FC236}">
                  <a16:creationId xmlns:a16="http://schemas.microsoft.com/office/drawing/2014/main" id="{463EDB9F-E860-4F37-8DB7-E26AC12553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63" name="Freeform 16">
              <a:extLst>
                <a:ext uri="{FF2B5EF4-FFF2-40B4-BE49-F238E27FC236}">
                  <a16:creationId xmlns:a16="http://schemas.microsoft.com/office/drawing/2014/main" id="{C2F17440-741B-4E5E-ABA1-8024BF382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64" name="Freeform 17">
              <a:extLst>
                <a:ext uri="{FF2B5EF4-FFF2-40B4-BE49-F238E27FC236}">
                  <a16:creationId xmlns:a16="http://schemas.microsoft.com/office/drawing/2014/main" id="{02E68646-0F26-4BAC-8B3C-32377FB5F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65" name="Freeform 18">
              <a:extLst>
                <a:ext uri="{FF2B5EF4-FFF2-40B4-BE49-F238E27FC236}">
                  <a16:creationId xmlns:a16="http://schemas.microsoft.com/office/drawing/2014/main" id="{EC888334-19BD-4A37-A7EA-92A661271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E6B31EC-89E5-450D-93AF-5E1BE67AEEE6}"/>
              </a:ext>
            </a:extLst>
          </p:cNvPr>
          <p:cNvGrpSpPr/>
          <p:nvPr/>
        </p:nvGrpSpPr>
        <p:grpSpPr>
          <a:xfrm>
            <a:off x="256482" y="5120804"/>
            <a:ext cx="370533" cy="357729"/>
            <a:chOff x="4064000" y="5461000"/>
            <a:chExt cx="735013" cy="709613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9563C9B0-4B94-4387-B22A-704EE328D3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4000" y="5461000"/>
              <a:ext cx="708025" cy="709613"/>
            </a:xfrm>
            <a:custGeom>
              <a:avLst/>
              <a:gdLst>
                <a:gd name="T0" fmla="*/ 142 w 186"/>
                <a:gd name="T1" fmla="*/ 155 h 186"/>
                <a:gd name="T2" fmla="*/ 125 w 186"/>
                <a:gd name="T3" fmla="*/ 165 h 186"/>
                <a:gd name="T4" fmla="*/ 131 w 186"/>
                <a:gd name="T5" fmla="*/ 156 h 186"/>
                <a:gd name="T6" fmla="*/ 121 w 186"/>
                <a:gd name="T7" fmla="*/ 157 h 186"/>
                <a:gd name="T8" fmla="*/ 114 w 186"/>
                <a:gd name="T9" fmla="*/ 156 h 186"/>
                <a:gd name="T10" fmla="*/ 93 w 186"/>
                <a:gd name="T11" fmla="*/ 172 h 186"/>
                <a:gd name="T12" fmla="*/ 60 w 186"/>
                <a:gd name="T13" fmla="*/ 131 h 186"/>
                <a:gd name="T14" fmla="*/ 76 w 186"/>
                <a:gd name="T15" fmla="*/ 131 h 186"/>
                <a:gd name="T16" fmla="*/ 72 w 186"/>
                <a:gd name="T17" fmla="*/ 120 h 186"/>
                <a:gd name="T18" fmla="*/ 71 w 186"/>
                <a:gd name="T19" fmla="*/ 117 h 186"/>
                <a:gd name="T20" fmla="*/ 57 w 186"/>
                <a:gd name="T21" fmla="*/ 117 h 186"/>
                <a:gd name="T22" fmla="*/ 56 w 186"/>
                <a:gd name="T23" fmla="*/ 93 h 186"/>
                <a:gd name="T24" fmla="*/ 57 w 186"/>
                <a:gd name="T25" fmla="*/ 72 h 186"/>
                <a:gd name="T26" fmla="*/ 81 w 186"/>
                <a:gd name="T27" fmla="*/ 72 h 186"/>
                <a:gd name="T28" fmla="*/ 98 w 186"/>
                <a:gd name="T29" fmla="*/ 58 h 186"/>
                <a:gd name="T30" fmla="*/ 60 w 186"/>
                <a:gd name="T31" fmla="*/ 58 h 186"/>
                <a:gd name="T32" fmla="*/ 93 w 186"/>
                <a:gd name="T33" fmla="*/ 14 h 186"/>
                <a:gd name="T34" fmla="*/ 125 w 186"/>
                <a:gd name="T35" fmla="*/ 53 h 186"/>
                <a:gd name="T36" fmla="*/ 140 w 186"/>
                <a:gd name="T37" fmla="*/ 56 h 186"/>
                <a:gd name="T38" fmla="*/ 125 w 186"/>
                <a:gd name="T39" fmla="*/ 21 h 186"/>
                <a:gd name="T40" fmla="*/ 164 w 186"/>
                <a:gd name="T41" fmla="*/ 58 h 186"/>
                <a:gd name="T42" fmla="*/ 145 w 186"/>
                <a:gd name="T43" fmla="*/ 58 h 186"/>
                <a:gd name="T44" fmla="*/ 162 w 186"/>
                <a:gd name="T45" fmla="*/ 72 h 186"/>
                <a:gd name="T46" fmla="*/ 169 w 186"/>
                <a:gd name="T47" fmla="*/ 72 h 186"/>
                <a:gd name="T48" fmla="*/ 172 w 186"/>
                <a:gd name="T49" fmla="*/ 93 h 186"/>
                <a:gd name="T50" fmla="*/ 172 w 186"/>
                <a:gd name="T51" fmla="*/ 94 h 186"/>
                <a:gd name="T52" fmla="*/ 170 w 186"/>
                <a:gd name="T53" fmla="*/ 123 h 186"/>
                <a:gd name="T54" fmla="*/ 178 w 186"/>
                <a:gd name="T55" fmla="*/ 131 h 186"/>
                <a:gd name="T56" fmla="*/ 178 w 186"/>
                <a:gd name="T57" fmla="*/ 131 h 186"/>
                <a:gd name="T58" fmla="*/ 179 w 186"/>
                <a:gd name="T59" fmla="*/ 131 h 186"/>
                <a:gd name="T60" fmla="*/ 179 w 186"/>
                <a:gd name="T61" fmla="*/ 128 h 186"/>
                <a:gd name="T62" fmla="*/ 186 w 186"/>
                <a:gd name="T63" fmla="*/ 93 h 186"/>
                <a:gd name="T64" fmla="*/ 93 w 186"/>
                <a:gd name="T65" fmla="*/ 0 h 186"/>
                <a:gd name="T66" fmla="*/ 0 w 186"/>
                <a:gd name="T67" fmla="*/ 93 h 186"/>
                <a:gd name="T68" fmla="*/ 93 w 186"/>
                <a:gd name="T69" fmla="*/ 186 h 186"/>
                <a:gd name="T70" fmla="*/ 151 w 186"/>
                <a:gd name="T71" fmla="*/ 166 h 186"/>
                <a:gd name="T72" fmla="*/ 142 w 186"/>
                <a:gd name="T73" fmla="*/ 155 h 186"/>
                <a:gd name="T74" fmla="*/ 61 w 186"/>
                <a:gd name="T75" fmla="*/ 21 h 186"/>
                <a:gd name="T76" fmla="*/ 45 w 186"/>
                <a:gd name="T77" fmla="*/ 58 h 186"/>
                <a:gd name="T78" fmla="*/ 22 w 186"/>
                <a:gd name="T79" fmla="*/ 58 h 186"/>
                <a:gd name="T80" fmla="*/ 61 w 186"/>
                <a:gd name="T81" fmla="*/ 21 h 186"/>
                <a:gd name="T82" fmla="*/ 14 w 186"/>
                <a:gd name="T83" fmla="*/ 93 h 186"/>
                <a:gd name="T84" fmla="*/ 17 w 186"/>
                <a:gd name="T85" fmla="*/ 72 h 186"/>
                <a:gd name="T86" fmla="*/ 43 w 186"/>
                <a:gd name="T87" fmla="*/ 72 h 186"/>
                <a:gd name="T88" fmla="*/ 42 w 186"/>
                <a:gd name="T89" fmla="*/ 93 h 186"/>
                <a:gd name="T90" fmla="*/ 43 w 186"/>
                <a:gd name="T91" fmla="*/ 117 h 186"/>
                <a:gd name="T92" fmla="*/ 17 w 186"/>
                <a:gd name="T93" fmla="*/ 117 h 186"/>
                <a:gd name="T94" fmla="*/ 14 w 186"/>
                <a:gd name="T95" fmla="*/ 93 h 186"/>
                <a:gd name="T96" fmla="*/ 23 w 186"/>
                <a:gd name="T97" fmla="*/ 131 h 186"/>
                <a:gd name="T98" fmla="*/ 46 w 186"/>
                <a:gd name="T99" fmla="*/ 131 h 186"/>
                <a:gd name="T100" fmla="*/ 61 w 186"/>
                <a:gd name="T101" fmla="*/ 165 h 186"/>
                <a:gd name="T102" fmla="*/ 23 w 186"/>
                <a:gd name="T103" fmla="*/ 13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6" h="186">
                  <a:moveTo>
                    <a:pt x="142" y="155"/>
                  </a:moveTo>
                  <a:cubicBezTo>
                    <a:pt x="137" y="159"/>
                    <a:pt x="131" y="163"/>
                    <a:pt x="125" y="165"/>
                  </a:cubicBezTo>
                  <a:cubicBezTo>
                    <a:pt x="127" y="162"/>
                    <a:pt x="129" y="159"/>
                    <a:pt x="131" y="156"/>
                  </a:cubicBezTo>
                  <a:cubicBezTo>
                    <a:pt x="128" y="157"/>
                    <a:pt x="124" y="157"/>
                    <a:pt x="121" y="157"/>
                  </a:cubicBezTo>
                  <a:cubicBezTo>
                    <a:pt x="119" y="157"/>
                    <a:pt x="117" y="157"/>
                    <a:pt x="114" y="156"/>
                  </a:cubicBezTo>
                  <a:cubicBezTo>
                    <a:pt x="108" y="166"/>
                    <a:pt x="100" y="172"/>
                    <a:pt x="93" y="172"/>
                  </a:cubicBezTo>
                  <a:cubicBezTo>
                    <a:pt x="81" y="172"/>
                    <a:pt x="67" y="156"/>
                    <a:pt x="60" y="131"/>
                  </a:cubicBezTo>
                  <a:cubicBezTo>
                    <a:pt x="76" y="131"/>
                    <a:pt x="76" y="131"/>
                    <a:pt x="76" y="131"/>
                  </a:cubicBezTo>
                  <a:cubicBezTo>
                    <a:pt x="74" y="127"/>
                    <a:pt x="73" y="124"/>
                    <a:pt x="72" y="120"/>
                  </a:cubicBezTo>
                  <a:cubicBezTo>
                    <a:pt x="71" y="119"/>
                    <a:pt x="71" y="118"/>
                    <a:pt x="71" y="117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6" y="109"/>
                    <a:pt x="56" y="101"/>
                    <a:pt x="56" y="93"/>
                  </a:cubicBezTo>
                  <a:cubicBezTo>
                    <a:pt x="56" y="86"/>
                    <a:pt x="56" y="79"/>
                    <a:pt x="57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5" y="66"/>
                    <a:pt x="91" y="62"/>
                    <a:pt x="98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6" y="32"/>
                    <a:pt x="80" y="14"/>
                    <a:pt x="93" y="14"/>
                  </a:cubicBezTo>
                  <a:cubicBezTo>
                    <a:pt x="105" y="14"/>
                    <a:pt x="118" y="29"/>
                    <a:pt x="125" y="53"/>
                  </a:cubicBezTo>
                  <a:cubicBezTo>
                    <a:pt x="130" y="53"/>
                    <a:pt x="135" y="54"/>
                    <a:pt x="140" y="56"/>
                  </a:cubicBezTo>
                  <a:cubicBezTo>
                    <a:pt x="137" y="42"/>
                    <a:pt x="132" y="30"/>
                    <a:pt x="125" y="21"/>
                  </a:cubicBezTo>
                  <a:cubicBezTo>
                    <a:pt x="142" y="28"/>
                    <a:pt x="156" y="42"/>
                    <a:pt x="164" y="58"/>
                  </a:cubicBezTo>
                  <a:cubicBezTo>
                    <a:pt x="145" y="58"/>
                    <a:pt x="145" y="58"/>
                    <a:pt x="145" y="58"/>
                  </a:cubicBezTo>
                  <a:cubicBezTo>
                    <a:pt x="151" y="62"/>
                    <a:pt x="157" y="66"/>
                    <a:pt x="162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1" y="79"/>
                    <a:pt x="172" y="86"/>
                    <a:pt x="172" y="93"/>
                  </a:cubicBezTo>
                  <a:cubicBezTo>
                    <a:pt x="172" y="93"/>
                    <a:pt x="172" y="94"/>
                    <a:pt x="172" y="94"/>
                  </a:cubicBezTo>
                  <a:cubicBezTo>
                    <a:pt x="174" y="104"/>
                    <a:pt x="173" y="113"/>
                    <a:pt x="170" y="123"/>
                  </a:cubicBezTo>
                  <a:cubicBezTo>
                    <a:pt x="178" y="131"/>
                    <a:pt x="178" y="131"/>
                    <a:pt x="178" y="131"/>
                  </a:cubicBezTo>
                  <a:cubicBezTo>
                    <a:pt x="178" y="131"/>
                    <a:pt x="178" y="131"/>
                    <a:pt x="178" y="131"/>
                  </a:cubicBezTo>
                  <a:cubicBezTo>
                    <a:pt x="179" y="131"/>
                    <a:pt x="179" y="131"/>
                    <a:pt x="179" y="131"/>
                  </a:cubicBezTo>
                  <a:cubicBezTo>
                    <a:pt x="179" y="128"/>
                    <a:pt x="179" y="128"/>
                    <a:pt x="179" y="128"/>
                  </a:cubicBezTo>
                  <a:cubicBezTo>
                    <a:pt x="184" y="117"/>
                    <a:pt x="186" y="106"/>
                    <a:pt x="186" y="93"/>
                  </a:cubicBezTo>
                  <a:cubicBezTo>
                    <a:pt x="186" y="42"/>
                    <a:pt x="144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15" y="186"/>
                    <a:pt x="135" y="178"/>
                    <a:pt x="151" y="166"/>
                  </a:cubicBezTo>
                  <a:lnTo>
                    <a:pt x="142" y="155"/>
                  </a:lnTo>
                  <a:close/>
                  <a:moveTo>
                    <a:pt x="61" y="21"/>
                  </a:moveTo>
                  <a:cubicBezTo>
                    <a:pt x="54" y="31"/>
                    <a:pt x="49" y="44"/>
                    <a:pt x="45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30" y="42"/>
                    <a:pt x="44" y="28"/>
                    <a:pt x="61" y="21"/>
                  </a:cubicBezTo>
                  <a:close/>
                  <a:moveTo>
                    <a:pt x="14" y="93"/>
                  </a:moveTo>
                  <a:cubicBezTo>
                    <a:pt x="14" y="86"/>
                    <a:pt x="15" y="79"/>
                    <a:pt x="17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2" y="79"/>
                    <a:pt x="42" y="86"/>
                    <a:pt x="42" y="93"/>
                  </a:cubicBezTo>
                  <a:cubicBezTo>
                    <a:pt x="42" y="101"/>
                    <a:pt x="42" y="109"/>
                    <a:pt x="43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5" y="109"/>
                    <a:pt x="14" y="101"/>
                    <a:pt x="14" y="93"/>
                  </a:cubicBezTo>
                  <a:close/>
                  <a:moveTo>
                    <a:pt x="23" y="131"/>
                  </a:moveTo>
                  <a:cubicBezTo>
                    <a:pt x="46" y="131"/>
                    <a:pt x="46" y="131"/>
                    <a:pt x="46" y="131"/>
                  </a:cubicBezTo>
                  <a:cubicBezTo>
                    <a:pt x="49" y="144"/>
                    <a:pt x="54" y="156"/>
                    <a:pt x="61" y="165"/>
                  </a:cubicBezTo>
                  <a:cubicBezTo>
                    <a:pt x="45" y="158"/>
                    <a:pt x="32" y="146"/>
                    <a:pt x="23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72" name="Freeform 21">
              <a:extLst>
                <a:ext uri="{FF2B5EF4-FFF2-40B4-BE49-F238E27FC236}">
                  <a16:creationId xmlns:a16="http://schemas.microsoft.com/office/drawing/2014/main" id="{073FD4B2-37D6-4967-B208-E27178CE5F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2925" y="5691188"/>
              <a:ext cx="446088" cy="446088"/>
            </a:xfrm>
            <a:custGeom>
              <a:avLst/>
              <a:gdLst>
                <a:gd name="T0" fmla="*/ 116 w 117"/>
                <a:gd name="T1" fmla="*/ 103 h 117"/>
                <a:gd name="T2" fmla="*/ 81 w 117"/>
                <a:gd name="T3" fmla="*/ 65 h 117"/>
                <a:gd name="T4" fmla="*/ 80 w 117"/>
                <a:gd name="T5" fmla="*/ 65 h 117"/>
                <a:gd name="T6" fmla="*/ 84 w 117"/>
                <a:gd name="T7" fmla="*/ 33 h 117"/>
                <a:gd name="T8" fmla="*/ 33 w 117"/>
                <a:gd name="T9" fmla="*/ 6 h 117"/>
                <a:gd name="T10" fmla="*/ 7 w 117"/>
                <a:gd name="T11" fmla="*/ 57 h 117"/>
                <a:gd name="T12" fmla="*/ 57 w 117"/>
                <a:gd name="T13" fmla="*/ 83 h 117"/>
                <a:gd name="T14" fmla="*/ 67 w 117"/>
                <a:gd name="T15" fmla="*/ 79 h 117"/>
                <a:gd name="T16" fmla="*/ 101 w 117"/>
                <a:gd name="T17" fmla="*/ 116 h 117"/>
                <a:gd name="T18" fmla="*/ 106 w 117"/>
                <a:gd name="T19" fmla="*/ 115 h 117"/>
                <a:gd name="T20" fmla="*/ 114 w 117"/>
                <a:gd name="T21" fmla="*/ 108 h 117"/>
                <a:gd name="T22" fmla="*/ 116 w 117"/>
                <a:gd name="T23" fmla="*/ 103 h 117"/>
                <a:gd name="T24" fmla="*/ 17 w 117"/>
                <a:gd name="T25" fmla="*/ 54 h 117"/>
                <a:gd name="T26" fmla="*/ 36 w 117"/>
                <a:gd name="T27" fmla="*/ 17 h 117"/>
                <a:gd name="T28" fmla="*/ 73 w 117"/>
                <a:gd name="T29" fmla="*/ 36 h 117"/>
                <a:gd name="T30" fmla="*/ 54 w 117"/>
                <a:gd name="T31" fmla="*/ 73 h 117"/>
                <a:gd name="T32" fmla="*/ 17 w 117"/>
                <a:gd name="T33" fmla="*/ 5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17">
                  <a:moveTo>
                    <a:pt x="116" y="103"/>
                  </a:moveTo>
                  <a:cubicBezTo>
                    <a:pt x="81" y="65"/>
                    <a:pt x="81" y="65"/>
                    <a:pt x="81" y="65"/>
                  </a:cubicBezTo>
                  <a:cubicBezTo>
                    <a:pt x="81" y="65"/>
                    <a:pt x="80" y="65"/>
                    <a:pt x="80" y="65"/>
                  </a:cubicBezTo>
                  <a:cubicBezTo>
                    <a:pt x="86" y="55"/>
                    <a:pt x="87" y="44"/>
                    <a:pt x="84" y="33"/>
                  </a:cubicBezTo>
                  <a:cubicBezTo>
                    <a:pt x="77" y="11"/>
                    <a:pt x="54" y="0"/>
                    <a:pt x="33" y="6"/>
                  </a:cubicBezTo>
                  <a:cubicBezTo>
                    <a:pt x="12" y="13"/>
                    <a:pt x="0" y="36"/>
                    <a:pt x="7" y="57"/>
                  </a:cubicBezTo>
                  <a:cubicBezTo>
                    <a:pt x="13" y="78"/>
                    <a:pt x="36" y="90"/>
                    <a:pt x="57" y="83"/>
                  </a:cubicBezTo>
                  <a:cubicBezTo>
                    <a:pt x="61" y="82"/>
                    <a:pt x="64" y="81"/>
                    <a:pt x="67" y="79"/>
                  </a:cubicBezTo>
                  <a:cubicBezTo>
                    <a:pt x="101" y="116"/>
                    <a:pt x="101" y="116"/>
                    <a:pt x="101" y="116"/>
                  </a:cubicBezTo>
                  <a:cubicBezTo>
                    <a:pt x="102" y="117"/>
                    <a:pt x="104" y="117"/>
                    <a:pt x="106" y="115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6" y="106"/>
                    <a:pt x="117" y="104"/>
                    <a:pt x="116" y="103"/>
                  </a:cubicBezTo>
                  <a:close/>
                  <a:moveTo>
                    <a:pt x="17" y="54"/>
                  </a:moveTo>
                  <a:cubicBezTo>
                    <a:pt x="12" y="38"/>
                    <a:pt x="21" y="22"/>
                    <a:pt x="36" y="17"/>
                  </a:cubicBezTo>
                  <a:cubicBezTo>
                    <a:pt x="52" y="12"/>
                    <a:pt x="69" y="20"/>
                    <a:pt x="73" y="36"/>
                  </a:cubicBezTo>
                  <a:cubicBezTo>
                    <a:pt x="78" y="52"/>
                    <a:pt x="70" y="68"/>
                    <a:pt x="54" y="73"/>
                  </a:cubicBezTo>
                  <a:cubicBezTo>
                    <a:pt x="39" y="78"/>
                    <a:pt x="22" y="69"/>
                    <a:pt x="1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73" name="Freeform 22">
              <a:extLst>
                <a:ext uri="{FF2B5EF4-FFF2-40B4-BE49-F238E27FC236}">
                  <a16:creationId xmlns:a16="http://schemas.microsoft.com/office/drawing/2014/main" id="{732F974F-F033-44A9-A9E2-61B48EB2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3888" y="5754688"/>
              <a:ext cx="190500" cy="141288"/>
            </a:xfrm>
            <a:custGeom>
              <a:avLst/>
              <a:gdLst>
                <a:gd name="T0" fmla="*/ 10 w 50"/>
                <a:gd name="T1" fmla="*/ 16 h 37"/>
                <a:gd name="T2" fmla="*/ 48 w 50"/>
                <a:gd name="T3" fmla="*/ 36 h 37"/>
                <a:gd name="T4" fmla="*/ 48 w 50"/>
                <a:gd name="T5" fmla="*/ 37 h 37"/>
                <a:gd name="T6" fmla="*/ 49 w 50"/>
                <a:gd name="T7" fmla="*/ 20 h 37"/>
                <a:gd name="T8" fmla="*/ 17 w 50"/>
                <a:gd name="T9" fmla="*/ 4 h 37"/>
                <a:gd name="T10" fmla="*/ 0 w 50"/>
                <a:gd name="T11" fmla="*/ 21 h 37"/>
                <a:gd name="T12" fmla="*/ 10 w 50"/>
                <a:gd name="T13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37">
                  <a:moveTo>
                    <a:pt x="10" y="16"/>
                  </a:moveTo>
                  <a:cubicBezTo>
                    <a:pt x="26" y="11"/>
                    <a:pt x="43" y="20"/>
                    <a:pt x="48" y="36"/>
                  </a:cubicBezTo>
                  <a:cubicBezTo>
                    <a:pt x="48" y="36"/>
                    <a:pt x="48" y="36"/>
                    <a:pt x="48" y="37"/>
                  </a:cubicBezTo>
                  <a:cubicBezTo>
                    <a:pt x="50" y="32"/>
                    <a:pt x="50" y="26"/>
                    <a:pt x="49" y="20"/>
                  </a:cubicBezTo>
                  <a:cubicBezTo>
                    <a:pt x="45" y="7"/>
                    <a:pt x="30" y="0"/>
                    <a:pt x="17" y="4"/>
                  </a:cubicBezTo>
                  <a:cubicBezTo>
                    <a:pt x="8" y="6"/>
                    <a:pt x="2" y="13"/>
                    <a:pt x="0" y="21"/>
                  </a:cubicBezTo>
                  <a:cubicBezTo>
                    <a:pt x="3" y="19"/>
                    <a:pt x="6" y="17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452474CA-0860-40DB-93CB-197D5EDDFD5A}"/>
              </a:ext>
            </a:extLst>
          </p:cNvPr>
          <p:cNvSpPr/>
          <p:nvPr/>
        </p:nvSpPr>
        <p:spPr>
          <a:xfrm>
            <a:off x="6548879" y="395514"/>
            <a:ext cx="5223668" cy="606697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6DBE4F1-2129-478D-B1FC-4E144E287CB1}"/>
              </a:ext>
            </a:extLst>
          </p:cNvPr>
          <p:cNvSpPr txBox="1"/>
          <p:nvPr/>
        </p:nvSpPr>
        <p:spPr>
          <a:xfrm>
            <a:off x="7169016" y="3778280"/>
            <a:ext cx="5033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anose="00000500000000000000" pitchFamily="2" charset="0"/>
                <a:ea typeface="Roboto" pitchFamily="2" charset="0"/>
              </a:rPr>
              <a:t>Write Something Caption Here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D6E66DC-E212-4B78-9215-EC029ABF262C}"/>
              </a:ext>
            </a:extLst>
          </p:cNvPr>
          <p:cNvSpPr/>
          <p:nvPr/>
        </p:nvSpPr>
        <p:spPr>
          <a:xfrm>
            <a:off x="7245911" y="1054401"/>
            <a:ext cx="108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6" name="Freeform 103">
            <a:extLst>
              <a:ext uri="{FF2B5EF4-FFF2-40B4-BE49-F238E27FC236}">
                <a16:creationId xmlns:a16="http://schemas.microsoft.com/office/drawing/2014/main" id="{E95D8E38-6EB2-401D-8A5A-F5A2DB007F3D}"/>
              </a:ext>
            </a:extLst>
          </p:cNvPr>
          <p:cNvSpPr>
            <a:spLocks noEditPoints="1"/>
          </p:cNvSpPr>
          <p:nvPr/>
        </p:nvSpPr>
        <p:spPr bwMode="auto">
          <a:xfrm>
            <a:off x="7555472" y="1363962"/>
            <a:ext cx="460878" cy="460878"/>
          </a:xfrm>
          <a:custGeom>
            <a:avLst/>
            <a:gdLst>
              <a:gd name="T0" fmla="*/ 176 w 176"/>
              <a:gd name="T1" fmla="*/ 68 h 176"/>
              <a:gd name="T2" fmla="*/ 174 w 176"/>
              <a:gd name="T3" fmla="*/ 49 h 176"/>
              <a:gd name="T4" fmla="*/ 90 w 176"/>
              <a:gd name="T5" fmla="*/ 1 h 176"/>
              <a:gd name="T6" fmla="*/ 88 w 176"/>
              <a:gd name="T7" fmla="*/ 0 h 176"/>
              <a:gd name="T8" fmla="*/ 86 w 176"/>
              <a:gd name="T9" fmla="*/ 1 h 176"/>
              <a:gd name="T10" fmla="*/ 2 w 176"/>
              <a:gd name="T11" fmla="*/ 49 h 176"/>
              <a:gd name="T12" fmla="*/ 0 w 176"/>
              <a:gd name="T13" fmla="*/ 68 h 176"/>
              <a:gd name="T14" fmla="*/ 16 w 176"/>
              <a:gd name="T15" fmla="*/ 72 h 176"/>
              <a:gd name="T16" fmla="*/ 12 w 176"/>
              <a:gd name="T17" fmla="*/ 144 h 176"/>
              <a:gd name="T18" fmla="*/ 8 w 176"/>
              <a:gd name="T19" fmla="*/ 147 h 176"/>
              <a:gd name="T20" fmla="*/ 0 w 176"/>
              <a:gd name="T21" fmla="*/ 171 h 176"/>
              <a:gd name="T22" fmla="*/ 4 w 176"/>
              <a:gd name="T23" fmla="*/ 176 h 176"/>
              <a:gd name="T24" fmla="*/ 176 w 176"/>
              <a:gd name="T25" fmla="*/ 172 h 176"/>
              <a:gd name="T26" fmla="*/ 176 w 176"/>
              <a:gd name="T27" fmla="*/ 171 h 176"/>
              <a:gd name="T28" fmla="*/ 168 w 176"/>
              <a:gd name="T29" fmla="*/ 147 h 176"/>
              <a:gd name="T30" fmla="*/ 160 w 176"/>
              <a:gd name="T31" fmla="*/ 144 h 176"/>
              <a:gd name="T32" fmla="*/ 172 w 176"/>
              <a:gd name="T33" fmla="*/ 72 h 176"/>
              <a:gd name="T34" fmla="*/ 157 w 176"/>
              <a:gd name="T35" fmla="*/ 48 h 176"/>
              <a:gd name="T36" fmla="*/ 88 w 176"/>
              <a:gd name="T37" fmla="*/ 9 h 176"/>
              <a:gd name="T38" fmla="*/ 166 w 176"/>
              <a:gd name="T39" fmla="*/ 168 h 176"/>
              <a:gd name="T40" fmla="*/ 15 w 176"/>
              <a:gd name="T41" fmla="*/ 152 h 176"/>
              <a:gd name="T42" fmla="*/ 24 w 176"/>
              <a:gd name="T43" fmla="*/ 72 h 176"/>
              <a:gd name="T44" fmla="*/ 40 w 176"/>
              <a:gd name="T45" fmla="*/ 144 h 176"/>
              <a:gd name="T46" fmla="*/ 24 w 176"/>
              <a:gd name="T47" fmla="*/ 72 h 176"/>
              <a:gd name="T48" fmla="*/ 64 w 176"/>
              <a:gd name="T49" fmla="*/ 72 h 176"/>
              <a:gd name="T50" fmla="*/ 48 w 176"/>
              <a:gd name="T51" fmla="*/ 144 h 176"/>
              <a:gd name="T52" fmla="*/ 72 w 176"/>
              <a:gd name="T53" fmla="*/ 72 h 176"/>
              <a:gd name="T54" fmla="*/ 104 w 176"/>
              <a:gd name="T55" fmla="*/ 144 h 176"/>
              <a:gd name="T56" fmla="*/ 72 w 176"/>
              <a:gd name="T57" fmla="*/ 72 h 176"/>
              <a:gd name="T58" fmla="*/ 128 w 176"/>
              <a:gd name="T59" fmla="*/ 72 h 176"/>
              <a:gd name="T60" fmla="*/ 112 w 176"/>
              <a:gd name="T61" fmla="*/ 144 h 176"/>
              <a:gd name="T62" fmla="*/ 136 w 176"/>
              <a:gd name="T63" fmla="*/ 72 h 176"/>
              <a:gd name="T64" fmla="*/ 152 w 176"/>
              <a:gd name="T65" fmla="*/ 144 h 176"/>
              <a:gd name="T66" fmla="*/ 136 w 176"/>
              <a:gd name="T67" fmla="*/ 72 h 176"/>
              <a:gd name="T68" fmla="*/ 168 w 176"/>
              <a:gd name="T69" fmla="*/ 56 h 176"/>
              <a:gd name="T70" fmla="*/ 8 w 176"/>
              <a:gd name="T7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72" y="72"/>
                </a:moveTo>
                <a:cubicBezTo>
                  <a:pt x="174" y="72"/>
                  <a:pt x="176" y="70"/>
                  <a:pt x="176" y="68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6" y="51"/>
                  <a:pt x="175" y="49"/>
                  <a:pt x="174" y="49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1"/>
                  <a:pt x="90" y="1"/>
                  <a:pt x="90" y="1"/>
                </a:cubicBezTo>
                <a:cubicBezTo>
                  <a:pt x="89" y="0"/>
                  <a:pt x="89" y="0"/>
                  <a:pt x="88" y="0"/>
                </a:cubicBezTo>
                <a:cubicBezTo>
                  <a:pt x="87" y="0"/>
                  <a:pt x="87" y="0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51"/>
                  <a:pt x="0" y="52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2"/>
                  <a:pt x="4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0" y="144"/>
                  <a:pt x="9" y="145"/>
                  <a:pt x="8" y="147"/>
                </a:cubicBezTo>
                <a:cubicBezTo>
                  <a:pt x="8" y="147"/>
                  <a:pt x="8" y="147"/>
                  <a:pt x="8" y="147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2"/>
                  <a:pt x="176" y="171"/>
                  <a:pt x="176" y="171"/>
                </a:cubicBezTo>
                <a:cubicBezTo>
                  <a:pt x="176" y="171"/>
                  <a:pt x="176" y="171"/>
                  <a:pt x="176" y="171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7" y="145"/>
                  <a:pt x="166" y="144"/>
                  <a:pt x="164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0" y="72"/>
                  <a:pt x="160" y="72"/>
                  <a:pt x="160" y="72"/>
                </a:cubicBezTo>
                <a:lnTo>
                  <a:pt x="172" y="72"/>
                </a:lnTo>
                <a:close/>
                <a:moveTo>
                  <a:pt x="88" y="9"/>
                </a:moveTo>
                <a:cubicBezTo>
                  <a:pt x="157" y="48"/>
                  <a:pt x="157" y="48"/>
                  <a:pt x="157" y="48"/>
                </a:cubicBezTo>
                <a:cubicBezTo>
                  <a:pt x="19" y="48"/>
                  <a:pt x="19" y="48"/>
                  <a:pt x="19" y="48"/>
                </a:cubicBezTo>
                <a:lnTo>
                  <a:pt x="88" y="9"/>
                </a:lnTo>
                <a:close/>
                <a:moveTo>
                  <a:pt x="161" y="152"/>
                </a:moveTo>
                <a:cubicBezTo>
                  <a:pt x="166" y="168"/>
                  <a:pt x="166" y="168"/>
                  <a:pt x="166" y="168"/>
                </a:cubicBezTo>
                <a:cubicBezTo>
                  <a:pt x="10" y="168"/>
                  <a:pt x="10" y="168"/>
                  <a:pt x="10" y="168"/>
                </a:cubicBezTo>
                <a:cubicBezTo>
                  <a:pt x="15" y="152"/>
                  <a:pt x="15" y="152"/>
                  <a:pt x="15" y="152"/>
                </a:cubicBezTo>
                <a:lnTo>
                  <a:pt x="161" y="152"/>
                </a:lnTo>
                <a:close/>
                <a:moveTo>
                  <a:pt x="24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72"/>
                </a:lnTo>
                <a:close/>
                <a:moveTo>
                  <a:pt x="48" y="72"/>
                </a:moveTo>
                <a:cubicBezTo>
                  <a:pt x="64" y="72"/>
                  <a:pt x="64" y="72"/>
                  <a:pt x="64" y="72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48" y="144"/>
                  <a:pt x="48" y="144"/>
                  <a:pt x="48" y="144"/>
                </a:cubicBezTo>
                <a:lnTo>
                  <a:pt x="48" y="72"/>
                </a:lnTo>
                <a:close/>
                <a:moveTo>
                  <a:pt x="72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72" y="144"/>
                  <a:pt x="72" y="144"/>
                  <a:pt x="72" y="144"/>
                </a:cubicBezTo>
                <a:lnTo>
                  <a:pt x="72" y="72"/>
                </a:lnTo>
                <a:close/>
                <a:moveTo>
                  <a:pt x="112" y="72"/>
                </a:moveTo>
                <a:cubicBezTo>
                  <a:pt x="128" y="72"/>
                  <a:pt x="128" y="72"/>
                  <a:pt x="128" y="72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12" y="144"/>
                  <a:pt x="112" y="144"/>
                  <a:pt x="112" y="144"/>
                </a:cubicBezTo>
                <a:lnTo>
                  <a:pt x="112" y="72"/>
                </a:lnTo>
                <a:close/>
                <a:moveTo>
                  <a:pt x="136" y="72"/>
                </a:moveTo>
                <a:cubicBezTo>
                  <a:pt x="152" y="72"/>
                  <a:pt x="152" y="72"/>
                  <a:pt x="152" y="72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36" y="144"/>
                  <a:pt x="136" y="144"/>
                  <a:pt x="136" y="144"/>
                </a:cubicBezTo>
                <a:lnTo>
                  <a:pt x="136" y="72"/>
                </a:lnTo>
                <a:close/>
                <a:moveTo>
                  <a:pt x="8" y="56"/>
                </a:moveTo>
                <a:cubicBezTo>
                  <a:pt x="168" y="56"/>
                  <a:pt x="168" y="56"/>
                  <a:pt x="168" y="56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8" y="64"/>
                  <a:pt x="8" y="64"/>
                  <a:pt x="8" y="64"/>
                </a:cubicBezTo>
                <a:lnTo>
                  <a:pt x="8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5117B39-635D-4DE3-B3A4-F1657C860104}"/>
              </a:ext>
            </a:extLst>
          </p:cNvPr>
          <p:cNvSpPr txBox="1"/>
          <p:nvPr/>
        </p:nvSpPr>
        <p:spPr>
          <a:xfrm>
            <a:off x="7165520" y="2484676"/>
            <a:ext cx="4222205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dirty="0">
                <a:latin typeface="Montserrat" panose="00000500000000000000" pitchFamily="2" charset="0"/>
                <a:ea typeface="Roboto Slab" pitchFamily="2" charset="0"/>
              </a:rPr>
              <a:t>AMAZING</a:t>
            </a:r>
          </a:p>
          <a:p>
            <a:r>
              <a:rPr lang="en-US" sz="3600" dirty="0">
                <a:latin typeface="Montserrat" panose="00000500000000000000" pitchFamily="2" charset="0"/>
                <a:ea typeface="Roboto Slab" pitchFamily="2" charset="0"/>
              </a:rPr>
              <a:t>COURSE</a:t>
            </a:r>
            <a:endParaRPr lang="id-ID" sz="3600" dirty="0">
              <a:latin typeface="Montserrat" panose="00000500000000000000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649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9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33CC"/>
      </a:accent1>
      <a:accent2>
        <a:srgbClr val="FF99FF"/>
      </a:accent2>
      <a:accent3>
        <a:srgbClr val="FF66FF"/>
      </a:accent3>
      <a:accent4>
        <a:srgbClr val="FF33CC"/>
      </a:accent4>
      <a:accent5>
        <a:srgbClr val="FF99FF"/>
      </a:accent5>
      <a:accent6>
        <a:srgbClr val="FF33CC"/>
      </a:accent6>
      <a:hlink>
        <a:srgbClr val="FF66FF"/>
      </a:hlink>
      <a:folHlink>
        <a:srgbClr val="FF99FF"/>
      </a:folHlink>
    </a:clrScheme>
    <a:fontScheme name="Custom 58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1264</Words>
  <Application>Microsoft Office PowerPoint</Application>
  <PresentationFormat>Widescreen</PresentationFormat>
  <Paragraphs>204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 Light</vt:lpstr>
      <vt:lpstr>Lato</vt:lpstr>
      <vt:lpstr>Lato Light</vt:lpstr>
      <vt:lpstr>Montserrat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shehreen</dc:creator>
  <cp:lastModifiedBy>ahmad shehreen</cp:lastModifiedBy>
  <cp:revision>69</cp:revision>
  <dcterms:created xsi:type="dcterms:W3CDTF">2019-05-04T00:40:11Z</dcterms:created>
  <dcterms:modified xsi:type="dcterms:W3CDTF">2020-10-29T11:58:28Z</dcterms:modified>
</cp:coreProperties>
</file>