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72" r:id="rId14"/>
    <p:sldId id="267" r:id="rId15"/>
    <p:sldId id="273" r:id="rId16"/>
    <p:sldId id="269" r:id="rId17"/>
    <p:sldId id="274" r:id="rId18"/>
    <p:sldId id="275" r:id="rId19"/>
    <p:sldId id="276" r:id="rId20"/>
    <p:sldId id="277" r:id="rId21"/>
    <p:sldId id="279" r:id="rId22"/>
    <p:sldId id="280" r:id="rId23"/>
    <p:sldId id="284" r:id="rId24"/>
    <p:sldId id="281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1FE"/>
    <a:srgbClr val="01F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4660"/>
  </p:normalViewPr>
  <p:slideViewPr>
    <p:cSldViewPr snapToGrid="0">
      <p:cViewPr>
        <p:scale>
          <a:sx n="66" d="100"/>
          <a:sy n="66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27EFE380-AEF0-4E1A-BB57-1FC3344036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20985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87DF428-6995-4A16-BCAE-0558E83C86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929313" y="0"/>
            <a:ext cx="626268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63557F5-B3BA-4948-8B3B-7F358337FF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27925" y="2014538"/>
            <a:ext cx="4664075" cy="38877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150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E2D14FC-AE26-4625-81C3-BF1170D692A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3642784"/>
            <a:ext cx="3516312" cy="3215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48401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D5273F4-00C6-43E4-B716-FF9FE77DD2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38313" y="2092326"/>
            <a:ext cx="2820987" cy="281622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387062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5AEBA3A1-5FC4-40A7-87F0-C48E567EF0E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59650" y="639762"/>
            <a:ext cx="4092575" cy="62182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4771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E2FD856-51F3-4E70-9C9A-B2B31629BB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929559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786412F-F4F7-4B8C-A82C-CEE7EEC362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787384" y="3644901"/>
            <a:ext cx="3404616" cy="32152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57603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F42843-C2D4-491F-BFDF-9A3A691B1D2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0256" y="0"/>
            <a:ext cx="46354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10FFA9A-3D07-480A-BBE9-9081E1C95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96963" y="2738438"/>
            <a:ext cx="4460875" cy="27892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695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143464B-9864-4710-A456-2BC7703808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12825" y="1428750"/>
            <a:ext cx="5207000" cy="5429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29044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96E507E-42B6-417B-8D07-ABA2E3B2DC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65238"/>
            <a:ext cx="12192000" cy="50117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78608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9F2CA6E-CC3C-4508-888F-1FA4C8BB06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1662" y="0"/>
            <a:ext cx="52403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10430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133D36F-AD8A-4485-8694-7FC5ADC85E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531938"/>
            <a:ext cx="3235325" cy="3590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775F345-4939-48AC-8342-146C4A050F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35325" y="1531938"/>
            <a:ext cx="3516313" cy="53260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6909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837B2B0-1F6E-45A0-BD29-F0BEE937721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563" y="949325"/>
            <a:ext cx="8072437" cy="5926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34019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8140E9D-1232-44DA-886A-C5168E89A92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06575" y="1376362"/>
            <a:ext cx="3724275" cy="5481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55159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72A75AF-A265-4D40-B660-BDB0E53DC82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541712"/>
            <a:ext cx="12191999" cy="33162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805513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EDA3B40-CFBE-4B0E-B61B-95B790D4988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60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85542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969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7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5D1D6F6-B36F-4760-A0D7-C606B151BE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902B56-457F-4F32-96ED-1C4ECED00D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34E6A6B4-EA88-4CA3-B2D4-0F504A7E0747}"/>
              </a:ext>
            </a:extLst>
          </p:cNvPr>
          <p:cNvSpPr/>
          <p:nvPr/>
        </p:nvSpPr>
        <p:spPr>
          <a:xfrm>
            <a:off x="943253" y="704666"/>
            <a:ext cx="1675660" cy="1675660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4AC1DA6B-79E6-46A2-AB04-D020A036D2AF}"/>
              </a:ext>
            </a:extLst>
          </p:cNvPr>
          <p:cNvSpPr/>
          <p:nvPr/>
        </p:nvSpPr>
        <p:spPr>
          <a:xfrm>
            <a:off x="6657513" y="4488750"/>
            <a:ext cx="6738151" cy="6738151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61EFC7-1648-40E3-9144-260E961E196E}"/>
              </a:ext>
            </a:extLst>
          </p:cNvPr>
          <p:cNvSpPr txBox="1"/>
          <p:nvPr/>
        </p:nvSpPr>
        <p:spPr>
          <a:xfrm>
            <a:off x="2744680" y="2705725"/>
            <a:ext cx="6702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88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67087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3E70F5EA-186F-466E-90ED-9025D3E634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4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B0758A-F691-472E-BB9C-59FD368E4977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33EB3-B321-4710-BAC7-99B71AFDE72B}"/>
              </a:ext>
            </a:extLst>
          </p:cNvPr>
          <p:cNvSpPr txBox="1"/>
          <p:nvPr/>
        </p:nvSpPr>
        <p:spPr>
          <a:xfrm>
            <a:off x="7020706" y="932666"/>
            <a:ext cx="4764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8ACC5-48BE-4FEE-B09E-09F1837FE30E}"/>
              </a:ext>
            </a:extLst>
          </p:cNvPr>
          <p:cNvSpPr txBox="1"/>
          <p:nvPr/>
        </p:nvSpPr>
        <p:spPr>
          <a:xfrm>
            <a:off x="7020706" y="3175525"/>
            <a:ext cx="4238891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esuada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11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CF3D1-654F-4BD3-9FF6-705F7AE9E0D2}"/>
              </a:ext>
            </a:extLst>
          </p:cNvPr>
          <p:cNvSpPr txBox="1"/>
          <p:nvPr/>
        </p:nvSpPr>
        <p:spPr>
          <a:xfrm>
            <a:off x="7020706" y="2860848"/>
            <a:ext cx="4238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D72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093C1-89AC-4E8F-B0D7-1D4D90BB9704}"/>
              </a:ext>
            </a:extLst>
          </p:cNvPr>
          <p:cNvSpPr txBox="1"/>
          <p:nvPr/>
        </p:nvSpPr>
        <p:spPr>
          <a:xfrm>
            <a:off x="7020706" y="4473479"/>
            <a:ext cx="4238891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11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EFA97-643F-491E-85CC-B801A5A573C4}"/>
              </a:ext>
            </a:extLst>
          </p:cNvPr>
          <p:cNvSpPr txBox="1"/>
          <p:nvPr/>
        </p:nvSpPr>
        <p:spPr>
          <a:xfrm>
            <a:off x="7020706" y="4158802"/>
            <a:ext cx="4238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D72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9DFB4-263B-43F5-918D-DAD35D015C51}"/>
              </a:ext>
            </a:extLst>
          </p:cNvPr>
          <p:cNvSpPr txBox="1"/>
          <p:nvPr/>
        </p:nvSpPr>
        <p:spPr>
          <a:xfrm>
            <a:off x="7020706" y="5728345"/>
            <a:ext cx="4238891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et,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met,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11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C35F5F-132B-4A14-A5CA-8E4488F0DECE}"/>
              </a:ext>
            </a:extLst>
          </p:cNvPr>
          <p:cNvSpPr txBox="1"/>
          <p:nvPr/>
        </p:nvSpPr>
        <p:spPr>
          <a:xfrm>
            <a:off x="7020706" y="5413668"/>
            <a:ext cx="4238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D72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709459-8106-4BB5-8C2F-00A12F7A60D6}"/>
              </a:ext>
            </a:extLst>
          </p:cNvPr>
          <p:cNvSpPr/>
          <p:nvPr/>
        </p:nvSpPr>
        <p:spPr>
          <a:xfrm>
            <a:off x="1" y="3293616"/>
            <a:ext cx="6096000" cy="3564383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1B5A7565-58A8-4A50-A7A4-42226ED92212}"/>
              </a:ext>
            </a:extLst>
          </p:cNvPr>
          <p:cNvSpPr/>
          <p:nvPr/>
        </p:nvSpPr>
        <p:spPr>
          <a:xfrm>
            <a:off x="2986726" y="3879236"/>
            <a:ext cx="2393142" cy="2393142"/>
          </a:xfrm>
          <a:prstGeom prst="donut">
            <a:avLst>
              <a:gd name="adj" fmla="val 19718"/>
            </a:avLst>
          </a:prstGeom>
          <a:solidFill>
            <a:srgbClr val="9D7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Circle: Hollow 26">
            <a:extLst>
              <a:ext uri="{FF2B5EF4-FFF2-40B4-BE49-F238E27FC236}">
                <a16:creationId xmlns:a16="http://schemas.microsoft.com/office/drawing/2014/main" id="{B59360F0-ED12-48D5-A6DB-FF06546EA731}"/>
              </a:ext>
            </a:extLst>
          </p:cNvPr>
          <p:cNvSpPr/>
          <p:nvPr/>
        </p:nvSpPr>
        <p:spPr>
          <a:xfrm>
            <a:off x="-982596" y="2311020"/>
            <a:ext cx="1965192" cy="1965192"/>
          </a:xfrm>
          <a:prstGeom prst="donut">
            <a:avLst>
              <a:gd name="adj" fmla="val 20898"/>
            </a:avLst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42C12-FED8-4796-9611-63DE50AE7A80}"/>
              </a:ext>
            </a:extLst>
          </p:cNvPr>
          <p:cNvSpPr txBox="1"/>
          <p:nvPr/>
        </p:nvSpPr>
        <p:spPr>
          <a:xfrm>
            <a:off x="819020" y="4560102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80%</a:t>
            </a:r>
            <a:endParaRPr lang="en-ID" sz="3600" b="1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997E3D-2CD3-457B-88AF-E90D3D10D2F4}"/>
              </a:ext>
            </a:extLst>
          </p:cNvPr>
          <p:cNvSpPr txBox="1"/>
          <p:nvPr/>
        </p:nvSpPr>
        <p:spPr>
          <a:xfrm>
            <a:off x="833534" y="5140459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Future Starts Here.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515A65-AD86-480B-9222-32AFCC63B581}"/>
              </a:ext>
            </a:extLst>
          </p:cNvPr>
          <p:cNvSpPr txBox="1"/>
          <p:nvPr/>
        </p:nvSpPr>
        <p:spPr>
          <a:xfrm>
            <a:off x="3414736" y="4614142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C98BC-D8EF-44C7-AF90-B616CA92B856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138563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7DDF6D3-32D8-4EDD-8942-1C589983E87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C9A1BE5-2F1C-46B3-B494-150DCB58C4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0" r="19560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1EF85EAE-973E-4990-9A74-1EFE5B24308E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3CD02-E16B-4CAA-A4A7-B2E6F5C11653}"/>
              </a:ext>
            </a:extLst>
          </p:cNvPr>
          <p:cNvSpPr txBox="1"/>
          <p:nvPr/>
        </p:nvSpPr>
        <p:spPr>
          <a:xfrm>
            <a:off x="1010524" y="1859339"/>
            <a:ext cx="4591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B1088-882D-4547-A13D-309AD8F8C2F1}"/>
              </a:ext>
            </a:extLst>
          </p:cNvPr>
          <p:cNvSpPr txBox="1"/>
          <p:nvPr/>
        </p:nvSpPr>
        <p:spPr>
          <a:xfrm>
            <a:off x="1010523" y="4463577"/>
            <a:ext cx="3957674" cy="145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D4E97-DD1B-4AE0-BC24-126DD72267A9}"/>
              </a:ext>
            </a:extLst>
          </p:cNvPr>
          <p:cNvSpPr txBox="1"/>
          <p:nvPr/>
        </p:nvSpPr>
        <p:spPr>
          <a:xfrm>
            <a:off x="1010524" y="3781116"/>
            <a:ext cx="390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412AC399-CC72-4DC7-B5B8-5EE720E077F4}"/>
              </a:ext>
            </a:extLst>
          </p:cNvPr>
          <p:cNvSpPr/>
          <p:nvPr/>
        </p:nvSpPr>
        <p:spPr>
          <a:xfrm>
            <a:off x="4459032" y="-1423763"/>
            <a:ext cx="2460860" cy="2460860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68B5BFD-2BE6-42DD-8C61-B28D0B8CA0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r="10011"/>
          <a:stretch>
            <a:fillRect/>
          </a:stretch>
        </p:blipFill>
        <p:spPr/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A3A6B7-7104-43D3-AAED-076D9EA45D4C}"/>
              </a:ext>
            </a:extLst>
          </p:cNvPr>
          <p:cNvSpPr/>
          <p:nvPr/>
        </p:nvSpPr>
        <p:spPr>
          <a:xfrm>
            <a:off x="7527925" y="4225771"/>
            <a:ext cx="2104347" cy="1675998"/>
          </a:xfrm>
          <a:prstGeom prst="rect">
            <a:avLst/>
          </a:prstGeom>
          <a:solidFill>
            <a:srgbClr val="01FFC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5C5B85-7782-4AE1-9C2C-A365DEE1FF36}"/>
              </a:ext>
            </a:extLst>
          </p:cNvPr>
          <p:cNvSpPr txBox="1"/>
          <p:nvPr/>
        </p:nvSpPr>
        <p:spPr>
          <a:xfrm>
            <a:off x="7811537" y="4602105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15479-11A0-4C1B-9A43-993A06D4E07A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2589493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028F3A1-01AA-4485-A43F-5555CA4448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r="6247"/>
          <a:stretch>
            <a:fillRect/>
          </a:stretch>
        </p:blipFill>
        <p:spPr/>
      </p:pic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30A6C002-487B-41D6-B4C6-F97B733937DC}"/>
              </a:ext>
            </a:extLst>
          </p:cNvPr>
          <p:cNvSpPr/>
          <p:nvPr/>
        </p:nvSpPr>
        <p:spPr>
          <a:xfrm>
            <a:off x="5974965" y="-737847"/>
            <a:ext cx="3976903" cy="397690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A7B6010-49F3-40ED-8CC6-E5FD782D3A51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855D0-5FBE-4FCC-B2A2-220C7E76D757}"/>
              </a:ext>
            </a:extLst>
          </p:cNvPr>
          <p:cNvSpPr txBox="1"/>
          <p:nvPr/>
        </p:nvSpPr>
        <p:spPr>
          <a:xfrm>
            <a:off x="2052936" y="1477393"/>
            <a:ext cx="6916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2F5C4-82BC-4A10-BB2E-3EA4D8D7DB7C}"/>
              </a:ext>
            </a:extLst>
          </p:cNvPr>
          <p:cNvSpPr txBox="1"/>
          <p:nvPr/>
        </p:nvSpPr>
        <p:spPr>
          <a:xfrm>
            <a:off x="4612664" y="4083299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EFF22-3E8D-48AB-9601-C83384ADA2BB}"/>
              </a:ext>
            </a:extLst>
          </p:cNvPr>
          <p:cNvSpPr txBox="1"/>
          <p:nvPr/>
        </p:nvSpPr>
        <p:spPr>
          <a:xfrm>
            <a:off x="4612664" y="3642785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97D664-CBE0-4C94-B109-46088349F022}"/>
              </a:ext>
            </a:extLst>
          </p:cNvPr>
          <p:cNvSpPr txBox="1"/>
          <p:nvPr/>
        </p:nvSpPr>
        <p:spPr>
          <a:xfrm>
            <a:off x="4612664" y="5541051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FCF12-0F48-461D-A206-11306FD4424A}"/>
              </a:ext>
            </a:extLst>
          </p:cNvPr>
          <p:cNvSpPr txBox="1"/>
          <p:nvPr/>
        </p:nvSpPr>
        <p:spPr>
          <a:xfrm>
            <a:off x="4612664" y="5100537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958E6-D1D0-4547-8903-31DE1E2F6AB2}"/>
              </a:ext>
            </a:extLst>
          </p:cNvPr>
          <p:cNvSpPr txBox="1"/>
          <p:nvPr/>
        </p:nvSpPr>
        <p:spPr>
          <a:xfrm>
            <a:off x="8227355" y="4083299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3D1D4-DAD3-4498-86C6-C83B6BFF17B9}"/>
              </a:ext>
            </a:extLst>
          </p:cNvPr>
          <p:cNvSpPr txBox="1"/>
          <p:nvPr/>
        </p:nvSpPr>
        <p:spPr>
          <a:xfrm>
            <a:off x="8227355" y="3642785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ED8B4-106D-4B14-89F9-C75C798522A4}"/>
              </a:ext>
            </a:extLst>
          </p:cNvPr>
          <p:cNvSpPr txBox="1"/>
          <p:nvPr/>
        </p:nvSpPr>
        <p:spPr>
          <a:xfrm>
            <a:off x="8227355" y="5541051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498DD9-EE8B-4E93-B8B2-8013C9650689}"/>
              </a:ext>
            </a:extLst>
          </p:cNvPr>
          <p:cNvSpPr txBox="1"/>
          <p:nvPr/>
        </p:nvSpPr>
        <p:spPr>
          <a:xfrm>
            <a:off x="8227355" y="5100537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CA31EC7C-535C-4EBF-AB33-CD98994C47D1}"/>
              </a:ext>
            </a:extLst>
          </p:cNvPr>
          <p:cNvSpPr/>
          <p:nvPr/>
        </p:nvSpPr>
        <p:spPr>
          <a:xfrm>
            <a:off x="795956" y="1583880"/>
            <a:ext cx="864243" cy="86424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60EB90-8AC6-45A7-B8C8-7237A339FFCC}"/>
              </a:ext>
            </a:extLst>
          </p:cNvPr>
          <p:cNvSpPr/>
          <p:nvPr/>
        </p:nvSpPr>
        <p:spPr>
          <a:xfrm>
            <a:off x="1" y="3636604"/>
            <a:ext cx="3516312" cy="3215214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ABD26E-A93F-4987-AA4B-F94871B45BEE}"/>
              </a:ext>
            </a:extLst>
          </p:cNvPr>
          <p:cNvSpPr txBox="1"/>
          <p:nvPr/>
        </p:nvSpPr>
        <p:spPr>
          <a:xfrm>
            <a:off x="795956" y="4531150"/>
            <a:ext cx="1537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+</a:t>
            </a:r>
          </a:p>
          <a:p>
            <a:endParaRPr lang="en-US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ED8869-7AFF-480B-8091-7C16E54CA7D7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54856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76DCE2-FC90-4DDE-B6BE-E0564B66C8F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CAE14786-3C6D-483D-A334-1434E95B8D6E}"/>
              </a:ext>
            </a:extLst>
          </p:cNvPr>
          <p:cNvSpPr/>
          <p:nvPr/>
        </p:nvSpPr>
        <p:spPr>
          <a:xfrm>
            <a:off x="-1419351" y="5468643"/>
            <a:ext cx="2979509" cy="2979509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039F854F-8D8C-4325-B4D2-DF44373B063E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CDCA5-ED98-4400-9CB3-944D6A7FF5B3}"/>
              </a:ext>
            </a:extLst>
          </p:cNvPr>
          <p:cNvSpPr txBox="1"/>
          <p:nvPr/>
        </p:nvSpPr>
        <p:spPr>
          <a:xfrm>
            <a:off x="1808886" y="3130397"/>
            <a:ext cx="9180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44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88000-8156-41FF-86C3-6E7EA9C6D33D}"/>
              </a:ext>
            </a:extLst>
          </p:cNvPr>
          <p:cNvSpPr txBox="1"/>
          <p:nvPr/>
        </p:nvSpPr>
        <p:spPr>
          <a:xfrm>
            <a:off x="1808887" y="4924053"/>
            <a:ext cx="8322084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1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1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endParaRPr lang="en-ID" sz="11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71E527E8-7E39-42C4-894D-606269D5F016}"/>
              </a:ext>
            </a:extLst>
          </p:cNvPr>
          <p:cNvSpPr/>
          <p:nvPr/>
        </p:nvSpPr>
        <p:spPr>
          <a:xfrm>
            <a:off x="9510805" y="-1518419"/>
            <a:ext cx="4042669" cy="4042669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BEF272-089C-48FA-8C2B-C7E78C722FBC}"/>
              </a:ext>
            </a:extLst>
          </p:cNvPr>
          <p:cNvSpPr txBox="1"/>
          <p:nvPr/>
        </p:nvSpPr>
        <p:spPr>
          <a:xfrm>
            <a:off x="1871031" y="2154918"/>
            <a:ext cx="390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Case Study</a:t>
            </a:r>
            <a:endParaRPr lang="en-ID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09E0B6-400D-4AA9-8D9C-E273E49683BE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22978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377191FE-05C2-4F08-957B-FB1FC65EF253}"/>
              </a:ext>
            </a:extLst>
          </p:cNvPr>
          <p:cNvSpPr/>
          <p:nvPr/>
        </p:nvSpPr>
        <p:spPr>
          <a:xfrm>
            <a:off x="5728097" y="-2374324"/>
            <a:ext cx="4248381" cy="4248381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950B5FE-FF33-4760-A7F9-54B66A90A3E8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5C03D-16BE-418F-A64A-C20C980E23C9}"/>
              </a:ext>
            </a:extLst>
          </p:cNvPr>
          <p:cNvSpPr txBox="1"/>
          <p:nvPr/>
        </p:nvSpPr>
        <p:spPr>
          <a:xfrm>
            <a:off x="5551700" y="2265053"/>
            <a:ext cx="4901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709B5-6FCC-40A0-81CD-65388CE8FC58}"/>
              </a:ext>
            </a:extLst>
          </p:cNvPr>
          <p:cNvSpPr txBox="1"/>
          <p:nvPr/>
        </p:nvSpPr>
        <p:spPr>
          <a:xfrm>
            <a:off x="5551700" y="4809370"/>
            <a:ext cx="5509878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FC90F-AF5B-4731-B1FD-C5FE7BBC1674}"/>
              </a:ext>
            </a:extLst>
          </p:cNvPr>
          <p:cNvSpPr txBox="1"/>
          <p:nvPr/>
        </p:nvSpPr>
        <p:spPr>
          <a:xfrm>
            <a:off x="1489299" y="5184858"/>
            <a:ext cx="3318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Your Name</a:t>
            </a:r>
            <a:endParaRPr lang="en-ID" sz="1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80472C-495D-4268-8261-CE08A1D18978}"/>
              </a:ext>
            </a:extLst>
          </p:cNvPr>
          <p:cNvSpPr txBox="1"/>
          <p:nvPr/>
        </p:nvSpPr>
        <p:spPr>
          <a:xfrm>
            <a:off x="1489299" y="5523412"/>
            <a:ext cx="3318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CEO Rubik Company</a:t>
            </a:r>
            <a:endParaRPr lang="en-ID" sz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185FA8-D6BF-4421-831A-E8F1304E3CD4}"/>
              </a:ext>
            </a:extLst>
          </p:cNvPr>
          <p:cNvSpPr txBox="1"/>
          <p:nvPr/>
        </p:nvSpPr>
        <p:spPr>
          <a:xfrm>
            <a:off x="5551700" y="4140188"/>
            <a:ext cx="390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9FC9DE-35D7-4558-BEF0-EBE931CE1A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337D04-05A7-4038-8DC3-8CC8C066C8AD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064323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1BDA6F-FA27-4B35-AD4B-767D6367D5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D39D04-5E4E-4AFB-9163-03A755A22B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01B859AB-65F5-4D0C-AC87-523E39263778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DAA6CC69-B61D-4E46-923E-85E81BA621F0}"/>
              </a:ext>
            </a:extLst>
          </p:cNvPr>
          <p:cNvSpPr/>
          <p:nvPr/>
        </p:nvSpPr>
        <p:spPr>
          <a:xfrm>
            <a:off x="10166995" y="5005642"/>
            <a:ext cx="1148785" cy="1148785"/>
          </a:xfrm>
          <a:prstGeom prst="donut">
            <a:avLst>
              <a:gd name="adj" fmla="val 34103"/>
            </a:avLst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47A19C-3393-4CEA-8331-08A91332B228}"/>
              </a:ext>
            </a:extLst>
          </p:cNvPr>
          <p:cNvSpPr txBox="1"/>
          <p:nvPr/>
        </p:nvSpPr>
        <p:spPr>
          <a:xfrm>
            <a:off x="1891840" y="2707154"/>
            <a:ext cx="8144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44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D4A9CE-4041-47A7-B1F6-5C86E0311F8B}"/>
              </a:ext>
            </a:extLst>
          </p:cNvPr>
          <p:cNvSpPr txBox="1"/>
          <p:nvPr/>
        </p:nvSpPr>
        <p:spPr>
          <a:xfrm>
            <a:off x="1891840" y="4543977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29AE7A-27F1-4E38-935E-D18A1820E725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72892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3AF2F87-A723-4C5A-B962-A74B67E5AC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1" b="7861"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997C894C-CD3F-4ACC-BB61-700D0F14B21C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0A38D9-A378-447B-8312-884357DDB066}"/>
              </a:ext>
            </a:extLst>
          </p:cNvPr>
          <p:cNvSpPr/>
          <p:nvPr/>
        </p:nvSpPr>
        <p:spPr>
          <a:xfrm>
            <a:off x="5069150" y="1265237"/>
            <a:ext cx="7122851" cy="5011276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77D23-2081-4DDA-B272-79CBDD6140E3}"/>
              </a:ext>
            </a:extLst>
          </p:cNvPr>
          <p:cNvSpPr txBox="1"/>
          <p:nvPr/>
        </p:nvSpPr>
        <p:spPr>
          <a:xfrm>
            <a:off x="6211339" y="2279170"/>
            <a:ext cx="5094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3D22F-CF15-4605-A2AC-E5D53C007BB6}"/>
              </a:ext>
            </a:extLst>
          </p:cNvPr>
          <p:cNvSpPr txBox="1"/>
          <p:nvPr/>
        </p:nvSpPr>
        <p:spPr>
          <a:xfrm>
            <a:off x="6211339" y="4564474"/>
            <a:ext cx="4946146" cy="122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405EB-EEC7-4086-9AB3-9AEC494A2C9D}"/>
              </a:ext>
            </a:extLst>
          </p:cNvPr>
          <p:cNvSpPr txBox="1"/>
          <p:nvPr/>
        </p:nvSpPr>
        <p:spPr>
          <a:xfrm>
            <a:off x="6211339" y="4021986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FE989-2911-41A9-84C3-30282BF885E3}"/>
              </a:ext>
            </a:extLst>
          </p:cNvPr>
          <p:cNvSpPr txBox="1"/>
          <p:nvPr/>
        </p:nvSpPr>
        <p:spPr>
          <a:xfrm>
            <a:off x="6211339" y="1719272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PROFILE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106421-47B0-43C2-BC7A-8E898EA07D6C}"/>
              </a:ext>
            </a:extLst>
          </p:cNvPr>
          <p:cNvSpPr/>
          <p:nvPr/>
        </p:nvSpPr>
        <p:spPr>
          <a:xfrm>
            <a:off x="0" y="4279037"/>
            <a:ext cx="5069150" cy="1997476"/>
          </a:xfrm>
          <a:prstGeom prst="rect">
            <a:avLst/>
          </a:prstGeom>
          <a:solidFill>
            <a:srgbClr val="01FFC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B789DC-F5B1-45C3-B039-450870DEC46E}"/>
              </a:ext>
            </a:extLst>
          </p:cNvPr>
          <p:cNvSpPr txBox="1"/>
          <p:nvPr/>
        </p:nvSpPr>
        <p:spPr>
          <a:xfrm>
            <a:off x="763648" y="4935588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17F9FB-7D4C-4B1C-9F6A-D1B9050C7DD4}"/>
              </a:ext>
            </a:extLst>
          </p:cNvPr>
          <p:cNvSpPr txBox="1"/>
          <p:nvPr/>
        </p:nvSpPr>
        <p:spPr>
          <a:xfrm>
            <a:off x="2960934" y="4719314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80%</a:t>
            </a:r>
            <a:endParaRPr lang="en-ID" sz="3600" b="1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BE3E4D-08FF-4B77-9D61-F6F1876FCDC3}"/>
              </a:ext>
            </a:extLst>
          </p:cNvPr>
          <p:cNvSpPr txBox="1"/>
          <p:nvPr/>
        </p:nvSpPr>
        <p:spPr>
          <a:xfrm>
            <a:off x="2960934" y="5212587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E2509-FC94-4730-8381-676F4AF8A77F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513575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5DF0A5-EA8D-4B2D-9720-4878C18455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68225E9-FBE5-4406-A19B-87D556A5D390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E0075-1075-4117-9845-FCC7EF125271}"/>
              </a:ext>
            </a:extLst>
          </p:cNvPr>
          <p:cNvSpPr txBox="1"/>
          <p:nvPr/>
        </p:nvSpPr>
        <p:spPr>
          <a:xfrm>
            <a:off x="1319741" y="2253408"/>
            <a:ext cx="5094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D8D55-283C-4137-BCF0-234643964138}"/>
              </a:ext>
            </a:extLst>
          </p:cNvPr>
          <p:cNvSpPr txBox="1"/>
          <p:nvPr/>
        </p:nvSpPr>
        <p:spPr>
          <a:xfrm>
            <a:off x="1319740" y="4534647"/>
            <a:ext cx="4894555" cy="122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40149-9CEC-4C4F-B40A-148FD9BE855E}"/>
              </a:ext>
            </a:extLst>
          </p:cNvPr>
          <p:cNvSpPr txBox="1"/>
          <p:nvPr/>
        </p:nvSpPr>
        <p:spPr>
          <a:xfrm>
            <a:off x="1319741" y="3994191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AFC3E-62B5-4AB7-99A3-923E86EE7325}"/>
              </a:ext>
            </a:extLst>
          </p:cNvPr>
          <p:cNvSpPr txBox="1"/>
          <p:nvPr/>
        </p:nvSpPr>
        <p:spPr>
          <a:xfrm>
            <a:off x="1319741" y="1693510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VISION</a:t>
            </a:r>
            <a:endParaRPr lang="en-ID" sz="1100" spc="6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0275C261-2B7F-45E7-B40B-5532CB42F5F6}"/>
              </a:ext>
            </a:extLst>
          </p:cNvPr>
          <p:cNvSpPr/>
          <p:nvPr/>
        </p:nvSpPr>
        <p:spPr>
          <a:xfrm>
            <a:off x="-684362" y="2204679"/>
            <a:ext cx="1368723" cy="1368723"/>
          </a:xfrm>
          <a:prstGeom prst="donut">
            <a:avLst>
              <a:gd name="adj" fmla="val 33134"/>
            </a:avLst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C76E228-0BC5-4068-BD2B-EBE568FBC6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1" r="28061"/>
          <a:stretch>
            <a:fillRect/>
          </a:stretch>
        </p:blipFill>
        <p:spPr/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458F8DF9-DD38-409B-82CE-913318B3265E}"/>
              </a:ext>
            </a:extLst>
          </p:cNvPr>
          <p:cNvSpPr/>
          <p:nvPr/>
        </p:nvSpPr>
        <p:spPr>
          <a:xfrm>
            <a:off x="9869286" y="5756520"/>
            <a:ext cx="2540264" cy="25402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085008-7871-48C6-A154-7A039FB7D69B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89253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0432825-7449-4268-B450-8FCFA9EFA1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1BA6310F-F75C-4EBB-8F4E-24215DAEFD49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F6CE11A8-C107-46D3-AE5E-C703B5076D04}"/>
              </a:ext>
            </a:extLst>
          </p:cNvPr>
          <p:cNvSpPr/>
          <p:nvPr/>
        </p:nvSpPr>
        <p:spPr>
          <a:xfrm>
            <a:off x="11202088" y="-819965"/>
            <a:ext cx="1734373" cy="173437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7CB42-7A3F-4AEE-A590-1873C1B909E0}"/>
              </a:ext>
            </a:extLst>
          </p:cNvPr>
          <p:cNvSpPr/>
          <p:nvPr/>
        </p:nvSpPr>
        <p:spPr>
          <a:xfrm>
            <a:off x="6729274" y="3879543"/>
            <a:ext cx="5462725" cy="2978457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2DF924-62E7-446C-BA0D-B5E6C582968D}"/>
              </a:ext>
            </a:extLst>
          </p:cNvPr>
          <p:cNvSpPr txBox="1"/>
          <p:nvPr/>
        </p:nvSpPr>
        <p:spPr>
          <a:xfrm>
            <a:off x="7464588" y="5155022"/>
            <a:ext cx="3943641" cy="993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Donec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32024F-81C6-4D56-97F7-900C823488DC}"/>
              </a:ext>
            </a:extLst>
          </p:cNvPr>
          <p:cNvSpPr txBox="1"/>
          <p:nvPr/>
        </p:nvSpPr>
        <p:spPr>
          <a:xfrm>
            <a:off x="7464588" y="4661246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F2F57E-1B53-46DB-813E-9E0F89FECE26}"/>
              </a:ext>
            </a:extLst>
          </p:cNvPr>
          <p:cNvSpPr/>
          <p:nvPr/>
        </p:nvSpPr>
        <p:spPr>
          <a:xfrm>
            <a:off x="-1" y="3879544"/>
            <a:ext cx="6729275" cy="2978456"/>
          </a:xfrm>
          <a:prstGeom prst="rect">
            <a:avLst/>
          </a:prstGeom>
          <a:solidFill>
            <a:srgbClr val="01FFC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2E2D68-1492-4C66-9083-367A9690E95F}"/>
              </a:ext>
            </a:extLst>
          </p:cNvPr>
          <p:cNvSpPr txBox="1"/>
          <p:nvPr/>
        </p:nvSpPr>
        <p:spPr>
          <a:xfrm>
            <a:off x="656268" y="4583942"/>
            <a:ext cx="511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927B4-0346-45A2-B97D-D1DD1DA21636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409533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538C5D9-FD4A-4810-817D-BD80627360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5" r="20365"/>
          <a:stretch>
            <a:fillRect/>
          </a:stretch>
        </p:blipFill>
        <p:spPr/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F709459-8106-4BB5-8C2F-00A12F7A60D6}"/>
              </a:ext>
            </a:extLst>
          </p:cNvPr>
          <p:cNvSpPr/>
          <p:nvPr/>
        </p:nvSpPr>
        <p:spPr>
          <a:xfrm>
            <a:off x="6096000" y="3511986"/>
            <a:ext cx="6096000" cy="3346013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1B5A7565-58A8-4A50-A7A4-42226ED92212}"/>
              </a:ext>
            </a:extLst>
          </p:cNvPr>
          <p:cNvSpPr/>
          <p:nvPr/>
        </p:nvSpPr>
        <p:spPr>
          <a:xfrm>
            <a:off x="10518993" y="1620608"/>
            <a:ext cx="3346013" cy="334601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42C12-FED8-4796-9611-63DE50AE7A80}"/>
              </a:ext>
            </a:extLst>
          </p:cNvPr>
          <p:cNvSpPr txBox="1"/>
          <p:nvPr/>
        </p:nvSpPr>
        <p:spPr>
          <a:xfrm>
            <a:off x="6929533" y="4782807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80%</a:t>
            </a:r>
            <a:endParaRPr lang="en-ID" sz="3600" b="1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997E3D-2CD3-457B-88AF-E90D3D10D2F4}"/>
              </a:ext>
            </a:extLst>
          </p:cNvPr>
          <p:cNvSpPr txBox="1"/>
          <p:nvPr/>
        </p:nvSpPr>
        <p:spPr>
          <a:xfrm>
            <a:off x="6929533" y="5302714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Future Starts Here.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515A65-AD86-480B-9222-32AFCC63B581}"/>
              </a:ext>
            </a:extLst>
          </p:cNvPr>
          <p:cNvSpPr txBox="1"/>
          <p:nvPr/>
        </p:nvSpPr>
        <p:spPr>
          <a:xfrm>
            <a:off x="9300188" y="4782807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B0758A-F691-472E-BB9C-59FD368E4977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33EB3-B321-4710-BAC7-99B71AFDE72B}"/>
              </a:ext>
            </a:extLst>
          </p:cNvPr>
          <p:cNvSpPr txBox="1"/>
          <p:nvPr/>
        </p:nvSpPr>
        <p:spPr>
          <a:xfrm>
            <a:off x="1068869" y="1488094"/>
            <a:ext cx="46352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B8ACC5-48BE-4FEE-B09E-09F1837FE30E}"/>
              </a:ext>
            </a:extLst>
          </p:cNvPr>
          <p:cNvSpPr txBox="1"/>
          <p:nvPr/>
        </p:nvSpPr>
        <p:spPr>
          <a:xfrm>
            <a:off x="1068869" y="3927163"/>
            <a:ext cx="4238891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mal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CF3D1-654F-4BD3-9FF6-705F7AE9E0D2}"/>
              </a:ext>
            </a:extLst>
          </p:cNvPr>
          <p:cNvSpPr txBox="1"/>
          <p:nvPr/>
        </p:nvSpPr>
        <p:spPr>
          <a:xfrm>
            <a:off x="1068869" y="3495526"/>
            <a:ext cx="4238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D72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6093C1-89AC-4E8F-B0D7-1D4D90BB9704}"/>
              </a:ext>
            </a:extLst>
          </p:cNvPr>
          <p:cNvSpPr txBox="1"/>
          <p:nvPr/>
        </p:nvSpPr>
        <p:spPr>
          <a:xfrm>
            <a:off x="1068869" y="5399940"/>
            <a:ext cx="4238891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5EFA97-643F-491E-85CC-B801A5A573C4}"/>
              </a:ext>
            </a:extLst>
          </p:cNvPr>
          <p:cNvSpPr txBox="1"/>
          <p:nvPr/>
        </p:nvSpPr>
        <p:spPr>
          <a:xfrm>
            <a:off x="1068869" y="4968303"/>
            <a:ext cx="4238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D72FF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31C024F2-1004-4C76-A36F-CA350CF701EB}"/>
              </a:ext>
            </a:extLst>
          </p:cNvPr>
          <p:cNvSpPr/>
          <p:nvPr/>
        </p:nvSpPr>
        <p:spPr>
          <a:xfrm>
            <a:off x="-1019177" y="3706600"/>
            <a:ext cx="1600257" cy="1600257"/>
          </a:xfrm>
          <a:prstGeom prst="donut">
            <a:avLst>
              <a:gd name="adj" fmla="val 24647"/>
            </a:avLst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F7D27-DC1B-456E-8A8F-3C3D73D3D424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00593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377191FE-05C2-4F08-957B-FB1FC65EF253}"/>
              </a:ext>
            </a:extLst>
          </p:cNvPr>
          <p:cNvSpPr/>
          <p:nvPr/>
        </p:nvSpPr>
        <p:spPr>
          <a:xfrm>
            <a:off x="3735065" y="-1056010"/>
            <a:ext cx="4969520" cy="4969520"/>
          </a:xfrm>
          <a:prstGeom prst="donut">
            <a:avLst>
              <a:gd name="adj" fmla="val 17102"/>
            </a:avLst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950B5FE-FF33-4760-A7F9-54B66A90A3E8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5C03D-16BE-418F-A64A-C20C980E23C9}"/>
              </a:ext>
            </a:extLst>
          </p:cNvPr>
          <p:cNvSpPr txBox="1"/>
          <p:nvPr/>
        </p:nvSpPr>
        <p:spPr>
          <a:xfrm>
            <a:off x="6940807" y="1964520"/>
            <a:ext cx="4238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C55FD-FD28-4D4D-9959-507CDF70F69F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6E2DFF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709B5-6FCC-40A0-81CD-65388CE8FC58}"/>
              </a:ext>
            </a:extLst>
          </p:cNvPr>
          <p:cNvSpPr txBox="1"/>
          <p:nvPr/>
        </p:nvSpPr>
        <p:spPr>
          <a:xfrm>
            <a:off x="6940806" y="4554245"/>
            <a:ext cx="3930394" cy="145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36267E-4963-46B5-9070-42CE1611D5CE}"/>
              </a:ext>
            </a:extLst>
          </p:cNvPr>
          <p:cNvSpPr txBox="1"/>
          <p:nvPr/>
        </p:nvSpPr>
        <p:spPr>
          <a:xfrm>
            <a:off x="6940806" y="3831869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01F6EDE-7A28-4898-99DF-906CB6EA0D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23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7434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0016EE-EB69-49B4-A972-1CC80CF33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BC0AEB-76CB-4653-967E-18DDC26974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r="14691"/>
          <a:stretch>
            <a:fillRect/>
          </a:stretch>
        </p:blipFill>
        <p:spPr/>
      </p:pic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30A6C002-487B-41D6-B4C6-F97B733937DC}"/>
              </a:ext>
            </a:extLst>
          </p:cNvPr>
          <p:cNvSpPr/>
          <p:nvPr/>
        </p:nvSpPr>
        <p:spPr>
          <a:xfrm>
            <a:off x="9628632" y="-1505739"/>
            <a:ext cx="3976903" cy="397690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EA7B6010-49F3-40ED-8CC6-E5FD782D3A51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2F5C4-82BC-4A10-BB2E-3EA4D8D7DB7C}"/>
              </a:ext>
            </a:extLst>
          </p:cNvPr>
          <p:cNvSpPr txBox="1"/>
          <p:nvPr/>
        </p:nvSpPr>
        <p:spPr>
          <a:xfrm>
            <a:off x="1138536" y="4068231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EFF22-3E8D-48AB-9601-C83384ADA2BB}"/>
              </a:ext>
            </a:extLst>
          </p:cNvPr>
          <p:cNvSpPr txBox="1"/>
          <p:nvPr/>
        </p:nvSpPr>
        <p:spPr>
          <a:xfrm>
            <a:off x="1138536" y="3627717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97D664-CBE0-4C94-B109-46088349F022}"/>
              </a:ext>
            </a:extLst>
          </p:cNvPr>
          <p:cNvSpPr txBox="1"/>
          <p:nvPr/>
        </p:nvSpPr>
        <p:spPr>
          <a:xfrm>
            <a:off x="1138536" y="5525983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FCF12-0F48-461D-A206-11306FD4424A}"/>
              </a:ext>
            </a:extLst>
          </p:cNvPr>
          <p:cNvSpPr txBox="1"/>
          <p:nvPr/>
        </p:nvSpPr>
        <p:spPr>
          <a:xfrm>
            <a:off x="1138536" y="5085469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8958E6-D1D0-4547-8903-31DE1E2F6AB2}"/>
              </a:ext>
            </a:extLst>
          </p:cNvPr>
          <p:cNvSpPr txBox="1"/>
          <p:nvPr/>
        </p:nvSpPr>
        <p:spPr>
          <a:xfrm>
            <a:off x="4753227" y="4068231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83D1D4-DAD3-4498-86C6-C83B6BFF17B9}"/>
              </a:ext>
            </a:extLst>
          </p:cNvPr>
          <p:cNvSpPr txBox="1"/>
          <p:nvPr/>
        </p:nvSpPr>
        <p:spPr>
          <a:xfrm>
            <a:off x="4753227" y="3627717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BED8B4-106D-4B14-89F9-C75C798522A4}"/>
              </a:ext>
            </a:extLst>
          </p:cNvPr>
          <p:cNvSpPr txBox="1"/>
          <p:nvPr/>
        </p:nvSpPr>
        <p:spPr>
          <a:xfrm>
            <a:off x="4753227" y="5525983"/>
            <a:ext cx="3082082" cy="52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498DD9-EE8B-4E93-B8B2-8013C9650689}"/>
              </a:ext>
            </a:extLst>
          </p:cNvPr>
          <p:cNvSpPr txBox="1"/>
          <p:nvPr/>
        </p:nvSpPr>
        <p:spPr>
          <a:xfrm>
            <a:off x="4753227" y="5085469"/>
            <a:ext cx="2966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B8714F1D-8400-40E8-9122-264F21DB258B}"/>
              </a:ext>
            </a:extLst>
          </p:cNvPr>
          <p:cNvSpPr/>
          <p:nvPr/>
        </p:nvSpPr>
        <p:spPr>
          <a:xfrm>
            <a:off x="-767620" y="6055359"/>
            <a:ext cx="1535238" cy="1535238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11C299-45AE-4DD2-B5DF-8F7C0D998F8E}"/>
              </a:ext>
            </a:extLst>
          </p:cNvPr>
          <p:cNvSpPr txBox="1"/>
          <p:nvPr/>
        </p:nvSpPr>
        <p:spPr>
          <a:xfrm>
            <a:off x="1138536" y="1643401"/>
            <a:ext cx="6350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4F2B5D5-3DC4-48AD-AF9B-16B2489783A8}"/>
              </a:ext>
            </a:extLst>
          </p:cNvPr>
          <p:cNvSpPr/>
          <p:nvPr/>
        </p:nvSpPr>
        <p:spPr>
          <a:xfrm>
            <a:off x="8787384" y="3644900"/>
            <a:ext cx="3404616" cy="32131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7CA377-CC8E-4639-BD98-B088AFCC6429}"/>
              </a:ext>
            </a:extLst>
          </p:cNvPr>
          <p:cNvSpPr txBox="1"/>
          <p:nvPr/>
        </p:nvSpPr>
        <p:spPr>
          <a:xfrm>
            <a:off x="9721131" y="4578031"/>
            <a:ext cx="1537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B41FE"/>
                </a:solidFill>
                <a:latin typeface="+mj-lt"/>
                <a:cs typeface="Rubik Medium" panose="00000600000000000000" pitchFamily="2" charset="-79"/>
              </a:rPr>
              <a:t>+</a:t>
            </a:r>
          </a:p>
          <a:p>
            <a:endParaRPr lang="en-US" dirty="0">
              <a:solidFill>
                <a:srgbClr val="7B41FE"/>
              </a:solidFill>
              <a:latin typeface="+mj-lt"/>
              <a:cs typeface="Rubik Medium" panose="00000600000000000000" pitchFamily="2" charset="-79"/>
            </a:endParaRPr>
          </a:p>
          <a:p>
            <a:r>
              <a:rPr lang="en-US" dirty="0">
                <a:solidFill>
                  <a:srgbClr val="7B41FE"/>
                </a:solidFill>
                <a:latin typeface="+mj-lt"/>
                <a:cs typeface="Rubik Medium" panose="00000600000000000000" pitchFamily="2" charset="-79"/>
              </a:rPr>
              <a:t>Brand builders &amp; storytellers.</a:t>
            </a:r>
            <a:endParaRPr lang="en-ID" dirty="0">
              <a:solidFill>
                <a:srgbClr val="7B41FE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2771B-9A6E-4D0E-8775-30F58258CA23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54460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E7BD55-27BE-4F93-A40F-B9809C081D6C}"/>
              </a:ext>
            </a:extLst>
          </p:cNvPr>
          <p:cNvSpPr txBox="1"/>
          <p:nvPr/>
        </p:nvSpPr>
        <p:spPr>
          <a:xfrm>
            <a:off x="1011942" y="1956478"/>
            <a:ext cx="67822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AB56B-B99E-4E9D-BF3A-708927DD5C3F}"/>
              </a:ext>
            </a:extLst>
          </p:cNvPr>
          <p:cNvSpPr txBox="1"/>
          <p:nvPr/>
        </p:nvSpPr>
        <p:spPr>
          <a:xfrm>
            <a:off x="1055484" y="1517194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STATISTIC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F67D7296-1528-4F29-8815-830E8A773366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F88BE182-70D2-49EA-A72F-AB255F990A2D}"/>
              </a:ext>
            </a:extLst>
          </p:cNvPr>
          <p:cNvSpPr/>
          <p:nvPr/>
        </p:nvSpPr>
        <p:spPr>
          <a:xfrm>
            <a:off x="10635915" y="-1404505"/>
            <a:ext cx="2651513" cy="265151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4B4E4E-86D4-4DEF-8FC5-A6AC7C8B2AFB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592FF-7410-47EF-BBDF-C0191EEC6DB2}"/>
              </a:ext>
            </a:extLst>
          </p:cNvPr>
          <p:cNvSpPr txBox="1"/>
          <p:nvPr/>
        </p:nvSpPr>
        <p:spPr>
          <a:xfrm>
            <a:off x="1055484" y="3544416"/>
            <a:ext cx="5040516" cy="122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 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747FCE-4A16-4FE0-8A2D-52C4883E9A1D}"/>
              </a:ext>
            </a:extLst>
          </p:cNvPr>
          <p:cNvSpPr txBox="1"/>
          <p:nvPr/>
        </p:nvSpPr>
        <p:spPr>
          <a:xfrm>
            <a:off x="1055484" y="5074707"/>
            <a:ext cx="5040516" cy="5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9F9B6-739E-4B33-8BB5-20BEC6E11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567" y="2825732"/>
            <a:ext cx="3716204" cy="340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098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9AFFBFC-805C-4B69-8D6F-ACCF8B425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C9658E-31E9-4BD1-824E-9DBAC38851D8}"/>
              </a:ext>
            </a:extLst>
          </p:cNvPr>
          <p:cNvSpPr/>
          <p:nvPr/>
        </p:nvSpPr>
        <p:spPr>
          <a:xfrm>
            <a:off x="1345803" y="3181413"/>
            <a:ext cx="2814221" cy="3002149"/>
          </a:xfrm>
          <a:prstGeom prst="rec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65970D83-E987-49E5-B24A-83C0760B8BA1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3DA09-D3A8-4FD1-A327-A8C8B6D182A7}"/>
              </a:ext>
            </a:extLst>
          </p:cNvPr>
          <p:cNvSpPr txBox="1"/>
          <p:nvPr/>
        </p:nvSpPr>
        <p:spPr>
          <a:xfrm>
            <a:off x="2695209" y="1603505"/>
            <a:ext cx="6801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BBACCF-4E85-40B3-965F-EA3732750552}"/>
              </a:ext>
            </a:extLst>
          </p:cNvPr>
          <p:cNvSpPr txBox="1"/>
          <p:nvPr/>
        </p:nvSpPr>
        <p:spPr>
          <a:xfrm>
            <a:off x="4160024" y="1188046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STATISTIC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CF5FD-6876-447B-91F4-FACC396B1344}"/>
              </a:ext>
            </a:extLst>
          </p:cNvPr>
          <p:cNvSpPr txBox="1"/>
          <p:nvPr/>
        </p:nvSpPr>
        <p:spPr>
          <a:xfrm>
            <a:off x="1524190" y="4859135"/>
            <a:ext cx="2457446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0849C-ACD8-4480-8560-CDCE5A8904CA}"/>
              </a:ext>
            </a:extLst>
          </p:cNvPr>
          <p:cNvSpPr txBox="1"/>
          <p:nvPr/>
        </p:nvSpPr>
        <p:spPr>
          <a:xfrm>
            <a:off x="1524190" y="3842898"/>
            <a:ext cx="245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Diana Shakira</a:t>
            </a:r>
            <a:endParaRPr lang="en-ID" sz="16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40A053-4E97-446F-B9B6-110CC45E5A4A}"/>
              </a:ext>
            </a:extLst>
          </p:cNvPr>
          <p:cNvSpPr txBox="1"/>
          <p:nvPr/>
        </p:nvSpPr>
        <p:spPr>
          <a:xfrm>
            <a:off x="1524190" y="4179523"/>
            <a:ext cx="245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E2D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Project Manager</a:t>
            </a:r>
            <a:endParaRPr lang="en-ID" sz="1400" dirty="0">
              <a:solidFill>
                <a:srgbClr val="6E2D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0B8CD2-983B-4DD0-9F64-7B68221997D4}"/>
              </a:ext>
            </a:extLst>
          </p:cNvPr>
          <p:cNvSpPr/>
          <p:nvPr/>
        </p:nvSpPr>
        <p:spPr>
          <a:xfrm>
            <a:off x="4688889" y="3181413"/>
            <a:ext cx="2814221" cy="3002149"/>
          </a:xfrm>
          <a:prstGeom prst="rec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15EAB-573D-44E3-89A6-E70770BC3CF9}"/>
              </a:ext>
            </a:extLst>
          </p:cNvPr>
          <p:cNvSpPr txBox="1"/>
          <p:nvPr/>
        </p:nvSpPr>
        <p:spPr>
          <a:xfrm>
            <a:off x="4867276" y="4859135"/>
            <a:ext cx="2457446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8CC039-3376-4149-8E38-FD418C00C54A}"/>
              </a:ext>
            </a:extLst>
          </p:cNvPr>
          <p:cNvSpPr txBox="1"/>
          <p:nvPr/>
        </p:nvSpPr>
        <p:spPr>
          <a:xfrm>
            <a:off x="4867276" y="3842898"/>
            <a:ext cx="245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Visajay</a:t>
            </a:r>
            <a:endParaRPr lang="en-ID" sz="16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1A5C2C-029A-4A9B-8567-A261DEB6B4BD}"/>
              </a:ext>
            </a:extLst>
          </p:cNvPr>
          <p:cNvSpPr txBox="1"/>
          <p:nvPr/>
        </p:nvSpPr>
        <p:spPr>
          <a:xfrm>
            <a:off x="4867276" y="4179523"/>
            <a:ext cx="245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E2D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Developer</a:t>
            </a:r>
            <a:endParaRPr lang="en-ID" sz="1400" dirty="0">
              <a:solidFill>
                <a:srgbClr val="6E2D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C4EEEE-1673-47BE-9319-40611FF2B345}"/>
              </a:ext>
            </a:extLst>
          </p:cNvPr>
          <p:cNvSpPr/>
          <p:nvPr/>
        </p:nvSpPr>
        <p:spPr>
          <a:xfrm>
            <a:off x="8031976" y="3181413"/>
            <a:ext cx="2814221" cy="3002149"/>
          </a:xfrm>
          <a:prstGeom prst="rec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097DEB-4369-4FA7-ADF9-49FACDCA5FE7}"/>
              </a:ext>
            </a:extLst>
          </p:cNvPr>
          <p:cNvSpPr txBox="1"/>
          <p:nvPr/>
        </p:nvSpPr>
        <p:spPr>
          <a:xfrm>
            <a:off x="8210363" y="4859135"/>
            <a:ext cx="2457446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dolor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ID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ID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4FF753-A380-4536-B226-5FD1DAE8E99B}"/>
              </a:ext>
            </a:extLst>
          </p:cNvPr>
          <p:cNvSpPr txBox="1"/>
          <p:nvPr/>
        </p:nvSpPr>
        <p:spPr>
          <a:xfrm>
            <a:off x="8210363" y="3842898"/>
            <a:ext cx="245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Rougin</a:t>
            </a:r>
            <a:r>
              <a:rPr lang="en-US" sz="16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 Kennon</a:t>
            </a:r>
            <a:endParaRPr lang="en-ID" sz="16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ED7946-BC6F-4C3B-8F94-15DFAA8D17AB}"/>
              </a:ext>
            </a:extLst>
          </p:cNvPr>
          <p:cNvSpPr txBox="1"/>
          <p:nvPr/>
        </p:nvSpPr>
        <p:spPr>
          <a:xfrm>
            <a:off x="8210363" y="4179523"/>
            <a:ext cx="2457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E2DFF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Brand Analyzer</a:t>
            </a:r>
            <a:endParaRPr lang="en-ID" sz="1400" dirty="0">
              <a:solidFill>
                <a:srgbClr val="6E2DFF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AFCF2922-09A7-4AF8-83FB-88FBBF44E589}"/>
              </a:ext>
            </a:extLst>
          </p:cNvPr>
          <p:cNvSpPr/>
          <p:nvPr/>
        </p:nvSpPr>
        <p:spPr>
          <a:xfrm>
            <a:off x="10387257" y="455030"/>
            <a:ext cx="1148475" cy="1148475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6019D-11C4-4DB7-91D5-4AB878A17D18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130028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8282705A-EA58-487D-B426-D956D07E85C8}"/>
              </a:ext>
            </a:extLst>
          </p:cNvPr>
          <p:cNvSpPr/>
          <p:nvPr/>
        </p:nvSpPr>
        <p:spPr>
          <a:xfrm>
            <a:off x="3532883" y="425536"/>
            <a:ext cx="2074303" cy="207430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5A5E80F-9EAC-476F-B199-02EE4794E0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6" r="27446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35D6336F-2CE5-48A9-98F4-CCA0B6AF129E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EC6EED-7B9A-48A5-8316-063AC82E4921}"/>
              </a:ext>
            </a:extLst>
          </p:cNvPr>
          <p:cNvSpPr txBox="1"/>
          <p:nvPr/>
        </p:nvSpPr>
        <p:spPr>
          <a:xfrm>
            <a:off x="7137885" y="1859340"/>
            <a:ext cx="4647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49A69E-7BCF-4F9E-B238-8EF86AFC714D}"/>
              </a:ext>
            </a:extLst>
          </p:cNvPr>
          <p:cNvSpPr txBox="1"/>
          <p:nvPr/>
        </p:nvSpPr>
        <p:spPr>
          <a:xfrm>
            <a:off x="7137883" y="4492607"/>
            <a:ext cx="3957153" cy="1455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74B41C-6F47-4DD8-8A97-FD4D67679785}"/>
              </a:ext>
            </a:extLst>
          </p:cNvPr>
          <p:cNvSpPr txBox="1"/>
          <p:nvPr/>
        </p:nvSpPr>
        <p:spPr>
          <a:xfrm>
            <a:off x="7137885" y="3810146"/>
            <a:ext cx="390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  <a:endParaRPr lang="en-ID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271A954-A4C8-453C-B3D0-6CF731D57889}"/>
              </a:ext>
            </a:extLst>
          </p:cNvPr>
          <p:cNvSpPr/>
          <p:nvPr/>
        </p:nvSpPr>
        <p:spPr>
          <a:xfrm>
            <a:off x="10724609" y="-1070529"/>
            <a:ext cx="2403580" cy="2403580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B838C5-CECD-4FEB-B3C3-59059C1B0617}"/>
              </a:ext>
            </a:extLst>
          </p:cNvPr>
          <p:cNvGrpSpPr/>
          <p:nvPr/>
        </p:nvGrpSpPr>
        <p:grpSpPr>
          <a:xfrm>
            <a:off x="379766" y="2478749"/>
            <a:ext cx="5930003" cy="3423021"/>
            <a:chOff x="2738438" y="30163"/>
            <a:chExt cx="11828463" cy="6827838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1350C7E-AD4F-4F0C-B79B-52511F863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113" y="30163"/>
              <a:ext cx="9663113" cy="6823075"/>
            </a:xfrm>
            <a:custGeom>
              <a:avLst/>
              <a:gdLst>
                <a:gd name="T0" fmla="*/ 201 w 6087"/>
                <a:gd name="T1" fmla="*/ 4298 h 4298"/>
                <a:gd name="T2" fmla="*/ 181 w 6087"/>
                <a:gd name="T3" fmla="*/ 4298 h 4298"/>
                <a:gd name="T4" fmla="*/ 141 w 6087"/>
                <a:gd name="T5" fmla="*/ 4289 h 4298"/>
                <a:gd name="T6" fmla="*/ 106 w 6087"/>
                <a:gd name="T7" fmla="*/ 4274 h 4298"/>
                <a:gd name="T8" fmla="*/ 74 w 6087"/>
                <a:gd name="T9" fmla="*/ 4252 h 4298"/>
                <a:gd name="T10" fmla="*/ 47 w 6087"/>
                <a:gd name="T11" fmla="*/ 4225 h 4298"/>
                <a:gd name="T12" fmla="*/ 25 w 6087"/>
                <a:gd name="T13" fmla="*/ 4193 h 4298"/>
                <a:gd name="T14" fmla="*/ 10 w 6087"/>
                <a:gd name="T15" fmla="*/ 4158 h 4298"/>
                <a:gd name="T16" fmla="*/ 1 w 6087"/>
                <a:gd name="T17" fmla="*/ 4118 h 4298"/>
                <a:gd name="T18" fmla="*/ 0 w 6087"/>
                <a:gd name="T19" fmla="*/ 201 h 4298"/>
                <a:gd name="T20" fmla="*/ 1 w 6087"/>
                <a:gd name="T21" fmla="*/ 181 h 4298"/>
                <a:gd name="T22" fmla="*/ 10 w 6087"/>
                <a:gd name="T23" fmla="*/ 141 h 4298"/>
                <a:gd name="T24" fmla="*/ 25 w 6087"/>
                <a:gd name="T25" fmla="*/ 105 h 4298"/>
                <a:gd name="T26" fmla="*/ 47 w 6087"/>
                <a:gd name="T27" fmla="*/ 74 h 4298"/>
                <a:gd name="T28" fmla="*/ 74 w 6087"/>
                <a:gd name="T29" fmla="*/ 47 h 4298"/>
                <a:gd name="T30" fmla="*/ 106 w 6087"/>
                <a:gd name="T31" fmla="*/ 25 h 4298"/>
                <a:gd name="T32" fmla="*/ 141 w 6087"/>
                <a:gd name="T33" fmla="*/ 10 h 4298"/>
                <a:gd name="T34" fmla="*/ 181 w 6087"/>
                <a:gd name="T35" fmla="*/ 1 h 4298"/>
                <a:gd name="T36" fmla="*/ 5887 w 6087"/>
                <a:gd name="T37" fmla="*/ 0 h 4298"/>
                <a:gd name="T38" fmla="*/ 5907 w 6087"/>
                <a:gd name="T39" fmla="*/ 1 h 4298"/>
                <a:gd name="T40" fmla="*/ 5946 w 6087"/>
                <a:gd name="T41" fmla="*/ 10 h 4298"/>
                <a:gd name="T42" fmla="*/ 5983 w 6087"/>
                <a:gd name="T43" fmla="*/ 25 h 4298"/>
                <a:gd name="T44" fmla="*/ 6015 w 6087"/>
                <a:gd name="T45" fmla="*/ 47 h 4298"/>
                <a:gd name="T46" fmla="*/ 6042 w 6087"/>
                <a:gd name="T47" fmla="*/ 74 h 4298"/>
                <a:gd name="T48" fmla="*/ 6064 w 6087"/>
                <a:gd name="T49" fmla="*/ 105 h 4298"/>
                <a:gd name="T50" fmla="*/ 6079 w 6087"/>
                <a:gd name="T51" fmla="*/ 141 h 4298"/>
                <a:gd name="T52" fmla="*/ 6087 w 6087"/>
                <a:gd name="T53" fmla="*/ 181 h 4298"/>
                <a:gd name="T54" fmla="*/ 6087 w 6087"/>
                <a:gd name="T55" fmla="*/ 4097 h 4298"/>
                <a:gd name="T56" fmla="*/ 6087 w 6087"/>
                <a:gd name="T57" fmla="*/ 4118 h 4298"/>
                <a:gd name="T58" fmla="*/ 6079 w 6087"/>
                <a:gd name="T59" fmla="*/ 4158 h 4298"/>
                <a:gd name="T60" fmla="*/ 6064 w 6087"/>
                <a:gd name="T61" fmla="*/ 4193 h 4298"/>
                <a:gd name="T62" fmla="*/ 6042 w 6087"/>
                <a:gd name="T63" fmla="*/ 4225 h 4298"/>
                <a:gd name="T64" fmla="*/ 6015 w 6087"/>
                <a:gd name="T65" fmla="*/ 4252 h 4298"/>
                <a:gd name="T66" fmla="*/ 5983 w 6087"/>
                <a:gd name="T67" fmla="*/ 4274 h 4298"/>
                <a:gd name="T68" fmla="*/ 5946 w 6087"/>
                <a:gd name="T69" fmla="*/ 4289 h 4298"/>
                <a:gd name="T70" fmla="*/ 5907 w 6087"/>
                <a:gd name="T71" fmla="*/ 4298 h 4298"/>
                <a:gd name="T72" fmla="*/ 5887 w 6087"/>
                <a:gd name="T73" fmla="*/ 4298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87" h="4298">
                  <a:moveTo>
                    <a:pt x="5887" y="4298"/>
                  </a:moveTo>
                  <a:lnTo>
                    <a:pt x="201" y="4298"/>
                  </a:lnTo>
                  <a:lnTo>
                    <a:pt x="201" y="4298"/>
                  </a:lnTo>
                  <a:lnTo>
                    <a:pt x="181" y="4298"/>
                  </a:lnTo>
                  <a:lnTo>
                    <a:pt x="161" y="4294"/>
                  </a:lnTo>
                  <a:lnTo>
                    <a:pt x="141" y="4289"/>
                  </a:lnTo>
                  <a:lnTo>
                    <a:pt x="122" y="4282"/>
                  </a:lnTo>
                  <a:lnTo>
                    <a:pt x="106" y="4274"/>
                  </a:lnTo>
                  <a:lnTo>
                    <a:pt x="89" y="4264"/>
                  </a:lnTo>
                  <a:lnTo>
                    <a:pt x="74" y="4252"/>
                  </a:lnTo>
                  <a:lnTo>
                    <a:pt x="58" y="4239"/>
                  </a:lnTo>
                  <a:lnTo>
                    <a:pt x="47" y="4225"/>
                  </a:lnTo>
                  <a:lnTo>
                    <a:pt x="35" y="4210"/>
                  </a:lnTo>
                  <a:lnTo>
                    <a:pt x="25" y="4193"/>
                  </a:lnTo>
                  <a:lnTo>
                    <a:pt x="16" y="4177"/>
                  </a:lnTo>
                  <a:lnTo>
                    <a:pt x="10" y="4158"/>
                  </a:lnTo>
                  <a:lnTo>
                    <a:pt x="5" y="4138"/>
                  </a:lnTo>
                  <a:lnTo>
                    <a:pt x="1" y="4118"/>
                  </a:lnTo>
                  <a:lnTo>
                    <a:pt x="0" y="4097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1" y="181"/>
                  </a:lnTo>
                  <a:lnTo>
                    <a:pt x="5" y="161"/>
                  </a:lnTo>
                  <a:lnTo>
                    <a:pt x="10" y="141"/>
                  </a:lnTo>
                  <a:lnTo>
                    <a:pt x="16" y="122"/>
                  </a:lnTo>
                  <a:lnTo>
                    <a:pt x="25" y="105"/>
                  </a:lnTo>
                  <a:lnTo>
                    <a:pt x="35" y="89"/>
                  </a:lnTo>
                  <a:lnTo>
                    <a:pt x="47" y="74"/>
                  </a:lnTo>
                  <a:lnTo>
                    <a:pt x="58" y="58"/>
                  </a:lnTo>
                  <a:lnTo>
                    <a:pt x="74" y="47"/>
                  </a:lnTo>
                  <a:lnTo>
                    <a:pt x="89" y="35"/>
                  </a:lnTo>
                  <a:lnTo>
                    <a:pt x="106" y="25"/>
                  </a:lnTo>
                  <a:lnTo>
                    <a:pt x="122" y="16"/>
                  </a:lnTo>
                  <a:lnTo>
                    <a:pt x="141" y="10"/>
                  </a:lnTo>
                  <a:lnTo>
                    <a:pt x="161" y="5"/>
                  </a:lnTo>
                  <a:lnTo>
                    <a:pt x="181" y="1"/>
                  </a:lnTo>
                  <a:lnTo>
                    <a:pt x="201" y="0"/>
                  </a:lnTo>
                  <a:lnTo>
                    <a:pt x="5887" y="0"/>
                  </a:lnTo>
                  <a:lnTo>
                    <a:pt x="5887" y="0"/>
                  </a:lnTo>
                  <a:lnTo>
                    <a:pt x="5907" y="1"/>
                  </a:lnTo>
                  <a:lnTo>
                    <a:pt x="5927" y="5"/>
                  </a:lnTo>
                  <a:lnTo>
                    <a:pt x="5946" y="10"/>
                  </a:lnTo>
                  <a:lnTo>
                    <a:pt x="5964" y="16"/>
                  </a:lnTo>
                  <a:lnTo>
                    <a:pt x="5983" y="25"/>
                  </a:lnTo>
                  <a:lnTo>
                    <a:pt x="6000" y="35"/>
                  </a:lnTo>
                  <a:lnTo>
                    <a:pt x="6015" y="47"/>
                  </a:lnTo>
                  <a:lnTo>
                    <a:pt x="6028" y="58"/>
                  </a:lnTo>
                  <a:lnTo>
                    <a:pt x="6042" y="74"/>
                  </a:lnTo>
                  <a:lnTo>
                    <a:pt x="6054" y="89"/>
                  </a:lnTo>
                  <a:lnTo>
                    <a:pt x="6064" y="105"/>
                  </a:lnTo>
                  <a:lnTo>
                    <a:pt x="6072" y="122"/>
                  </a:lnTo>
                  <a:lnTo>
                    <a:pt x="6079" y="141"/>
                  </a:lnTo>
                  <a:lnTo>
                    <a:pt x="6084" y="161"/>
                  </a:lnTo>
                  <a:lnTo>
                    <a:pt x="6087" y="181"/>
                  </a:lnTo>
                  <a:lnTo>
                    <a:pt x="6087" y="201"/>
                  </a:lnTo>
                  <a:lnTo>
                    <a:pt x="6087" y="4097"/>
                  </a:lnTo>
                  <a:lnTo>
                    <a:pt x="6087" y="4097"/>
                  </a:lnTo>
                  <a:lnTo>
                    <a:pt x="6087" y="4118"/>
                  </a:lnTo>
                  <a:lnTo>
                    <a:pt x="6084" y="4138"/>
                  </a:lnTo>
                  <a:lnTo>
                    <a:pt x="6079" y="4158"/>
                  </a:lnTo>
                  <a:lnTo>
                    <a:pt x="6072" y="4177"/>
                  </a:lnTo>
                  <a:lnTo>
                    <a:pt x="6064" y="4193"/>
                  </a:lnTo>
                  <a:lnTo>
                    <a:pt x="6054" y="4210"/>
                  </a:lnTo>
                  <a:lnTo>
                    <a:pt x="6042" y="4225"/>
                  </a:lnTo>
                  <a:lnTo>
                    <a:pt x="6028" y="4239"/>
                  </a:lnTo>
                  <a:lnTo>
                    <a:pt x="6015" y="4252"/>
                  </a:lnTo>
                  <a:lnTo>
                    <a:pt x="6000" y="4264"/>
                  </a:lnTo>
                  <a:lnTo>
                    <a:pt x="5983" y="4274"/>
                  </a:lnTo>
                  <a:lnTo>
                    <a:pt x="5964" y="4282"/>
                  </a:lnTo>
                  <a:lnTo>
                    <a:pt x="5946" y="4289"/>
                  </a:lnTo>
                  <a:lnTo>
                    <a:pt x="5927" y="4294"/>
                  </a:lnTo>
                  <a:lnTo>
                    <a:pt x="5907" y="4298"/>
                  </a:lnTo>
                  <a:lnTo>
                    <a:pt x="5887" y="4298"/>
                  </a:lnTo>
                  <a:lnTo>
                    <a:pt x="5887" y="429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0B2B4"/>
                </a:gs>
                <a:gs pos="100000">
                  <a:srgbClr val="DFE0E1"/>
                </a:gs>
              </a:gsLst>
              <a:lin ang="0" scaled="1"/>
              <a:tileRect/>
            </a:gradFill>
            <a:ln>
              <a:noFill/>
            </a:ln>
            <a:effectLst>
              <a:innerShdw blurRad="63500">
                <a:prstClr val="black">
                  <a:alpha val="4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08612521-E56A-4BFF-8BD2-E36C2CE7B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563" y="74613"/>
              <a:ext cx="9574213" cy="6735763"/>
            </a:xfrm>
            <a:custGeom>
              <a:avLst/>
              <a:gdLst>
                <a:gd name="T0" fmla="*/ 173 w 6031"/>
                <a:gd name="T1" fmla="*/ 0 h 4243"/>
                <a:gd name="T2" fmla="*/ 155 w 6031"/>
                <a:gd name="T3" fmla="*/ 2 h 4243"/>
                <a:gd name="T4" fmla="*/ 121 w 6031"/>
                <a:gd name="T5" fmla="*/ 9 h 4243"/>
                <a:gd name="T6" fmla="*/ 91 w 6031"/>
                <a:gd name="T7" fmla="*/ 22 h 4243"/>
                <a:gd name="T8" fmla="*/ 64 w 6031"/>
                <a:gd name="T9" fmla="*/ 40 h 4243"/>
                <a:gd name="T10" fmla="*/ 41 w 6031"/>
                <a:gd name="T11" fmla="*/ 64 h 4243"/>
                <a:gd name="T12" fmla="*/ 22 w 6031"/>
                <a:gd name="T13" fmla="*/ 91 h 4243"/>
                <a:gd name="T14" fmla="*/ 9 w 6031"/>
                <a:gd name="T15" fmla="*/ 121 h 4243"/>
                <a:gd name="T16" fmla="*/ 2 w 6031"/>
                <a:gd name="T17" fmla="*/ 157 h 4243"/>
                <a:gd name="T18" fmla="*/ 0 w 6031"/>
                <a:gd name="T19" fmla="*/ 4069 h 4243"/>
                <a:gd name="T20" fmla="*/ 2 w 6031"/>
                <a:gd name="T21" fmla="*/ 4086 h 4243"/>
                <a:gd name="T22" fmla="*/ 9 w 6031"/>
                <a:gd name="T23" fmla="*/ 4120 h 4243"/>
                <a:gd name="T24" fmla="*/ 22 w 6031"/>
                <a:gd name="T25" fmla="*/ 4152 h 4243"/>
                <a:gd name="T26" fmla="*/ 41 w 6031"/>
                <a:gd name="T27" fmla="*/ 4179 h 4243"/>
                <a:gd name="T28" fmla="*/ 64 w 6031"/>
                <a:gd name="T29" fmla="*/ 4202 h 4243"/>
                <a:gd name="T30" fmla="*/ 91 w 6031"/>
                <a:gd name="T31" fmla="*/ 4221 h 4243"/>
                <a:gd name="T32" fmla="*/ 121 w 6031"/>
                <a:gd name="T33" fmla="*/ 4234 h 4243"/>
                <a:gd name="T34" fmla="*/ 155 w 6031"/>
                <a:gd name="T35" fmla="*/ 4241 h 4243"/>
                <a:gd name="T36" fmla="*/ 5859 w 6031"/>
                <a:gd name="T37" fmla="*/ 4243 h 4243"/>
                <a:gd name="T38" fmla="*/ 5876 w 6031"/>
                <a:gd name="T39" fmla="*/ 4241 h 4243"/>
                <a:gd name="T40" fmla="*/ 5910 w 6031"/>
                <a:gd name="T41" fmla="*/ 4234 h 4243"/>
                <a:gd name="T42" fmla="*/ 5941 w 6031"/>
                <a:gd name="T43" fmla="*/ 4221 h 4243"/>
                <a:gd name="T44" fmla="*/ 5968 w 6031"/>
                <a:gd name="T45" fmla="*/ 4202 h 4243"/>
                <a:gd name="T46" fmla="*/ 5992 w 6031"/>
                <a:gd name="T47" fmla="*/ 4179 h 4243"/>
                <a:gd name="T48" fmla="*/ 6010 w 6031"/>
                <a:gd name="T49" fmla="*/ 4152 h 4243"/>
                <a:gd name="T50" fmla="*/ 6024 w 6031"/>
                <a:gd name="T51" fmla="*/ 4120 h 4243"/>
                <a:gd name="T52" fmla="*/ 6031 w 6031"/>
                <a:gd name="T53" fmla="*/ 4086 h 4243"/>
                <a:gd name="T54" fmla="*/ 6031 w 6031"/>
                <a:gd name="T55" fmla="*/ 173 h 4243"/>
                <a:gd name="T56" fmla="*/ 6031 w 6031"/>
                <a:gd name="T57" fmla="*/ 157 h 4243"/>
                <a:gd name="T58" fmla="*/ 6024 w 6031"/>
                <a:gd name="T59" fmla="*/ 121 h 4243"/>
                <a:gd name="T60" fmla="*/ 6010 w 6031"/>
                <a:gd name="T61" fmla="*/ 91 h 4243"/>
                <a:gd name="T62" fmla="*/ 5992 w 6031"/>
                <a:gd name="T63" fmla="*/ 64 h 4243"/>
                <a:gd name="T64" fmla="*/ 5968 w 6031"/>
                <a:gd name="T65" fmla="*/ 40 h 4243"/>
                <a:gd name="T66" fmla="*/ 5941 w 6031"/>
                <a:gd name="T67" fmla="*/ 22 h 4243"/>
                <a:gd name="T68" fmla="*/ 5910 w 6031"/>
                <a:gd name="T69" fmla="*/ 9 h 4243"/>
                <a:gd name="T70" fmla="*/ 5876 w 6031"/>
                <a:gd name="T71" fmla="*/ 2 h 4243"/>
                <a:gd name="T72" fmla="*/ 5859 w 6031"/>
                <a:gd name="T73" fmla="*/ 0 h 4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31" h="4243">
                  <a:moveTo>
                    <a:pt x="5859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155" y="2"/>
                  </a:lnTo>
                  <a:lnTo>
                    <a:pt x="138" y="3"/>
                  </a:lnTo>
                  <a:lnTo>
                    <a:pt x="121" y="9"/>
                  </a:lnTo>
                  <a:lnTo>
                    <a:pt x="106" y="14"/>
                  </a:lnTo>
                  <a:lnTo>
                    <a:pt x="91" y="22"/>
                  </a:lnTo>
                  <a:lnTo>
                    <a:pt x="78" y="30"/>
                  </a:lnTo>
                  <a:lnTo>
                    <a:pt x="64" y="40"/>
                  </a:lnTo>
                  <a:lnTo>
                    <a:pt x="51" y="51"/>
                  </a:lnTo>
                  <a:lnTo>
                    <a:pt x="41" y="64"/>
                  </a:lnTo>
                  <a:lnTo>
                    <a:pt x="30" y="77"/>
                  </a:lnTo>
                  <a:lnTo>
                    <a:pt x="22" y="91"/>
                  </a:lnTo>
                  <a:lnTo>
                    <a:pt x="14" y="106"/>
                  </a:lnTo>
                  <a:lnTo>
                    <a:pt x="9" y="121"/>
                  </a:lnTo>
                  <a:lnTo>
                    <a:pt x="3" y="138"/>
                  </a:lnTo>
                  <a:lnTo>
                    <a:pt x="2" y="157"/>
                  </a:lnTo>
                  <a:lnTo>
                    <a:pt x="0" y="173"/>
                  </a:lnTo>
                  <a:lnTo>
                    <a:pt x="0" y="4069"/>
                  </a:lnTo>
                  <a:lnTo>
                    <a:pt x="0" y="4069"/>
                  </a:lnTo>
                  <a:lnTo>
                    <a:pt x="2" y="4086"/>
                  </a:lnTo>
                  <a:lnTo>
                    <a:pt x="3" y="4105"/>
                  </a:lnTo>
                  <a:lnTo>
                    <a:pt x="9" y="4120"/>
                  </a:lnTo>
                  <a:lnTo>
                    <a:pt x="14" y="4137"/>
                  </a:lnTo>
                  <a:lnTo>
                    <a:pt x="22" y="4152"/>
                  </a:lnTo>
                  <a:lnTo>
                    <a:pt x="30" y="4165"/>
                  </a:lnTo>
                  <a:lnTo>
                    <a:pt x="41" y="4179"/>
                  </a:lnTo>
                  <a:lnTo>
                    <a:pt x="51" y="4192"/>
                  </a:lnTo>
                  <a:lnTo>
                    <a:pt x="64" y="4202"/>
                  </a:lnTo>
                  <a:lnTo>
                    <a:pt x="78" y="4212"/>
                  </a:lnTo>
                  <a:lnTo>
                    <a:pt x="91" y="4221"/>
                  </a:lnTo>
                  <a:lnTo>
                    <a:pt x="106" y="4229"/>
                  </a:lnTo>
                  <a:lnTo>
                    <a:pt x="121" y="4234"/>
                  </a:lnTo>
                  <a:lnTo>
                    <a:pt x="138" y="4239"/>
                  </a:lnTo>
                  <a:lnTo>
                    <a:pt x="155" y="4241"/>
                  </a:lnTo>
                  <a:lnTo>
                    <a:pt x="173" y="4243"/>
                  </a:lnTo>
                  <a:lnTo>
                    <a:pt x="5859" y="4243"/>
                  </a:lnTo>
                  <a:lnTo>
                    <a:pt x="5859" y="4243"/>
                  </a:lnTo>
                  <a:lnTo>
                    <a:pt x="5876" y="4241"/>
                  </a:lnTo>
                  <a:lnTo>
                    <a:pt x="5893" y="4239"/>
                  </a:lnTo>
                  <a:lnTo>
                    <a:pt x="5910" y="4234"/>
                  </a:lnTo>
                  <a:lnTo>
                    <a:pt x="5926" y="4229"/>
                  </a:lnTo>
                  <a:lnTo>
                    <a:pt x="5941" y="4221"/>
                  </a:lnTo>
                  <a:lnTo>
                    <a:pt x="5955" y="4212"/>
                  </a:lnTo>
                  <a:lnTo>
                    <a:pt x="5968" y="4202"/>
                  </a:lnTo>
                  <a:lnTo>
                    <a:pt x="5980" y="4192"/>
                  </a:lnTo>
                  <a:lnTo>
                    <a:pt x="5992" y="4179"/>
                  </a:lnTo>
                  <a:lnTo>
                    <a:pt x="6002" y="4165"/>
                  </a:lnTo>
                  <a:lnTo>
                    <a:pt x="6010" y="4152"/>
                  </a:lnTo>
                  <a:lnTo>
                    <a:pt x="6017" y="4137"/>
                  </a:lnTo>
                  <a:lnTo>
                    <a:pt x="6024" y="4120"/>
                  </a:lnTo>
                  <a:lnTo>
                    <a:pt x="6027" y="4105"/>
                  </a:lnTo>
                  <a:lnTo>
                    <a:pt x="6031" y="4086"/>
                  </a:lnTo>
                  <a:lnTo>
                    <a:pt x="6031" y="4069"/>
                  </a:lnTo>
                  <a:lnTo>
                    <a:pt x="6031" y="173"/>
                  </a:lnTo>
                  <a:lnTo>
                    <a:pt x="6031" y="173"/>
                  </a:lnTo>
                  <a:lnTo>
                    <a:pt x="6031" y="157"/>
                  </a:lnTo>
                  <a:lnTo>
                    <a:pt x="6027" y="138"/>
                  </a:lnTo>
                  <a:lnTo>
                    <a:pt x="6024" y="121"/>
                  </a:lnTo>
                  <a:lnTo>
                    <a:pt x="6017" y="106"/>
                  </a:lnTo>
                  <a:lnTo>
                    <a:pt x="6010" y="91"/>
                  </a:lnTo>
                  <a:lnTo>
                    <a:pt x="6002" y="77"/>
                  </a:lnTo>
                  <a:lnTo>
                    <a:pt x="5992" y="64"/>
                  </a:lnTo>
                  <a:lnTo>
                    <a:pt x="5980" y="51"/>
                  </a:lnTo>
                  <a:lnTo>
                    <a:pt x="5968" y="40"/>
                  </a:lnTo>
                  <a:lnTo>
                    <a:pt x="5955" y="30"/>
                  </a:lnTo>
                  <a:lnTo>
                    <a:pt x="5941" y="22"/>
                  </a:lnTo>
                  <a:lnTo>
                    <a:pt x="5926" y="14"/>
                  </a:lnTo>
                  <a:lnTo>
                    <a:pt x="5910" y="9"/>
                  </a:lnTo>
                  <a:lnTo>
                    <a:pt x="5893" y="3"/>
                  </a:lnTo>
                  <a:lnTo>
                    <a:pt x="5876" y="2"/>
                  </a:lnTo>
                  <a:lnTo>
                    <a:pt x="5859" y="0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25400" algn="ctr" rotWithShape="0">
                <a:prstClr val="black">
                  <a:alpha val="61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635D195-833C-4B46-83FE-12AEB162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550" y="6342063"/>
              <a:ext cx="9520238" cy="441325"/>
            </a:xfrm>
            <a:custGeom>
              <a:avLst/>
              <a:gdLst>
                <a:gd name="T0" fmla="*/ 156 w 5997"/>
                <a:gd name="T1" fmla="*/ 278 h 278"/>
                <a:gd name="T2" fmla="*/ 5842 w 5997"/>
                <a:gd name="T3" fmla="*/ 278 h 278"/>
                <a:gd name="T4" fmla="*/ 5842 w 5997"/>
                <a:gd name="T5" fmla="*/ 278 h 278"/>
                <a:gd name="T6" fmla="*/ 5857 w 5997"/>
                <a:gd name="T7" fmla="*/ 276 h 278"/>
                <a:gd name="T8" fmla="*/ 5872 w 5997"/>
                <a:gd name="T9" fmla="*/ 275 h 278"/>
                <a:gd name="T10" fmla="*/ 5887 w 5997"/>
                <a:gd name="T11" fmla="*/ 269 h 278"/>
                <a:gd name="T12" fmla="*/ 5903 w 5997"/>
                <a:gd name="T13" fmla="*/ 264 h 278"/>
                <a:gd name="T14" fmla="*/ 5916 w 5997"/>
                <a:gd name="T15" fmla="*/ 258 h 278"/>
                <a:gd name="T16" fmla="*/ 5928 w 5997"/>
                <a:gd name="T17" fmla="*/ 251 h 278"/>
                <a:gd name="T18" fmla="*/ 5941 w 5997"/>
                <a:gd name="T19" fmla="*/ 241 h 278"/>
                <a:gd name="T20" fmla="*/ 5951 w 5997"/>
                <a:gd name="T21" fmla="*/ 231 h 278"/>
                <a:gd name="T22" fmla="*/ 5962 w 5997"/>
                <a:gd name="T23" fmla="*/ 221 h 278"/>
                <a:gd name="T24" fmla="*/ 5970 w 5997"/>
                <a:gd name="T25" fmla="*/ 209 h 278"/>
                <a:gd name="T26" fmla="*/ 5978 w 5997"/>
                <a:gd name="T27" fmla="*/ 195 h 278"/>
                <a:gd name="T28" fmla="*/ 5985 w 5997"/>
                <a:gd name="T29" fmla="*/ 182 h 278"/>
                <a:gd name="T30" fmla="*/ 5990 w 5997"/>
                <a:gd name="T31" fmla="*/ 167 h 278"/>
                <a:gd name="T32" fmla="*/ 5993 w 5997"/>
                <a:gd name="T33" fmla="*/ 153 h 278"/>
                <a:gd name="T34" fmla="*/ 5997 w 5997"/>
                <a:gd name="T35" fmla="*/ 137 h 278"/>
                <a:gd name="T36" fmla="*/ 5997 w 5997"/>
                <a:gd name="T37" fmla="*/ 121 h 278"/>
                <a:gd name="T38" fmla="*/ 5997 w 5997"/>
                <a:gd name="T39" fmla="*/ 0 h 278"/>
                <a:gd name="T40" fmla="*/ 0 w 5997"/>
                <a:gd name="T41" fmla="*/ 0 h 278"/>
                <a:gd name="T42" fmla="*/ 0 w 5997"/>
                <a:gd name="T43" fmla="*/ 121 h 278"/>
                <a:gd name="T44" fmla="*/ 0 w 5997"/>
                <a:gd name="T45" fmla="*/ 121 h 278"/>
                <a:gd name="T46" fmla="*/ 2 w 5997"/>
                <a:gd name="T47" fmla="*/ 137 h 278"/>
                <a:gd name="T48" fmla="*/ 3 w 5997"/>
                <a:gd name="T49" fmla="*/ 153 h 278"/>
                <a:gd name="T50" fmla="*/ 8 w 5997"/>
                <a:gd name="T51" fmla="*/ 167 h 278"/>
                <a:gd name="T52" fmla="*/ 13 w 5997"/>
                <a:gd name="T53" fmla="*/ 182 h 278"/>
                <a:gd name="T54" fmla="*/ 20 w 5997"/>
                <a:gd name="T55" fmla="*/ 195 h 278"/>
                <a:gd name="T56" fmla="*/ 27 w 5997"/>
                <a:gd name="T57" fmla="*/ 209 h 278"/>
                <a:gd name="T58" fmla="*/ 37 w 5997"/>
                <a:gd name="T59" fmla="*/ 221 h 278"/>
                <a:gd name="T60" fmla="*/ 47 w 5997"/>
                <a:gd name="T61" fmla="*/ 231 h 278"/>
                <a:gd name="T62" fmla="*/ 57 w 5997"/>
                <a:gd name="T63" fmla="*/ 241 h 278"/>
                <a:gd name="T64" fmla="*/ 69 w 5997"/>
                <a:gd name="T65" fmla="*/ 251 h 278"/>
                <a:gd name="T66" fmla="*/ 82 w 5997"/>
                <a:gd name="T67" fmla="*/ 258 h 278"/>
                <a:gd name="T68" fmla="*/ 96 w 5997"/>
                <a:gd name="T69" fmla="*/ 264 h 278"/>
                <a:gd name="T70" fmla="*/ 109 w 5997"/>
                <a:gd name="T71" fmla="*/ 269 h 278"/>
                <a:gd name="T72" fmla="*/ 124 w 5997"/>
                <a:gd name="T73" fmla="*/ 275 h 278"/>
                <a:gd name="T74" fmla="*/ 141 w 5997"/>
                <a:gd name="T75" fmla="*/ 276 h 278"/>
                <a:gd name="T76" fmla="*/ 156 w 5997"/>
                <a:gd name="T77" fmla="*/ 278 h 278"/>
                <a:gd name="T78" fmla="*/ 156 w 5997"/>
                <a:gd name="T7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997" h="278">
                  <a:moveTo>
                    <a:pt x="156" y="278"/>
                  </a:moveTo>
                  <a:lnTo>
                    <a:pt x="5842" y="278"/>
                  </a:lnTo>
                  <a:lnTo>
                    <a:pt x="5842" y="278"/>
                  </a:lnTo>
                  <a:lnTo>
                    <a:pt x="5857" y="276"/>
                  </a:lnTo>
                  <a:lnTo>
                    <a:pt x="5872" y="275"/>
                  </a:lnTo>
                  <a:lnTo>
                    <a:pt x="5887" y="269"/>
                  </a:lnTo>
                  <a:lnTo>
                    <a:pt x="5903" y="264"/>
                  </a:lnTo>
                  <a:lnTo>
                    <a:pt x="5916" y="258"/>
                  </a:lnTo>
                  <a:lnTo>
                    <a:pt x="5928" y="251"/>
                  </a:lnTo>
                  <a:lnTo>
                    <a:pt x="5941" y="241"/>
                  </a:lnTo>
                  <a:lnTo>
                    <a:pt x="5951" y="231"/>
                  </a:lnTo>
                  <a:lnTo>
                    <a:pt x="5962" y="221"/>
                  </a:lnTo>
                  <a:lnTo>
                    <a:pt x="5970" y="209"/>
                  </a:lnTo>
                  <a:lnTo>
                    <a:pt x="5978" y="195"/>
                  </a:lnTo>
                  <a:lnTo>
                    <a:pt x="5985" y="182"/>
                  </a:lnTo>
                  <a:lnTo>
                    <a:pt x="5990" y="167"/>
                  </a:lnTo>
                  <a:lnTo>
                    <a:pt x="5993" y="153"/>
                  </a:lnTo>
                  <a:lnTo>
                    <a:pt x="5997" y="137"/>
                  </a:lnTo>
                  <a:lnTo>
                    <a:pt x="5997" y="121"/>
                  </a:lnTo>
                  <a:lnTo>
                    <a:pt x="5997" y="0"/>
                  </a:lnTo>
                  <a:lnTo>
                    <a:pt x="0" y="0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2" y="137"/>
                  </a:lnTo>
                  <a:lnTo>
                    <a:pt x="3" y="153"/>
                  </a:lnTo>
                  <a:lnTo>
                    <a:pt x="8" y="167"/>
                  </a:lnTo>
                  <a:lnTo>
                    <a:pt x="13" y="182"/>
                  </a:lnTo>
                  <a:lnTo>
                    <a:pt x="20" y="195"/>
                  </a:lnTo>
                  <a:lnTo>
                    <a:pt x="27" y="209"/>
                  </a:lnTo>
                  <a:lnTo>
                    <a:pt x="37" y="221"/>
                  </a:lnTo>
                  <a:lnTo>
                    <a:pt x="47" y="231"/>
                  </a:lnTo>
                  <a:lnTo>
                    <a:pt x="57" y="241"/>
                  </a:lnTo>
                  <a:lnTo>
                    <a:pt x="69" y="251"/>
                  </a:lnTo>
                  <a:lnTo>
                    <a:pt x="82" y="258"/>
                  </a:lnTo>
                  <a:lnTo>
                    <a:pt x="96" y="264"/>
                  </a:lnTo>
                  <a:lnTo>
                    <a:pt x="109" y="269"/>
                  </a:lnTo>
                  <a:lnTo>
                    <a:pt x="124" y="275"/>
                  </a:lnTo>
                  <a:lnTo>
                    <a:pt x="141" y="276"/>
                  </a:lnTo>
                  <a:lnTo>
                    <a:pt x="156" y="278"/>
                  </a:lnTo>
                  <a:lnTo>
                    <a:pt x="156" y="278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:a16="http://schemas.microsoft.com/office/drawing/2014/main" id="{08CF4A2D-584F-4AD2-BEC7-4A7C8B091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288" y="533400"/>
              <a:ext cx="8897938" cy="5565775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CC351611-C50E-4350-899C-47ECBA68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6618288"/>
              <a:ext cx="11828463" cy="239713"/>
            </a:xfrm>
            <a:custGeom>
              <a:avLst/>
              <a:gdLst>
                <a:gd name="T0" fmla="*/ 7451 w 7451"/>
                <a:gd name="T1" fmla="*/ 0 h 151"/>
                <a:gd name="T2" fmla="*/ 4441 w 7451"/>
                <a:gd name="T3" fmla="*/ 1 h 151"/>
                <a:gd name="T4" fmla="*/ 4381 w 7451"/>
                <a:gd name="T5" fmla="*/ 35 h 151"/>
                <a:gd name="T6" fmla="*/ 3097 w 7451"/>
                <a:gd name="T7" fmla="*/ 35 h 151"/>
                <a:gd name="T8" fmla="*/ 3020 w 7451"/>
                <a:gd name="T9" fmla="*/ 1 h 151"/>
                <a:gd name="T10" fmla="*/ 0 w 7451"/>
                <a:gd name="T11" fmla="*/ 0 h 151"/>
                <a:gd name="T12" fmla="*/ 0 w 7451"/>
                <a:gd name="T13" fmla="*/ 35 h 151"/>
                <a:gd name="T14" fmla="*/ 0 w 7451"/>
                <a:gd name="T15" fmla="*/ 35 h 151"/>
                <a:gd name="T16" fmla="*/ 61 w 7451"/>
                <a:gd name="T17" fmla="*/ 53 h 151"/>
                <a:gd name="T18" fmla="*/ 98 w 7451"/>
                <a:gd name="T19" fmla="*/ 65 h 151"/>
                <a:gd name="T20" fmla="*/ 140 w 7451"/>
                <a:gd name="T21" fmla="*/ 75 h 151"/>
                <a:gd name="T22" fmla="*/ 140 w 7451"/>
                <a:gd name="T23" fmla="*/ 75 h 151"/>
                <a:gd name="T24" fmla="*/ 168 w 7451"/>
                <a:gd name="T25" fmla="*/ 82 h 151"/>
                <a:gd name="T26" fmla="*/ 216 w 7451"/>
                <a:gd name="T27" fmla="*/ 90 h 151"/>
                <a:gd name="T28" fmla="*/ 286 w 7451"/>
                <a:gd name="T29" fmla="*/ 102 h 151"/>
                <a:gd name="T30" fmla="*/ 384 w 7451"/>
                <a:gd name="T31" fmla="*/ 114 h 151"/>
                <a:gd name="T32" fmla="*/ 384 w 7451"/>
                <a:gd name="T33" fmla="*/ 114 h 151"/>
                <a:gd name="T34" fmla="*/ 438 w 7451"/>
                <a:gd name="T35" fmla="*/ 121 h 151"/>
                <a:gd name="T36" fmla="*/ 510 w 7451"/>
                <a:gd name="T37" fmla="*/ 127 h 151"/>
                <a:gd name="T38" fmla="*/ 601 w 7451"/>
                <a:gd name="T39" fmla="*/ 134 h 151"/>
                <a:gd name="T40" fmla="*/ 707 w 7451"/>
                <a:gd name="T41" fmla="*/ 141 h 151"/>
                <a:gd name="T42" fmla="*/ 707 w 7451"/>
                <a:gd name="T43" fmla="*/ 141 h 151"/>
                <a:gd name="T44" fmla="*/ 838 w 7451"/>
                <a:gd name="T45" fmla="*/ 146 h 151"/>
                <a:gd name="T46" fmla="*/ 924 w 7451"/>
                <a:gd name="T47" fmla="*/ 148 h 151"/>
                <a:gd name="T48" fmla="*/ 924 w 7451"/>
                <a:gd name="T49" fmla="*/ 148 h 151"/>
                <a:gd name="T50" fmla="*/ 1195 w 7451"/>
                <a:gd name="T51" fmla="*/ 149 h 151"/>
                <a:gd name="T52" fmla="*/ 1718 w 7451"/>
                <a:gd name="T53" fmla="*/ 151 h 151"/>
                <a:gd name="T54" fmla="*/ 3188 w 7451"/>
                <a:gd name="T55" fmla="*/ 151 h 151"/>
                <a:gd name="T56" fmla="*/ 5479 w 7451"/>
                <a:gd name="T57" fmla="*/ 149 h 151"/>
                <a:gd name="T58" fmla="*/ 5479 w 7451"/>
                <a:gd name="T59" fmla="*/ 149 h 151"/>
                <a:gd name="T60" fmla="*/ 5921 w 7451"/>
                <a:gd name="T61" fmla="*/ 151 h 151"/>
                <a:gd name="T62" fmla="*/ 6244 w 7451"/>
                <a:gd name="T63" fmla="*/ 151 h 151"/>
                <a:gd name="T64" fmla="*/ 6529 w 7451"/>
                <a:gd name="T65" fmla="*/ 148 h 151"/>
                <a:gd name="T66" fmla="*/ 6529 w 7451"/>
                <a:gd name="T67" fmla="*/ 148 h 151"/>
                <a:gd name="T68" fmla="*/ 6613 w 7451"/>
                <a:gd name="T69" fmla="*/ 146 h 151"/>
                <a:gd name="T70" fmla="*/ 6744 w 7451"/>
                <a:gd name="T71" fmla="*/ 141 h 151"/>
                <a:gd name="T72" fmla="*/ 6744 w 7451"/>
                <a:gd name="T73" fmla="*/ 141 h 151"/>
                <a:gd name="T74" fmla="*/ 6852 w 7451"/>
                <a:gd name="T75" fmla="*/ 134 h 151"/>
                <a:gd name="T76" fmla="*/ 6941 w 7451"/>
                <a:gd name="T77" fmla="*/ 127 h 151"/>
                <a:gd name="T78" fmla="*/ 7015 w 7451"/>
                <a:gd name="T79" fmla="*/ 121 h 151"/>
                <a:gd name="T80" fmla="*/ 7069 w 7451"/>
                <a:gd name="T81" fmla="*/ 114 h 151"/>
                <a:gd name="T82" fmla="*/ 7069 w 7451"/>
                <a:gd name="T83" fmla="*/ 114 h 151"/>
                <a:gd name="T84" fmla="*/ 7166 w 7451"/>
                <a:gd name="T85" fmla="*/ 102 h 151"/>
                <a:gd name="T86" fmla="*/ 7237 w 7451"/>
                <a:gd name="T87" fmla="*/ 90 h 151"/>
                <a:gd name="T88" fmla="*/ 7284 w 7451"/>
                <a:gd name="T89" fmla="*/ 82 h 151"/>
                <a:gd name="T90" fmla="*/ 7313 w 7451"/>
                <a:gd name="T91" fmla="*/ 75 h 151"/>
                <a:gd name="T92" fmla="*/ 7313 w 7451"/>
                <a:gd name="T93" fmla="*/ 75 h 151"/>
                <a:gd name="T94" fmla="*/ 7353 w 7451"/>
                <a:gd name="T95" fmla="*/ 65 h 151"/>
                <a:gd name="T96" fmla="*/ 7390 w 7451"/>
                <a:gd name="T97" fmla="*/ 53 h 151"/>
                <a:gd name="T98" fmla="*/ 7451 w 7451"/>
                <a:gd name="T99" fmla="*/ 35 h 151"/>
                <a:gd name="T100" fmla="*/ 7451 w 7451"/>
                <a:gd name="T10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451" h="151">
                  <a:moveTo>
                    <a:pt x="7451" y="0"/>
                  </a:moveTo>
                  <a:lnTo>
                    <a:pt x="4441" y="1"/>
                  </a:lnTo>
                  <a:lnTo>
                    <a:pt x="4381" y="35"/>
                  </a:lnTo>
                  <a:lnTo>
                    <a:pt x="3097" y="35"/>
                  </a:lnTo>
                  <a:lnTo>
                    <a:pt x="3020" y="1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61" y="53"/>
                  </a:lnTo>
                  <a:lnTo>
                    <a:pt x="98" y="65"/>
                  </a:lnTo>
                  <a:lnTo>
                    <a:pt x="140" y="75"/>
                  </a:lnTo>
                  <a:lnTo>
                    <a:pt x="140" y="75"/>
                  </a:lnTo>
                  <a:lnTo>
                    <a:pt x="168" y="82"/>
                  </a:lnTo>
                  <a:lnTo>
                    <a:pt x="216" y="90"/>
                  </a:lnTo>
                  <a:lnTo>
                    <a:pt x="286" y="102"/>
                  </a:lnTo>
                  <a:lnTo>
                    <a:pt x="384" y="114"/>
                  </a:lnTo>
                  <a:lnTo>
                    <a:pt x="384" y="114"/>
                  </a:lnTo>
                  <a:lnTo>
                    <a:pt x="438" y="121"/>
                  </a:lnTo>
                  <a:lnTo>
                    <a:pt x="510" y="127"/>
                  </a:lnTo>
                  <a:lnTo>
                    <a:pt x="601" y="134"/>
                  </a:lnTo>
                  <a:lnTo>
                    <a:pt x="707" y="141"/>
                  </a:lnTo>
                  <a:lnTo>
                    <a:pt x="707" y="141"/>
                  </a:lnTo>
                  <a:lnTo>
                    <a:pt x="838" y="146"/>
                  </a:lnTo>
                  <a:lnTo>
                    <a:pt x="924" y="148"/>
                  </a:lnTo>
                  <a:lnTo>
                    <a:pt x="924" y="148"/>
                  </a:lnTo>
                  <a:lnTo>
                    <a:pt x="1195" y="149"/>
                  </a:lnTo>
                  <a:lnTo>
                    <a:pt x="1718" y="151"/>
                  </a:lnTo>
                  <a:lnTo>
                    <a:pt x="3188" y="151"/>
                  </a:lnTo>
                  <a:lnTo>
                    <a:pt x="5479" y="149"/>
                  </a:lnTo>
                  <a:lnTo>
                    <a:pt x="5479" y="149"/>
                  </a:lnTo>
                  <a:lnTo>
                    <a:pt x="5921" y="151"/>
                  </a:lnTo>
                  <a:lnTo>
                    <a:pt x="6244" y="151"/>
                  </a:lnTo>
                  <a:lnTo>
                    <a:pt x="6529" y="148"/>
                  </a:lnTo>
                  <a:lnTo>
                    <a:pt x="6529" y="148"/>
                  </a:lnTo>
                  <a:lnTo>
                    <a:pt x="6613" y="146"/>
                  </a:lnTo>
                  <a:lnTo>
                    <a:pt x="6744" y="141"/>
                  </a:lnTo>
                  <a:lnTo>
                    <a:pt x="6744" y="141"/>
                  </a:lnTo>
                  <a:lnTo>
                    <a:pt x="6852" y="134"/>
                  </a:lnTo>
                  <a:lnTo>
                    <a:pt x="6941" y="127"/>
                  </a:lnTo>
                  <a:lnTo>
                    <a:pt x="7015" y="121"/>
                  </a:lnTo>
                  <a:lnTo>
                    <a:pt x="7069" y="114"/>
                  </a:lnTo>
                  <a:lnTo>
                    <a:pt x="7069" y="114"/>
                  </a:lnTo>
                  <a:lnTo>
                    <a:pt x="7166" y="102"/>
                  </a:lnTo>
                  <a:lnTo>
                    <a:pt x="7237" y="90"/>
                  </a:lnTo>
                  <a:lnTo>
                    <a:pt x="7284" y="82"/>
                  </a:lnTo>
                  <a:lnTo>
                    <a:pt x="7313" y="75"/>
                  </a:lnTo>
                  <a:lnTo>
                    <a:pt x="7313" y="75"/>
                  </a:lnTo>
                  <a:lnTo>
                    <a:pt x="7353" y="65"/>
                  </a:lnTo>
                  <a:lnTo>
                    <a:pt x="7390" y="53"/>
                  </a:lnTo>
                  <a:lnTo>
                    <a:pt x="7451" y="35"/>
                  </a:lnTo>
                  <a:lnTo>
                    <a:pt x="7451" y="0"/>
                  </a:lnTo>
                  <a:close/>
                </a:path>
              </a:pathLst>
            </a:custGeom>
            <a:solidFill>
              <a:srgbClr val="A5A6A8"/>
            </a:solidFill>
            <a:ln>
              <a:noFill/>
            </a:ln>
            <a:effectLst>
              <a:innerShdw blurRad="114300">
                <a:prstClr val="black">
                  <a:alpha val="7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93875193-E580-4A8E-AE83-5275C7884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6618288"/>
              <a:ext cx="11828463" cy="55563"/>
            </a:xfrm>
            <a:custGeom>
              <a:avLst/>
              <a:gdLst>
                <a:gd name="T0" fmla="*/ 7451 w 7451"/>
                <a:gd name="T1" fmla="*/ 35 h 35"/>
                <a:gd name="T2" fmla="*/ 0 w 7451"/>
                <a:gd name="T3" fmla="*/ 35 h 35"/>
                <a:gd name="T4" fmla="*/ 0 w 7451"/>
                <a:gd name="T5" fmla="*/ 0 h 35"/>
                <a:gd name="T6" fmla="*/ 3020 w 7451"/>
                <a:gd name="T7" fmla="*/ 0 h 35"/>
                <a:gd name="T8" fmla="*/ 3047 w 7451"/>
                <a:gd name="T9" fmla="*/ 18 h 35"/>
                <a:gd name="T10" fmla="*/ 4413 w 7451"/>
                <a:gd name="T11" fmla="*/ 18 h 35"/>
                <a:gd name="T12" fmla="*/ 4441 w 7451"/>
                <a:gd name="T13" fmla="*/ 0 h 35"/>
                <a:gd name="T14" fmla="*/ 7451 w 7451"/>
                <a:gd name="T15" fmla="*/ 0 h 35"/>
                <a:gd name="T16" fmla="*/ 7451 w 7451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451" h="35">
                  <a:moveTo>
                    <a:pt x="7451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3020" y="0"/>
                  </a:lnTo>
                  <a:lnTo>
                    <a:pt x="3047" y="18"/>
                  </a:lnTo>
                  <a:lnTo>
                    <a:pt x="4413" y="18"/>
                  </a:lnTo>
                  <a:lnTo>
                    <a:pt x="4441" y="0"/>
                  </a:lnTo>
                  <a:lnTo>
                    <a:pt x="7451" y="0"/>
                  </a:lnTo>
                  <a:lnTo>
                    <a:pt x="7451" y="35"/>
                  </a:lnTo>
                  <a:close/>
                </a:path>
              </a:pathLst>
            </a:custGeom>
            <a:gradFill>
              <a:gsLst>
                <a:gs pos="0">
                  <a:srgbClr val="96999A">
                    <a:lumMod val="70000"/>
                  </a:srgbClr>
                </a:gs>
                <a:gs pos="3000">
                  <a:srgbClr val="96999A"/>
                </a:gs>
                <a:gs pos="100000">
                  <a:srgbClr val="96999A">
                    <a:lumMod val="70000"/>
                  </a:srgbClr>
                </a:gs>
                <a:gs pos="97000">
                  <a:srgbClr val="96999A"/>
                </a:gs>
                <a:gs pos="91000">
                  <a:srgbClr val="DFE0E1"/>
                </a:gs>
                <a:gs pos="9000">
                  <a:srgbClr val="DFE0E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1AAB17EC-3F8B-4178-869E-2BF7A9F1D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0" y="6619875"/>
              <a:ext cx="2255838" cy="90488"/>
            </a:xfrm>
            <a:custGeom>
              <a:avLst/>
              <a:gdLst>
                <a:gd name="T0" fmla="*/ 1389 w 1421"/>
                <a:gd name="T1" fmla="*/ 2 h 57"/>
                <a:gd name="T2" fmla="*/ 32 w 1421"/>
                <a:gd name="T3" fmla="*/ 2 h 57"/>
                <a:gd name="T4" fmla="*/ 32 w 1421"/>
                <a:gd name="T5" fmla="*/ 2 h 57"/>
                <a:gd name="T6" fmla="*/ 17 w 1421"/>
                <a:gd name="T7" fmla="*/ 2 h 57"/>
                <a:gd name="T8" fmla="*/ 0 w 1421"/>
                <a:gd name="T9" fmla="*/ 0 h 57"/>
                <a:gd name="T10" fmla="*/ 0 w 1421"/>
                <a:gd name="T11" fmla="*/ 34 h 57"/>
                <a:gd name="T12" fmla="*/ 0 w 1421"/>
                <a:gd name="T13" fmla="*/ 34 h 57"/>
                <a:gd name="T14" fmla="*/ 20 w 1421"/>
                <a:gd name="T15" fmla="*/ 44 h 57"/>
                <a:gd name="T16" fmla="*/ 42 w 1421"/>
                <a:gd name="T17" fmla="*/ 51 h 57"/>
                <a:gd name="T18" fmla="*/ 64 w 1421"/>
                <a:gd name="T19" fmla="*/ 56 h 57"/>
                <a:gd name="T20" fmla="*/ 85 w 1421"/>
                <a:gd name="T21" fmla="*/ 57 h 57"/>
                <a:gd name="T22" fmla="*/ 1337 w 1421"/>
                <a:gd name="T23" fmla="*/ 57 h 57"/>
                <a:gd name="T24" fmla="*/ 1337 w 1421"/>
                <a:gd name="T25" fmla="*/ 57 h 57"/>
                <a:gd name="T26" fmla="*/ 1359 w 1421"/>
                <a:gd name="T27" fmla="*/ 56 h 57"/>
                <a:gd name="T28" fmla="*/ 1381 w 1421"/>
                <a:gd name="T29" fmla="*/ 51 h 57"/>
                <a:gd name="T30" fmla="*/ 1401 w 1421"/>
                <a:gd name="T31" fmla="*/ 44 h 57"/>
                <a:gd name="T32" fmla="*/ 1421 w 1421"/>
                <a:gd name="T33" fmla="*/ 34 h 57"/>
                <a:gd name="T34" fmla="*/ 1421 w 1421"/>
                <a:gd name="T35" fmla="*/ 0 h 57"/>
                <a:gd name="T36" fmla="*/ 1421 w 1421"/>
                <a:gd name="T37" fmla="*/ 0 h 57"/>
                <a:gd name="T38" fmla="*/ 1406 w 1421"/>
                <a:gd name="T39" fmla="*/ 2 h 57"/>
                <a:gd name="T40" fmla="*/ 1389 w 1421"/>
                <a:gd name="T41" fmla="*/ 2 h 57"/>
                <a:gd name="T42" fmla="*/ 1389 w 1421"/>
                <a:gd name="T43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21" h="57">
                  <a:moveTo>
                    <a:pt x="1389" y="2"/>
                  </a:moveTo>
                  <a:lnTo>
                    <a:pt x="32" y="2"/>
                  </a:lnTo>
                  <a:lnTo>
                    <a:pt x="32" y="2"/>
                  </a:lnTo>
                  <a:lnTo>
                    <a:pt x="17" y="2"/>
                  </a:lnTo>
                  <a:lnTo>
                    <a:pt x="0" y="0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20" y="44"/>
                  </a:lnTo>
                  <a:lnTo>
                    <a:pt x="42" y="51"/>
                  </a:lnTo>
                  <a:lnTo>
                    <a:pt x="64" y="56"/>
                  </a:lnTo>
                  <a:lnTo>
                    <a:pt x="85" y="57"/>
                  </a:lnTo>
                  <a:lnTo>
                    <a:pt x="1337" y="57"/>
                  </a:lnTo>
                  <a:lnTo>
                    <a:pt x="1337" y="57"/>
                  </a:lnTo>
                  <a:lnTo>
                    <a:pt x="1359" y="56"/>
                  </a:lnTo>
                  <a:lnTo>
                    <a:pt x="1381" y="51"/>
                  </a:lnTo>
                  <a:lnTo>
                    <a:pt x="1401" y="44"/>
                  </a:lnTo>
                  <a:lnTo>
                    <a:pt x="1421" y="34"/>
                  </a:lnTo>
                  <a:lnTo>
                    <a:pt x="1421" y="0"/>
                  </a:lnTo>
                  <a:lnTo>
                    <a:pt x="1421" y="0"/>
                  </a:lnTo>
                  <a:lnTo>
                    <a:pt x="1406" y="2"/>
                  </a:lnTo>
                  <a:lnTo>
                    <a:pt x="1389" y="2"/>
                  </a:lnTo>
                  <a:lnTo>
                    <a:pt x="1389" y="2"/>
                  </a:lnTo>
                  <a:close/>
                </a:path>
              </a:pathLst>
            </a:custGeom>
            <a:gradFill>
              <a:gsLst>
                <a:gs pos="0">
                  <a:srgbClr val="96999A">
                    <a:lumMod val="70000"/>
                  </a:srgbClr>
                </a:gs>
                <a:gs pos="3000">
                  <a:srgbClr val="96999A"/>
                </a:gs>
                <a:gs pos="100000">
                  <a:srgbClr val="96999A">
                    <a:lumMod val="70000"/>
                  </a:srgbClr>
                </a:gs>
                <a:gs pos="97000">
                  <a:srgbClr val="96999A"/>
                </a:gs>
                <a:gs pos="91000">
                  <a:srgbClr val="DFE0E1">
                    <a:lumMod val="95000"/>
                  </a:srgbClr>
                </a:gs>
                <a:gs pos="9000">
                  <a:srgbClr val="DFE0E1">
                    <a:lumMod val="9500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24709B81-51C3-4EC9-9482-844BB4DAE0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 b="3105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A1837E-0BDC-4B80-9AF2-E2F84A4BD640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01708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: Hollow 5">
            <a:extLst>
              <a:ext uri="{FF2B5EF4-FFF2-40B4-BE49-F238E27FC236}">
                <a16:creationId xmlns:a16="http://schemas.microsoft.com/office/drawing/2014/main" id="{0BDCD58E-853C-4B37-850E-368A821F7447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C5927-940E-416F-9FD5-672B9B4AD442}"/>
              </a:ext>
            </a:extLst>
          </p:cNvPr>
          <p:cNvSpPr txBox="1"/>
          <p:nvPr/>
        </p:nvSpPr>
        <p:spPr>
          <a:xfrm>
            <a:off x="1108424" y="2050103"/>
            <a:ext cx="4617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D823D8-F46D-4EAC-8E7C-D20B16B80530}"/>
              </a:ext>
            </a:extLst>
          </p:cNvPr>
          <p:cNvSpPr txBox="1"/>
          <p:nvPr/>
        </p:nvSpPr>
        <p:spPr>
          <a:xfrm>
            <a:off x="1108424" y="4667595"/>
            <a:ext cx="4617672" cy="993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 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73BB86-FD0B-4824-A503-F7A193EA3FEB}"/>
              </a:ext>
            </a:extLst>
          </p:cNvPr>
          <p:cNvSpPr txBox="1"/>
          <p:nvPr/>
        </p:nvSpPr>
        <p:spPr>
          <a:xfrm>
            <a:off x="1108424" y="3959013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AFBCB9-094B-4742-B460-98510BAF0DD5}"/>
              </a:ext>
            </a:extLst>
          </p:cNvPr>
          <p:cNvSpPr txBox="1"/>
          <p:nvPr/>
        </p:nvSpPr>
        <p:spPr>
          <a:xfrm>
            <a:off x="1151966" y="1449243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STATISTIC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C0F53C8B-1AC3-4737-A883-0A8D3178C133}"/>
              </a:ext>
            </a:extLst>
          </p:cNvPr>
          <p:cNvSpPr/>
          <p:nvPr/>
        </p:nvSpPr>
        <p:spPr>
          <a:xfrm>
            <a:off x="3540066" y="-764542"/>
            <a:ext cx="1529083" cy="152908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FF0535-5647-439D-95A9-2D39A4DDD580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5868A-A2D2-451E-AD50-B8E7DD2A1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05" y="1092503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78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F29495-3463-45C7-B968-EAEECC4C31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3B0116-D968-4FF1-8FEE-56E3A7B079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C760652B-AE2D-4219-BFA4-9901B453494A}"/>
              </a:ext>
            </a:extLst>
          </p:cNvPr>
          <p:cNvSpPr/>
          <p:nvPr/>
        </p:nvSpPr>
        <p:spPr>
          <a:xfrm>
            <a:off x="4798277" y="-1389933"/>
            <a:ext cx="2595446" cy="2595446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A74D19-43A0-44F7-B8E0-3E4BE2DB4A84}"/>
              </a:ext>
            </a:extLst>
          </p:cNvPr>
          <p:cNvSpPr txBox="1"/>
          <p:nvPr/>
        </p:nvSpPr>
        <p:spPr>
          <a:xfrm>
            <a:off x="5306534" y="2298968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39F9E-CD13-4360-866D-6A669B0E8D5A}"/>
              </a:ext>
            </a:extLst>
          </p:cNvPr>
          <p:cNvSpPr txBox="1"/>
          <p:nvPr/>
        </p:nvSpPr>
        <p:spPr>
          <a:xfrm>
            <a:off x="2744680" y="3110181"/>
            <a:ext cx="67026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8000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06287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7E71779C-2E02-4918-BEC5-1A1039D249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1" t="14926" b="33589"/>
          <a:stretch/>
        </p:blipFill>
        <p:spPr>
          <a:xfrm>
            <a:off x="0" y="1265238"/>
            <a:ext cx="12192000" cy="5011737"/>
          </a:xfrm>
        </p:spPr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997C894C-CD3F-4ACC-BB61-700D0F14B21C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0A38D9-A378-447B-8312-884357DDB066}"/>
              </a:ext>
            </a:extLst>
          </p:cNvPr>
          <p:cNvSpPr/>
          <p:nvPr/>
        </p:nvSpPr>
        <p:spPr>
          <a:xfrm>
            <a:off x="5557421" y="1265237"/>
            <a:ext cx="6634579" cy="5011276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877D23-2081-4DDA-B272-79CBDD6140E3}"/>
              </a:ext>
            </a:extLst>
          </p:cNvPr>
          <p:cNvSpPr txBox="1"/>
          <p:nvPr/>
        </p:nvSpPr>
        <p:spPr>
          <a:xfrm>
            <a:off x="6443904" y="2249306"/>
            <a:ext cx="4238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B3D22F-CF15-4605-A2AC-E5D53C007BB6}"/>
              </a:ext>
            </a:extLst>
          </p:cNvPr>
          <p:cNvSpPr txBox="1"/>
          <p:nvPr/>
        </p:nvSpPr>
        <p:spPr>
          <a:xfrm>
            <a:off x="6443904" y="4564474"/>
            <a:ext cx="4646883" cy="122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405EB-EEC7-4086-9AB3-9AEC494A2C9D}"/>
              </a:ext>
            </a:extLst>
          </p:cNvPr>
          <p:cNvSpPr txBox="1"/>
          <p:nvPr/>
        </p:nvSpPr>
        <p:spPr>
          <a:xfrm>
            <a:off x="6443904" y="4070698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FE989-2911-41A9-84C3-30282BF885E3}"/>
              </a:ext>
            </a:extLst>
          </p:cNvPr>
          <p:cNvSpPr txBox="1"/>
          <p:nvPr/>
        </p:nvSpPr>
        <p:spPr>
          <a:xfrm>
            <a:off x="6443904" y="1836893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PROFILE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4DC59-2487-4AAA-84BE-3E69AB6F1AB9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6E2DFF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0939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83059D4-EC93-4BB1-B7DE-FE58B3F2A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9" r="24529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957A44-F1C6-47E0-A2F5-D4404CF3E224}"/>
              </a:ext>
            </a:extLst>
          </p:cNvPr>
          <p:cNvSpPr txBox="1"/>
          <p:nvPr/>
        </p:nvSpPr>
        <p:spPr>
          <a:xfrm>
            <a:off x="1001892" y="1798867"/>
            <a:ext cx="5240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77420-DDA1-4968-AF77-7978D9864912}"/>
              </a:ext>
            </a:extLst>
          </p:cNvPr>
          <p:cNvSpPr txBox="1"/>
          <p:nvPr/>
        </p:nvSpPr>
        <p:spPr>
          <a:xfrm>
            <a:off x="1001891" y="4385511"/>
            <a:ext cx="5094109" cy="133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sitdfgrh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1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EF61B-06F7-481B-8071-2E6054C0DA57}"/>
              </a:ext>
            </a:extLst>
          </p:cNvPr>
          <p:cNvSpPr txBox="1"/>
          <p:nvPr/>
        </p:nvSpPr>
        <p:spPr>
          <a:xfrm>
            <a:off x="1001892" y="3692353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E6E3AA7-BF3F-4D55-B714-803F70DD539A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6E50E8-BECF-406E-9872-843A1E30857A}"/>
              </a:ext>
            </a:extLst>
          </p:cNvPr>
          <p:cNvSpPr txBox="1"/>
          <p:nvPr/>
        </p:nvSpPr>
        <p:spPr>
          <a:xfrm>
            <a:off x="1030920" y="1238969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PROFILE</a:t>
            </a:r>
            <a:endParaRPr lang="en-ID" sz="1100" spc="6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F5789D7A-9BB0-4CA5-833A-DAB2233E1B33}"/>
              </a:ext>
            </a:extLst>
          </p:cNvPr>
          <p:cNvSpPr/>
          <p:nvPr/>
        </p:nvSpPr>
        <p:spPr>
          <a:xfrm>
            <a:off x="10646932" y="5038553"/>
            <a:ext cx="2733272" cy="2733272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8B56D-AD9F-4657-9F05-46BF9B5FC53B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6E2DFF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2107107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F4FEECF-F42B-4C55-911D-4152938FCB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r="4951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78C21CE-2ED8-478C-A5C9-2BDB922C4B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1" r="27991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67DCCEA-6161-4A11-A5AA-3AAEACF0C9D9}"/>
              </a:ext>
            </a:extLst>
          </p:cNvPr>
          <p:cNvSpPr/>
          <p:nvPr/>
        </p:nvSpPr>
        <p:spPr>
          <a:xfrm>
            <a:off x="0" y="5122863"/>
            <a:ext cx="3235325" cy="1735137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1EF85EAE-973E-4990-9A74-1EFE5B24308E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3CD02-E16B-4CAA-A4A7-B2E6F5C11653}"/>
              </a:ext>
            </a:extLst>
          </p:cNvPr>
          <p:cNvSpPr txBox="1"/>
          <p:nvPr/>
        </p:nvSpPr>
        <p:spPr>
          <a:xfrm>
            <a:off x="7553366" y="1859340"/>
            <a:ext cx="4238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B1088-882D-4547-A13D-309AD8F8C2F1}"/>
              </a:ext>
            </a:extLst>
          </p:cNvPr>
          <p:cNvSpPr txBox="1"/>
          <p:nvPr/>
        </p:nvSpPr>
        <p:spPr>
          <a:xfrm>
            <a:off x="7553365" y="4463579"/>
            <a:ext cx="3907708" cy="159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1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1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1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D4E97-DD1B-4AE0-BC24-126DD72267A9}"/>
              </a:ext>
            </a:extLst>
          </p:cNvPr>
          <p:cNvSpPr txBox="1"/>
          <p:nvPr/>
        </p:nvSpPr>
        <p:spPr>
          <a:xfrm>
            <a:off x="7553366" y="3752090"/>
            <a:ext cx="390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F5F6B643-C244-4495-8353-F39367E14281}"/>
              </a:ext>
            </a:extLst>
          </p:cNvPr>
          <p:cNvSpPr/>
          <p:nvPr/>
        </p:nvSpPr>
        <p:spPr>
          <a:xfrm>
            <a:off x="2380260" y="4331593"/>
            <a:ext cx="1581645" cy="1581645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412AC399-CC72-4DC7-B5B8-5EE720E077F4}"/>
              </a:ext>
            </a:extLst>
          </p:cNvPr>
          <p:cNvSpPr/>
          <p:nvPr/>
        </p:nvSpPr>
        <p:spPr>
          <a:xfrm>
            <a:off x="6976103" y="-2024186"/>
            <a:ext cx="3234545" cy="3234545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279E6-5987-4DE1-B02D-3BA1EA46B76E}"/>
              </a:ext>
            </a:extLst>
          </p:cNvPr>
          <p:cNvSpPr txBox="1"/>
          <p:nvPr/>
        </p:nvSpPr>
        <p:spPr>
          <a:xfrm>
            <a:off x="442275" y="5540702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874F3D-770C-4B77-8AC3-46B7D673E280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6E2DFF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038441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7DA347C-8277-45ED-9DA3-14276B300D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r="4594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039F854F-8D8C-4325-B4D2-DF44373B063E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42600E-EAC0-46DC-B1C5-7A714C95D3B0}"/>
              </a:ext>
            </a:extLst>
          </p:cNvPr>
          <p:cNvSpPr/>
          <p:nvPr/>
        </p:nvSpPr>
        <p:spPr>
          <a:xfrm>
            <a:off x="0" y="1979720"/>
            <a:ext cx="6634579" cy="4878279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CDCA5-ED98-4400-9CB3-944D6A7FF5B3}"/>
              </a:ext>
            </a:extLst>
          </p:cNvPr>
          <p:cNvSpPr txBox="1"/>
          <p:nvPr/>
        </p:nvSpPr>
        <p:spPr>
          <a:xfrm>
            <a:off x="894300" y="2597518"/>
            <a:ext cx="5249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88000-8156-41FF-86C3-6E7EA9C6D33D}"/>
              </a:ext>
            </a:extLst>
          </p:cNvPr>
          <p:cNvSpPr txBox="1"/>
          <p:nvPr/>
        </p:nvSpPr>
        <p:spPr>
          <a:xfrm>
            <a:off x="894300" y="5044742"/>
            <a:ext cx="483928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E4A58B-9C13-4CB7-9639-A0D4785BE324}"/>
              </a:ext>
            </a:extLst>
          </p:cNvPr>
          <p:cNvSpPr txBox="1"/>
          <p:nvPr/>
        </p:nvSpPr>
        <p:spPr>
          <a:xfrm>
            <a:off x="894300" y="4489942"/>
            <a:ext cx="5249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71E527E8-7E39-42C4-894D-606269D5F016}"/>
              </a:ext>
            </a:extLst>
          </p:cNvPr>
          <p:cNvSpPr/>
          <p:nvPr/>
        </p:nvSpPr>
        <p:spPr>
          <a:xfrm>
            <a:off x="9752429" y="-1127802"/>
            <a:ext cx="4042669" cy="4042669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551493-9AF1-4D9B-B895-34C52C4387C8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6E2DFF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84911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5DF0A5-EA8D-4B2D-9720-4878C18455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68225E9-FBE5-4406-A19B-87D556A5D390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E0075-1075-4117-9845-FCC7EF125271}"/>
              </a:ext>
            </a:extLst>
          </p:cNvPr>
          <p:cNvSpPr txBox="1"/>
          <p:nvPr/>
        </p:nvSpPr>
        <p:spPr>
          <a:xfrm>
            <a:off x="6096000" y="2236243"/>
            <a:ext cx="5094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1FFC3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01FFC3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D8D55-283C-4137-BCF0-234643964138}"/>
              </a:ext>
            </a:extLst>
          </p:cNvPr>
          <p:cNvSpPr txBox="1"/>
          <p:nvPr/>
        </p:nvSpPr>
        <p:spPr>
          <a:xfrm>
            <a:off x="6095999" y="4666107"/>
            <a:ext cx="4894555" cy="122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Donec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lacinia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velit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dictum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lacus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neque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mattis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egestas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sit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0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commod</a:t>
            </a:r>
            <a:endParaRPr lang="en-ID" sz="10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40149-9CEC-4C4F-B40A-148FD9BE855E}"/>
              </a:ext>
            </a:extLst>
          </p:cNvPr>
          <p:cNvSpPr txBox="1"/>
          <p:nvPr/>
        </p:nvSpPr>
        <p:spPr>
          <a:xfrm>
            <a:off x="6096000" y="4106209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CAFC3E-62B5-4AB7-99A3-923E86EE7325}"/>
              </a:ext>
            </a:extLst>
          </p:cNvPr>
          <p:cNvSpPr txBox="1"/>
          <p:nvPr/>
        </p:nvSpPr>
        <p:spPr>
          <a:xfrm>
            <a:off x="6096000" y="1676345"/>
            <a:ext cx="387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6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VISION</a:t>
            </a:r>
            <a:endParaRPr lang="en-ID" sz="1100" spc="6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FFB2CB0-E178-429F-AEDF-5AE1AD687FEE}"/>
              </a:ext>
            </a:extLst>
          </p:cNvPr>
          <p:cNvSpPr/>
          <p:nvPr/>
        </p:nvSpPr>
        <p:spPr>
          <a:xfrm>
            <a:off x="-1270132" y="3020743"/>
            <a:ext cx="2540264" cy="25402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C8B53592-2115-411A-8E87-BCDBED33818F}"/>
              </a:ext>
            </a:extLst>
          </p:cNvPr>
          <p:cNvSpPr/>
          <p:nvPr/>
        </p:nvSpPr>
        <p:spPr>
          <a:xfrm>
            <a:off x="10334891" y="442138"/>
            <a:ext cx="933901" cy="933901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5D0BDF-3A14-4EC8-8A26-3772DCB59E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2" r="30892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7FDFCD-3A08-4D0C-B855-437D290C4F9D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360592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2C3451-0257-4CDD-98A4-3E73D70F2E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>
            <a:fillRect/>
          </a:stretch>
        </p:blipFill>
        <p:spPr>
          <a:solidFill>
            <a:schemeClr val="bg1">
              <a:lumMod val="95000"/>
              <a:alpha val="85000"/>
            </a:schemeClr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D39D04-5E4E-4AFB-9163-03A755A22B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4878A-9850-4DC5-9237-534E5241B812}"/>
              </a:ext>
            </a:extLst>
          </p:cNvPr>
          <p:cNvSpPr txBox="1"/>
          <p:nvPr/>
        </p:nvSpPr>
        <p:spPr>
          <a:xfrm>
            <a:off x="1313120" y="1394242"/>
            <a:ext cx="4517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We show students the path of their dream destination.</a:t>
            </a:r>
            <a:endParaRPr lang="en-ID" sz="5400" b="1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01B859AB-65F5-4D0C-AC87-523E39263778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DAA6CC69-B61D-4E46-923E-85E81BA621F0}"/>
              </a:ext>
            </a:extLst>
          </p:cNvPr>
          <p:cNvSpPr/>
          <p:nvPr/>
        </p:nvSpPr>
        <p:spPr>
          <a:xfrm>
            <a:off x="7025198" y="1531885"/>
            <a:ext cx="3972030" cy="3972030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1417E3A-5C40-4446-8E2D-24AAC2261F98}"/>
              </a:ext>
            </a:extLst>
          </p:cNvPr>
          <p:cNvSpPr/>
          <p:nvPr/>
        </p:nvSpPr>
        <p:spPr>
          <a:xfrm>
            <a:off x="8621161" y="3127849"/>
            <a:ext cx="780103" cy="78010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D44CA-1EB9-44D2-A2D3-8404243932C5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chemeClr val="bg1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10090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C47B566-B976-467A-A388-00452D2489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29600"/>
          <a:stretch>
            <a:fillRect/>
          </a:stretch>
        </p:blipFill>
        <p:spPr/>
      </p:pic>
      <p:sp>
        <p:nvSpPr>
          <p:cNvPr id="6" name="Circle: Hollow 5">
            <a:extLst>
              <a:ext uri="{FF2B5EF4-FFF2-40B4-BE49-F238E27FC236}">
                <a16:creationId xmlns:a16="http://schemas.microsoft.com/office/drawing/2014/main" id="{1BA6310F-F75C-4EBB-8F4E-24215DAEFD49}"/>
              </a:ext>
            </a:extLst>
          </p:cNvPr>
          <p:cNvSpPr/>
          <p:nvPr/>
        </p:nvSpPr>
        <p:spPr>
          <a:xfrm>
            <a:off x="418236" y="355991"/>
            <a:ext cx="476064" cy="476064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2AE55-E7CD-4E0B-8645-79D4F5064EE6}"/>
              </a:ext>
            </a:extLst>
          </p:cNvPr>
          <p:cNvSpPr txBox="1"/>
          <p:nvPr/>
        </p:nvSpPr>
        <p:spPr>
          <a:xfrm>
            <a:off x="976545" y="1426940"/>
            <a:ext cx="511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6E2DFF"/>
                </a:solidFill>
                <a:latin typeface="+mj-lt"/>
                <a:cs typeface="Rubik Medium" panose="00000600000000000000" pitchFamily="2" charset="-79"/>
              </a:rPr>
              <a:t>An educational institution where your kids should be.</a:t>
            </a:r>
            <a:endParaRPr lang="en-ID" sz="3200" dirty="0">
              <a:solidFill>
                <a:srgbClr val="6E2DFF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00980-A4A0-4DAE-94FE-9B717AC205E2}"/>
              </a:ext>
            </a:extLst>
          </p:cNvPr>
          <p:cNvSpPr txBox="1"/>
          <p:nvPr/>
        </p:nvSpPr>
        <p:spPr>
          <a:xfrm>
            <a:off x="6658694" y="2161001"/>
            <a:ext cx="4488278" cy="76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libero a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Morbi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orci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dui, fermentum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risus</a:t>
            </a:r>
            <a:r>
              <a:rPr lang="en-US" sz="1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ID" sz="10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79651B-9E27-4E81-8A0A-C4A9CD30AC15}"/>
              </a:ext>
            </a:extLst>
          </p:cNvPr>
          <p:cNvSpPr txBox="1"/>
          <p:nvPr/>
        </p:nvSpPr>
        <p:spPr>
          <a:xfrm>
            <a:off x="6658694" y="1667225"/>
            <a:ext cx="423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Rubik Medium" panose="00000600000000000000" pitchFamily="2" charset="-79"/>
              </a:rPr>
              <a:t>Bright Future Starts Here.</a:t>
            </a: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F6CE11A8-C107-46D3-AE5E-C703B5076D04}"/>
              </a:ext>
            </a:extLst>
          </p:cNvPr>
          <p:cNvSpPr/>
          <p:nvPr/>
        </p:nvSpPr>
        <p:spPr>
          <a:xfrm>
            <a:off x="11202088" y="-819965"/>
            <a:ext cx="1734373" cy="173437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27CB42-7A3F-4AEE-A590-1873C1B909E0}"/>
              </a:ext>
            </a:extLst>
          </p:cNvPr>
          <p:cNvSpPr/>
          <p:nvPr/>
        </p:nvSpPr>
        <p:spPr>
          <a:xfrm>
            <a:off x="6729274" y="3541712"/>
            <a:ext cx="5462725" cy="3316287"/>
          </a:xfrm>
          <a:prstGeom prst="rect">
            <a:avLst/>
          </a:prstGeom>
          <a:solidFill>
            <a:srgbClr val="6E2D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793DD890-1DFD-464E-A881-0CC3DBC97F33}"/>
              </a:ext>
            </a:extLst>
          </p:cNvPr>
          <p:cNvSpPr/>
          <p:nvPr/>
        </p:nvSpPr>
        <p:spPr>
          <a:xfrm>
            <a:off x="6174679" y="4687157"/>
            <a:ext cx="1233473" cy="1233473"/>
          </a:xfrm>
          <a:prstGeom prst="donut">
            <a:avLst/>
          </a:prstGeom>
          <a:solidFill>
            <a:srgbClr val="01F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1CDC7-C565-4D91-8D86-F649D6A8A3F8}"/>
              </a:ext>
            </a:extLst>
          </p:cNvPr>
          <p:cNvSpPr txBox="1"/>
          <p:nvPr/>
        </p:nvSpPr>
        <p:spPr>
          <a:xfrm>
            <a:off x="8094825" y="4845885"/>
            <a:ext cx="1537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Brand builders &amp; storytellers.</a:t>
            </a:r>
            <a:endParaRPr lang="en-ID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03A958-30AB-40A7-BB94-812DC3498A17}"/>
              </a:ext>
            </a:extLst>
          </p:cNvPr>
          <p:cNvSpPr txBox="1"/>
          <p:nvPr/>
        </p:nvSpPr>
        <p:spPr>
          <a:xfrm>
            <a:off x="10143412" y="4845885"/>
            <a:ext cx="153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80%</a:t>
            </a:r>
            <a:endParaRPr lang="en-ID" sz="3600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9A5F7F-2652-4F52-888A-5021E7364B55}"/>
              </a:ext>
            </a:extLst>
          </p:cNvPr>
          <p:cNvSpPr txBox="1"/>
          <p:nvPr/>
        </p:nvSpPr>
        <p:spPr>
          <a:xfrm>
            <a:off x="10143412" y="5339158"/>
            <a:ext cx="153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Rubik Medium" panose="00000600000000000000" pitchFamily="2" charset="-79"/>
              </a:rPr>
              <a:t>Brand Visit</a:t>
            </a:r>
            <a:endParaRPr lang="en-ID" dirty="0">
              <a:solidFill>
                <a:schemeClr val="bg1"/>
              </a:solidFill>
              <a:latin typeface="+mj-lt"/>
              <a:cs typeface="Rubik Medium" panose="00000600000000000000" pitchFamily="2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6312DC-11E3-4A42-8B3E-3961DFFED90E}"/>
              </a:ext>
            </a:extLst>
          </p:cNvPr>
          <p:cNvSpPr txBox="1"/>
          <p:nvPr/>
        </p:nvSpPr>
        <p:spPr>
          <a:xfrm>
            <a:off x="656268" y="410635"/>
            <a:ext cx="157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000" b="1" dirty="0">
                <a:solidFill>
                  <a:srgbClr val="7B41FE"/>
                </a:solidFill>
                <a:latin typeface="+mj-lt"/>
                <a:cs typeface="Rubik Black" panose="00000A00000000000000" pitchFamily="2" charset="-79"/>
              </a:rPr>
              <a:t>O Class</a:t>
            </a:r>
          </a:p>
        </p:txBody>
      </p:sp>
    </p:spTree>
    <p:extLst>
      <p:ext uri="{BB962C8B-B14F-4D97-AF65-F5344CB8AC3E}">
        <p14:creationId xmlns:p14="http://schemas.microsoft.com/office/powerpoint/2010/main" val="141556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dehelper - 046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06D6A0"/>
      </a:accent1>
      <a:accent2>
        <a:srgbClr val="1B9AAA"/>
      </a:accent2>
      <a:accent3>
        <a:srgbClr val="EF476F"/>
      </a:accent3>
      <a:accent4>
        <a:srgbClr val="FFC43D"/>
      </a:accent4>
      <a:accent5>
        <a:srgbClr val="F8FFE5"/>
      </a:accent5>
      <a:accent6>
        <a:srgbClr val="BFBFBF"/>
      </a:accent6>
      <a:hlink>
        <a:srgbClr val="06D6A0"/>
      </a:hlink>
      <a:folHlink>
        <a:srgbClr val="1B9AAA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1570</Words>
  <Application>Microsoft Office PowerPoint</Application>
  <PresentationFormat>Widescreen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Open Sans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7</cp:revision>
  <dcterms:created xsi:type="dcterms:W3CDTF">2020-11-03T06:49:27Z</dcterms:created>
  <dcterms:modified xsi:type="dcterms:W3CDTF">2020-11-03T07:33:28Z</dcterms:modified>
</cp:coreProperties>
</file>