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8" r:id="rId3"/>
    <p:sldId id="265" r:id="rId4"/>
    <p:sldId id="266" r:id="rId5"/>
    <p:sldId id="272" r:id="rId6"/>
    <p:sldId id="268" r:id="rId7"/>
    <p:sldId id="270" r:id="rId8"/>
    <p:sldId id="269" r:id="rId9"/>
    <p:sldId id="27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181717"/>
    <a:srgbClr val="130F41"/>
    <a:srgbClr val="9E0000"/>
    <a:srgbClr val="BF9000"/>
    <a:srgbClr val="686EE0"/>
    <a:srgbClr val="F0932B"/>
    <a:srgbClr val="FFC000"/>
    <a:srgbClr val="BE2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B805D-65B8-4F4F-A394-2BEBADC2C3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22108-CD01-49B3-89E0-ADA3E60617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A588-FB28-4810-A517-9134E7162F91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39FF6-A935-4B00-8169-A08F89B00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8D815-BFB4-41D4-B3A7-EFA67AAA27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D2C2C-494A-46CF-9A82-553B7263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9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E5E94-0679-41EB-8174-93832781DB5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D174-0516-421B-B1B9-E0B48208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76C131-D73C-48A5-AAA4-8DB4816F6E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4815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B8F8-5A92-4426-B62D-E0D4473E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0B8B9-F54A-4E02-BFBF-C3DE6BF27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0E0F-1F30-4704-840C-D372D991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2A9-0E5F-49D2-A8CD-75768D37B4AF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0D7F-E0F1-4603-A518-16855F6E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367C-D056-4C1F-B886-063C1D4D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7F81C-AA90-41AF-A6DD-3DD3D2A96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733EF-0A00-4140-A849-FD44C8FA5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551D-2469-42A2-8AA1-661271EA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100E-2BE2-480D-9B77-43C3621868A7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0C1C-5A5A-4A0F-A6B8-47D9A3A8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63B3-B228-4513-BC95-10CDE6CA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E42C7-A9AF-4B0B-A4FF-24C6E8E7FB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842602" y="3246437"/>
            <a:ext cx="543339" cy="365125"/>
          </a:xfrm>
        </p:spPr>
        <p:txBody>
          <a:bodyPr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fld id="{3867E930-288D-4E23-AA22-AAD80279A2FF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76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E778-B668-4380-8900-6CD3D956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BBB57-0F4F-4EC2-9EC9-7A131A15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AE97-EC24-49D7-80CA-A510246E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8E6-5807-4B6F-BD9A-ACC1AAA58B68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107D-A0DA-4106-A71E-0001929D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49217-4D4C-4FCE-9CEE-7C73D53C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2CD0-ADA7-4831-BC63-4A4F72BC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FE80-4E50-4340-B454-319B49C35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ED14-F2BC-4C05-88D6-EE8BAC8F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D352C-DE07-4942-9649-51841CE1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6066-8C65-47F0-A7D5-892F3E235CF8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5979A-5131-474C-A1AE-F3E480B0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549C6-B274-4E06-BD42-9AC77E80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544A-E328-4C5B-AFAC-34C3308A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6135A-EC38-47EE-BA0A-EF399B0C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7CD45-9431-4A3E-B730-FF20EA40A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975FC-C1B6-4E44-A065-4A873F6CE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0AD59-89B3-4B51-8938-074C83403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C3C8F-072D-4945-A06B-BCAB96E8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E8F-9AF8-4EF7-A2AC-98004CB89870}" type="datetime1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CDAD1-B7A2-4B36-9554-F9D803DD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B75F7-F551-4112-9A8A-F145F62A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9144-03D9-4812-9AEF-FAD1E308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63E56-F801-42AF-B040-031B0B14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A338-08FD-4F73-B878-A718EFDE46E5}" type="datetime1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71E0F-74DB-4FDB-A76E-DD02496A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B1CE3-5487-427F-9D9D-5AEB7A1B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D7283B-6791-4E6C-9BED-9EDD524A1FAB}"/>
              </a:ext>
            </a:extLst>
          </p:cNvPr>
          <p:cNvGrpSpPr/>
          <p:nvPr userDrawn="1"/>
        </p:nvGrpSpPr>
        <p:grpSpPr>
          <a:xfrm>
            <a:off x="0" y="6274174"/>
            <a:ext cx="12192000" cy="583826"/>
            <a:chOff x="0" y="6274174"/>
            <a:chExt cx="12192000" cy="58382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FC582D-97A9-4A68-BECD-EAEA8F57D95E}"/>
                </a:ext>
              </a:extLst>
            </p:cNvPr>
            <p:cNvSpPr/>
            <p:nvPr/>
          </p:nvSpPr>
          <p:spPr>
            <a:xfrm>
              <a:off x="0" y="6583248"/>
              <a:ext cx="10467548" cy="274752"/>
            </a:xfrm>
            <a:custGeom>
              <a:avLst/>
              <a:gdLst>
                <a:gd name="connsiteX0" fmla="*/ 0 w 10467548"/>
                <a:gd name="connsiteY0" fmla="*/ 0 h 274752"/>
                <a:gd name="connsiteX1" fmla="*/ 10258525 w 10467548"/>
                <a:gd name="connsiteY1" fmla="*/ 0 h 274752"/>
                <a:gd name="connsiteX2" fmla="*/ 10467548 w 10467548"/>
                <a:gd name="connsiteY2" fmla="*/ 274752 h 274752"/>
                <a:gd name="connsiteX3" fmla="*/ 0 w 10467548"/>
                <a:gd name="connsiteY3" fmla="*/ 274752 h 27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7548" h="274752">
                  <a:moveTo>
                    <a:pt x="0" y="0"/>
                  </a:moveTo>
                  <a:lnTo>
                    <a:pt x="10258525" y="0"/>
                  </a:lnTo>
                  <a:lnTo>
                    <a:pt x="10467548" y="274752"/>
                  </a:lnTo>
                  <a:lnTo>
                    <a:pt x="0" y="27475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205795-11E1-4992-82B7-5F1F066D7A2E}"/>
                </a:ext>
              </a:extLst>
            </p:cNvPr>
            <p:cNvSpPr/>
            <p:nvPr/>
          </p:nvSpPr>
          <p:spPr>
            <a:xfrm>
              <a:off x="10104356" y="6274174"/>
              <a:ext cx="2087644" cy="583826"/>
            </a:xfrm>
            <a:custGeom>
              <a:avLst/>
              <a:gdLst>
                <a:gd name="connsiteX0" fmla="*/ 0 w 2087644"/>
                <a:gd name="connsiteY0" fmla="*/ 0 h 583826"/>
                <a:gd name="connsiteX1" fmla="*/ 2087644 w 2087644"/>
                <a:gd name="connsiteY1" fmla="*/ 0 h 583826"/>
                <a:gd name="connsiteX2" fmla="*/ 2087644 w 2087644"/>
                <a:gd name="connsiteY2" fmla="*/ 583826 h 583826"/>
                <a:gd name="connsiteX3" fmla="*/ 444157 w 2087644"/>
                <a:gd name="connsiteY3" fmla="*/ 583826 h 583826"/>
                <a:gd name="connsiteX4" fmla="*/ 0 w 2087644"/>
                <a:gd name="connsiteY4" fmla="*/ 0 h 58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644" h="583826">
                  <a:moveTo>
                    <a:pt x="0" y="0"/>
                  </a:moveTo>
                  <a:lnTo>
                    <a:pt x="2087644" y="0"/>
                  </a:lnTo>
                  <a:lnTo>
                    <a:pt x="2087644" y="583826"/>
                  </a:lnTo>
                  <a:lnTo>
                    <a:pt x="444157" y="583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1915D0-5D95-464B-A15B-FD868F2F7E9A}"/>
                </a:ext>
              </a:extLst>
            </p:cNvPr>
            <p:cNvSpPr/>
            <p:nvPr/>
          </p:nvSpPr>
          <p:spPr>
            <a:xfrm>
              <a:off x="11396869" y="634057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A302-B2EE-4AAD-B2B2-A987E262E67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799" y="6386616"/>
            <a:ext cx="543340" cy="365125"/>
          </a:xfrm>
        </p:spPr>
        <p:txBody>
          <a:bodyPr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fld id="{3867E930-288D-4E23-AA22-AAD80279A2FF}" type="slidenum">
              <a:rPr lang="en-US" smtClean="0"/>
              <a:pPr/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2470-A768-4953-B99E-9E08A42E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B910-956A-46AD-A284-34D9B04B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75105-A309-4615-BBDC-AD40A1E1F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68737-83C8-4BD7-A359-C5FA7315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603E-CC2B-41A0-84D4-9F8097F3F124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1D672-1277-4ABE-B1B5-BD5AC299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7CBCB-534D-41F6-A929-2D17B05C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7CF2-4C38-4BEC-A2D2-CC941985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08832-3AB7-4114-B30E-911A3EDEA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DA089-1188-49AB-9845-313EB1BD5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A1FB6-9D99-4C40-8F4B-3BDA016F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4B08-DD66-4949-8816-06789150AFE7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D46AD-2F70-4DF6-8B44-1744775C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9B8FF-ABD8-4C5F-9834-297D8430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2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7B032-CB2B-4070-8F6D-4B945C09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D5F69-2F9F-4A74-80AF-FC91190B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E7AB-B72D-43CA-8831-C6EA4A68D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D57D-6C7E-4B6B-8B8D-C789704BAA0D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D3F4-2B13-4D64-B0F3-4FC3127B6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38E3-61B9-4418-B5EE-D5642B44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E930-288D-4E23-AA22-AAD80279A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55B4946E-FA60-4536-8141-CC388EB59A0C}"/>
              </a:ext>
            </a:extLst>
          </p:cNvPr>
          <p:cNvGrpSpPr/>
          <p:nvPr/>
        </p:nvGrpSpPr>
        <p:grpSpPr>
          <a:xfrm>
            <a:off x="10300411" y="2910406"/>
            <a:ext cx="1608068" cy="2130906"/>
            <a:chOff x="9358712" y="2910406"/>
            <a:chExt cx="1608068" cy="2130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33D3F7-AB17-40A2-9541-2CAF3F45E673}"/>
                </a:ext>
              </a:extLst>
            </p:cNvPr>
            <p:cNvSpPr/>
            <p:nvPr/>
          </p:nvSpPr>
          <p:spPr>
            <a:xfrm>
              <a:off x="9358712" y="2910406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37508D-2301-4A50-B632-7AF37A65C98F}"/>
                </a:ext>
              </a:extLst>
            </p:cNvPr>
            <p:cNvSpPr/>
            <p:nvPr/>
          </p:nvSpPr>
          <p:spPr>
            <a:xfrm>
              <a:off x="9701612" y="2910406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3211DE-1C6B-41BC-BB14-A2C6527C6667}"/>
                </a:ext>
              </a:extLst>
            </p:cNvPr>
            <p:cNvSpPr/>
            <p:nvPr/>
          </p:nvSpPr>
          <p:spPr>
            <a:xfrm>
              <a:off x="10044512" y="2910406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8CAE5E-774A-44BE-9C86-E60D192EAF8C}"/>
                </a:ext>
              </a:extLst>
            </p:cNvPr>
            <p:cNvSpPr/>
            <p:nvPr/>
          </p:nvSpPr>
          <p:spPr>
            <a:xfrm>
              <a:off x="9358712" y="3181040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1618B1-62BB-4331-992A-CDDA05260F74}"/>
                </a:ext>
              </a:extLst>
            </p:cNvPr>
            <p:cNvSpPr/>
            <p:nvPr/>
          </p:nvSpPr>
          <p:spPr>
            <a:xfrm>
              <a:off x="9701612" y="3181040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AA76C8-BFAF-4A80-BE6C-D136E673A385}"/>
                </a:ext>
              </a:extLst>
            </p:cNvPr>
            <p:cNvSpPr/>
            <p:nvPr/>
          </p:nvSpPr>
          <p:spPr>
            <a:xfrm>
              <a:off x="10044512" y="3181040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22DF68-7323-4EE2-AED7-4EB33109A20A}"/>
                </a:ext>
              </a:extLst>
            </p:cNvPr>
            <p:cNvSpPr/>
            <p:nvPr/>
          </p:nvSpPr>
          <p:spPr>
            <a:xfrm>
              <a:off x="10387412" y="3181040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E57725-4A72-423D-B288-4FBE680B8AA0}"/>
                </a:ext>
              </a:extLst>
            </p:cNvPr>
            <p:cNvSpPr/>
            <p:nvPr/>
          </p:nvSpPr>
          <p:spPr>
            <a:xfrm>
              <a:off x="9358712" y="3451674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3A91F2-4C99-4EC8-8389-6BBA06492DFB}"/>
                </a:ext>
              </a:extLst>
            </p:cNvPr>
            <p:cNvSpPr/>
            <p:nvPr/>
          </p:nvSpPr>
          <p:spPr>
            <a:xfrm>
              <a:off x="9701612" y="3451674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71AF28-2ACC-4C9E-AF07-D49DAA1D9303}"/>
                </a:ext>
              </a:extLst>
            </p:cNvPr>
            <p:cNvSpPr/>
            <p:nvPr/>
          </p:nvSpPr>
          <p:spPr>
            <a:xfrm>
              <a:off x="10044512" y="3451674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FEA660-5A35-4AC0-B003-0A264EA79834}"/>
                </a:ext>
              </a:extLst>
            </p:cNvPr>
            <p:cNvSpPr/>
            <p:nvPr/>
          </p:nvSpPr>
          <p:spPr>
            <a:xfrm>
              <a:off x="10387412" y="3451674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6D013B-39A2-441A-825E-DD86E1DC006A}"/>
                </a:ext>
              </a:extLst>
            </p:cNvPr>
            <p:cNvSpPr/>
            <p:nvPr/>
          </p:nvSpPr>
          <p:spPr>
            <a:xfrm>
              <a:off x="10730312" y="3451674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B4AC67-92C3-4367-A868-127A321706AF}"/>
                </a:ext>
              </a:extLst>
            </p:cNvPr>
            <p:cNvSpPr/>
            <p:nvPr/>
          </p:nvSpPr>
          <p:spPr>
            <a:xfrm>
              <a:off x="9358712" y="3722308"/>
              <a:ext cx="236468" cy="236468"/>
            </a:xfrm>
            <a:prstGeom prst="ellipse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51827C-BE48-4C00-BBF8-8A134CE630C9}"/>
                </a:ext>
              </a:extLst>
            </p:cNvPr>
            <p:cNvSpPr/>
            <p:nvPr/>
          </p:nvSpPr>
          <p:spPr>
            <a:xfrm>
              <a:off x="9701612" y="3722308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E58ABB-2E67-448D-9628-45B453B18779}"/>
                </a:ext>
              </a:extLst>
            </p:cNvPr>
            <p:cNvSpPr/>
            <p:nvPr/>
          </p:nvSpPr>
          <p:spPr>
            <a:xfrm>
              <a:off x="10044512" y="3722308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00CF18-A97F-4026-86CC-9201A4556AC5}"/>
                </a:ext>
              </a:extLst>
            </p:cNvPr>
            <p:cNvSpPr/>
            <p:nvPr/>
          </p:nvSpPr>
          <p:spPr>
            <a:xfrm>
              <a:off x="10387412" y="3722308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C78C25-3EF5-46AE-A02C-04A0606AEB78}"/>
                </a:ext>
              </a:extLst>
            </p:cNvPr>
            <p:cNvSpPr/>
            <p:nvPr/>
          </p:nvSpPr>
          <p:spPr>
            <a:xfrm>
              <a:off x="9358712" y="3992942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0A21D91-5FD8-4973-88CE-FC1B7B2A5234}"/>
                </a:ext>
              </a:extLst>
            </p:cNvPr>
            <p:cNvSpPr/>
            <p:nvPr/>
          </p:nvSpPr>
          <p:spPr>
            <a:xfrm>
              <a:off x="9701612" y="3992942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3F6BB86-BE81-4CDE-B603-827C6271E67D}"/>
                </a:ext>
              </a:extLst>
            </p:cNvPr>
            <p:cNvSpPr/>
            <p:nvPr/>
          </p:nvSpPr>
          <p:spPr>
            <a:xfrm>
              <a:off x="10044512" y="3992942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CDB9C3-B61A-4797-97A8-7D1CE046E194}"/>
                </a:ext>
              </a:extLst>
            </p:cNvPr>
            <p:cNvSpPr/>
            <p:nvPr/>
          </p:nvSpPr>
          <p:spPr>
            <a:xfrm>
              <a:off x="10387412" y="3992942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80CFB60-BB45-4C17-A60E-B3B50C33BB11}"/>
                </a:ext>
              </a:extLst>
            </p:cNvPr>
            <p:cNvSpPr/>
            <p:nvPr/>
          </p:nvSpPr>
          <p:spPr>
            <a:xfrm>
              <a:off x="10730312" y="3992942"/>
              <a:ext cx="236468" cy="2364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68BEB0-FF6B-4A95-BB42-6303EC5EE7D1}"/>
                </a:ext>
              </a:extLst>
            </p:cNvPr>
            <p:cNvSpPr/>
            <p:nvPr/>
          </p:nvSpPr>
          <p:spPr>
            <a:xfrm>
              <a:off x="9358712" y="4263576"/>
              <a:ext cx="236468" cy="2364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5A4967F-FBF6-4837-8615-B27CE0C20719}"/>
                </a:ext>
              </a:extLst>
            </p:cNvPr>
            <p:cNvSpPr/>
            <p:nvPr/>
          </p:nvSpPr>
          <p:spPr>
            <a:xfrm>
              <a:off x="9701612" y="4263576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442E09-D899-436F-AFF7-99284C2DFD36}"/>
                </a:ext>
              </a:extLst>
            </p:cNvPr>
            <p:cNvSpPr/>
            <p:nvPr/>
          </p:nvSpPr>
          <p:spPr>
            <a:xfrm>
              <a:off x="10044512" y="4263576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A8AE314-2EDB-4B77-B804-E607438B83A8}"/>
                </a:ext>
              </a:extLst>
            </p:cNvPr>
            <p:cNvSpPr/>
            <p:nvPr/>
          </p:nvSpPr>
          <p:spPr>
            <a:xfrm>
              <a:off x="10387412" y="4263576"/>
              <a:ext cx="236468" cy="2364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4BCC0F4-75AE-48F1-B922-05BCF8E73588}"/>
                </a:ext>
              </a:extLst>
            </p:cNvPr>
            <p:cNvSpPr/>
            <p:nvPr/>
          </p:nvSpPr>
          <p:spPr>
            <a:xfrm>
              <a:off x="9358712" y="4534210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881D04-082F-4AEE-86A4-7C68844B533C}"/>
                </a:ext>
              </a:extLst>
            </p:cNvPr>
            <p:cNvSpPr/>
            <p:nvPr/>
          </p:nvSpPr>
          <p:spPr>
            <a:xfrm>
              <a:off x="9701612" y="4534210"/>
              <a:ext cx="236468" cy="236468"/>
            </a:xfrm>
            <a:prstGeom prst="ellipse">
              <a:avLst/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2EDCECF-D578-4EA5-99D3-5F00431C3088}"/>
                </a:ext>
              </a:extLst>
            </p:cNvPr>
            <p:cNvSpPr/>
            <p:nvPr/>
          </p:nvSpPr>
          <p:spPr>
            <a:xfrm>
              <a:off x="10044512" y="4534210"/>
              <a:ext cx="236468" cy="2364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7E27512-090F-4F1C-BF8F-E694F8ACD0FA}"/>
                </a:ext>
              </a:extLst>
            </p:cNvPr>
            <p:cNvSpPr/>
            <p:nvPr/>
          </p:nvSpPr>
          <p:spPr>
            <a:xfrm>
              <a:off x="10387412" y="4534210"/>
              <a:ext cx="236468" cy="2364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4AAB7A-2FA8-4E75-85C8-4C5496C0B644}"/>
                </a:ext>
              </a:extLst>
            </p:cNvPr>
            <p:cNvSpPr/>
            <p:nvPr/>
          </p:nvSpPr>
          <p:spPr>
            <a:xfrm>
              <a:off x="9701612" y="4804844"/>
              <a:ext cx="236468" cy="2364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77C889-530B-4C45-AA03-0E7D38163F15}"/>
                </a:ext>
              </a:extLst>
            </p:cNvPr>
            <p:cNvSpPr/>
            <p:nvPr/>
          </p:nvSpPr>
          <p:spPr>
            <a:xfrm>
              <a:off x="10387412" y="4804844"/>
              <a:ext cx="236468" cy="2364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5D7E81-A85C-49ED-8930-748C569D110A}"/>
              </a:ext>
            </a:extLst>
          </p:cNvPr>
          <p:cNvCxnSpPr>
            <a:cxnSpLocks/>
          </p:cNvCxnSpPr>
          <p:nvPr/>
        </p:nvCxnSpPr>
        <p:spPr>
          <a:xfrm>
            <a:off x="5454316" y="2692021"/>
            <a:ext cx="6583009" cy="0"/>
          </a:xfrm>
          <a:prstGeom prst="line">
            <a:avLst/>
          </a:prstGeom>
          <a:ln w="28575">
            <a:solidFill>
              <a:srgbClr val="18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D0777F-764B-4F19-B5B1-4694B4C01E61}"/>
              </a:ext>
            </a:extLst>
          </p:cNvPr>
          <p:cNvCxnSpPr>
            <a:cxnSpLocks/>
          </p:cNvCxnSpPr>
          <p:nvPr/>
        </p:nvCxnSpPr>
        <p:spPr>
          <a:xfrm>
            <a:off x="10067502" y="1313597"/>
            <a:ext cx="0" cy="4230806"/>
          </a:xfrm>
          <a:prstGeom prst="line">
            <a:avLst/>
          </a:prstGeom>
          <a:ln w="28575">
            <a:solidFill>
              <a:srgbClr val="18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510E6E4-04DA-431C-9FB0-A5F56608338A}"/>
              </a:ext>
            </a:extLst>
          </p:cNvPr>
          <p:cNvSpPr txBox="1"/>
          <p:nvPr/>
        </p:nvSpPr>
        <p:spPr>
          <a:xfrm>
            <a:off x="4625217" y="1599796"/>
            <a:ext cx="5387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>
                <a:solidFill>
                  <a:srgbClr val="C00000"/>
                </a:solidFill>
              </a:rPr>
              <a:t>ONLINE COURSE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75038A-1E5E-45CE-9FBD-76FBC526F8AD}"/>
              </a:ext>
            </a:extLst>
          </p:cNvPr>
          <p:cNvSpPr txBox="1"/>
          <p:nvPr/>
        </p:nvSpPr>
        <p:spPr>
          <a:xfrm>
            <a:off x="6393008" y="2845145"/>
            <a:ext cx="36199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QUIZ EXAM ON</a:t>
            </a:r>
          </a:p>
          <a:p>
            <a:pPr algn="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GENERAL</a:t>
            </a:r>
          </a:p>
          <a:p>
            <a:pPr algn="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KNOWLEDGE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A83451-643C-450D-A4B6-CB612EF59076}"/>
              </a:ext>
            </a:extLst>
          </p:cNvPr>
          <p:cNvGrpSpPr/>
          <p:nvPr/>
        </p:nvGrpSpPr>
        <p:grpSpPr>
          <a:xfrm>
            <a:off x="-625334" y="0"/>
            <a:ext cx="5350730" cy="6858000"/>
            <a:chOff x="-625334" y="0"/>
            <a:chExt cx="5350730" cy="685800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08A46C8-57A6-4B2B-939A-0EC61AC4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6858000"/>
            </a:xfrm>
            <a:custGeom>
              <a:avLst/>
              <a:gdLst>
                <a:gd name="connsiteX0" fmla="*/ 0 w 4572000"/>
                <a:gd name="connsiteY0" fmla="*/ 0 h 6858000"/>
                <a:gd name="connsiteX1" fmla="*/ 2355899 w 4572000"/>
                <a:gd name="connsiteY1" fmla="*/ 0 h 6858000"/>
                <a:gd name="connsiteX2" fmla="*/ 4572000 w 4572000"/>
                <a:gd name="connsiteY2" fmla="*/ 4137610 h 6858000"/>
                <a:gd name="connsiteX3" fmla="*/ 4572000 w 4572000"/>
                <a:gd name="connsiteY3" fmla="*/ 4143595 h 6858000"/>
                <a:gd name="connsiteX4" fmla="*/ 1118714 w 4572000"/>
                <a:gd name="connsiteY4" fmla="*/ 6858000 h 6858000"/>
                <a:gd name="connsiteX5" fmla="*/ 0 w 4572000"/>
                <a:gd name="connsiteY5" fmla="*/ 6858000 h 6858000"/>
                <a:gd name="connsiteX6" fmla="*/ 0 w 4572000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0" h="6858000">
                  <a:moveTo>
                    <a:pt x="0" y="0"/>
                  </a:moveTo>
                  <a:lnTo>
                    <a:pt x="2355899" y="0"/>
                  </a:lnTo>
                  <a:lnTo>
                    <a:pt x="4572000" y="4137610"/>
                  </a:lnTo>
                  <a:lnTo>
                    <a:pt x="4572000" y="4143595"/>
                  </a:lnTo>
                  <a:lnTo>
                    <a:pt x="111871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0A54A1C-0748-4989-9C79-E2EDE215A62E}"/>
                </a:ext>
              </a:extLst>
            </p:cNvPr>
            <p:cNvSpPr/>
            <p:nvPr/>
          </p:nvSpPr>
          <p:spPr>
            <a:xfrm rot="13885889">
              <a:off x="-378614" y="785895"/>
              <a:ext cx="4857290" cy="5350730"/>
            </a:xfrm>
            <a:custGeom>
              <a:avLst/>
              <a:gdLst>
                <a:gd name="connsiteX0" fmla="*/ 4722274 w 4857290"/>
                <a:gd name="connsiteY0" fmla="*/ 5350730 h 5350730"/>
                <a:gd name="connsiteX1" fmla="*/ 191163 w 4857290"/>
                <a:gd name="connsiteY1" fmla="*/ 4507757 h 5350730"/>
                <a:gd name="connsiteX2" fmla="*/ 191163 w 4857290"/>
                <a:gd name="connsiteY2" fmla="*/ 4507757 h 5350730"/>
                <a:gd name="connsiteX3" fmla="*/ 1 w 4857290"/>
                <a:gd name="connsiteY3" fmla="*/ 4472193 h 5350730"/>
                <a:gd name="connsiteX4" fmla="*/ 1 w 4857290"/>
                <a:gd name="connsiteY4" fmla="*/ 4277751 h 5350730"/>
                <a:gd name="connsiteX5" fmla="*/ 0 w 4857290"/>
                <a:gd name="connsiteY5" fmla="*/ 4277751 h 5350730"/>
                <a:gd name="connsiteX6" fmla="*/ 1 w 4857290"/>
                <a:gd name="connsiteY6" fmla="*/ 239733 h 5350730"/>
                <a:gd name="connsiteX7" fmla="*/ 191162 w 4857290"/>
                <a:gd name="connsiteY7" fmla="*/ 0 h 5350730"/>
                <a:gd name="connsiteX8" fmla="*/ 191162 w 4857290"/>
                <a:gd name="connsiteY8" fmla="*/ 4313315 h 5350730"/>
                <a:gd name="connsiteX9" fmla="*/ 191163 w 4857290"/>
                <a:gd name="connsiteY9" fmla="*/ 4313315 h 5350730"/>
                <a:gd name="connsiteX10" fmla="*/ 191163 w 4857290"/>
                <a:gd name="connsiteY10" fmla="*/ 4313316 h 5350730"/>
                <a:gd name="connsiteX11" fmla="*/ 4857290 w 4857290"/>
                <a:gd name="connsiteY11" fmla="*/ 5181406 h 535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7290" h="5350730">
                  <a:moveTo>
                    <a:pt x="4722274" y="5350730"/>
                  </a:moveTo>
                  <a:lnTo>
                    <a:pt x="191163" y="4507757"/>
                  </a:lnTo>
                  <a:lnTo>
                    <a:pt x="191163" y="4507757"/>
                  </a:lnTo>
                  <a:lnTo>
                    <a:pt x="1" y="4472193"/>
                  </a:lnTo>
                  <a:lnTo>
                    <a:pt x="1" y="4277751"/>
                  </a:lnTo>
                  <a:lnTo>
                    <a:pt x="0" y="4277751"/>
                  </a:lnTo>
                  <a:lnTo>
                    <a:pt x="1" y="239733"/>
                  </a:lnTo>
                  <a:lnTo>
                    <a:pt x="191162" y="0"/>
                  </a:lnTo>
                  <a:lnTo>
                    <a:pt x="191162" y="4313315"/>
                  </a:lnTo>
                  <a:lnTo>
                    <a:pt x="191163" y="4313315"/>
                  </a:lnTo>
                  <a:lnTo>
                    <a:pt x="191163" y="4313316"/>
                  </a:lnTo>
                  <a:lnTo>
                    <a:pt x="4857290" y="5181406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8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AF60FB-6DC8-4C3E-B5C0-2D74BC8A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8" t="-11167" r="41422" b="100000"/>
          <a:stretch>
            <a:fillRect/>
          </a:stretch>
        </p:blipFill>
        <p:spPr>
          <a:xfrm>
            <a:off x="6506297" y="-765808"/>
            <a:ext cx="1413122" cy="765808"/>
          </a:xfrm>
          <a:custGeom>
            <a:avLst/>
            <a:gdLst>
              <a:gd name="connsiteX0" fmla="*/ 1347243 w 1413122"/>
              <a:gd name="connsiteY0" fmla="*/ 0 h 765808"/>
              <a:gd name="connsiteX1" fmla="*/ 1413122 w 1413122"/>
              <a:gd name="connsiteY1" fmla="*/ 400702 h 765808"/>
              <a:gd name="connsiteX2" fmla="*/ 633109 w 1413122"/>
              <a:gd name="connsiteY2" fmla="*/ 745268 h 765808"/>
              <a:gd name="connsiteX3" fmla="*/ 606727 w 1413122"/>
              <a:gd name="connsiteY3" fmla="*/ 765808 h 765808"/>
              <a:gd name="connsiteX4" fmla="*/ 0 w 1413122"/>
              <a:gd name="connsiteY4" fmla="*/ 765808 h 765808"/>
              <a:gd name="connsiteX5" fmla="*/ 71354 w 1413122"/>
              <a:gd name="connsiteY5" fmla="*/ 691153 h 765808"/>
              <a:gd name="connsiteX6" fmla="*/ 1347243 w 1413122"/>
              <a:gd name="connsiteY6" fmla="*/ 0 h 7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122" h="765808">
                <a:moveTo>
                  <a:pt x="1347243" y="0"/>
                </a:moveTo>
                <a:lnTo>
                  <a:pt x="1413122" y="400702"/>
                </a:lnTo>
                <a:cubicBezTo>
                  <a:pt x="1134143" y="458661"/>
                  <a:pt x="872088" y="576401"/>
                  <a:pt x="633109" y="745268"/>
                </a:cubicBezTo>
                <a:lnTo>
                  <a:pt x="606727" y="765808"/>
                </a:lnTo>
                <a:lnTo>
                  <a:pt x="0" y="765808"/>
                </a:lnTo>
                <a:lnTo>
                  <a:pt x="71354" y="691153"/>
                </a:lnTo>
                <a:cubicBezTo>
                  <a:pt x="439411" y="336361"/>
                  <a:pt x="872526" y="95601"/>
                  <a:pt x="1347243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A3314-10B9-4C44-ADDC-1A61C52AC484}"/>
              </a:ext>
            </a:extLst>
          </p:cNvPr>
          <p:cNvSpPr txBox="1"/>
          <p:nvPr/>
        </p:nvSpPr>
        <p:spPr>
          <a:xfrm>
            <a:off x="3159411" y="2828836"/>
            <a:ext cx="587317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16512-9555-4BE9-9555-7EA9592D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64B3AA8-D254-47A5-8881-78B0F5130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t="4560" b="11223"/>
          <a:stretch/>
        </p:blipFill>
        <p:spPr>
          <a:xfrm>
            <a:off x="1" y="0"/>
            <a:ext cx="12191999" cy="627246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03C3F3A-EF1D-4A31-95AE-12FEA46EAD36}"/>
              </a:ext>
            </a:extLst>
          </p:cNvPr>
          <p:cNvSpPr/>
          <p:nvPr/>
        </p:nvSpPr>
        <p:spPr>
          <a:xfrm>
            <a:off x="0" y="0"/>
            <a:ext cx="12192000" cy="62724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F01029-E8B7-482D-8BC8-1F71F05D7C8C}"/>
              </a:ext>
            </a:extLst>
          </p:cNvPr>
          <p:cNvSpPr/>
          <p:nvPr/>
        </p:nvSpPr>
        <p:spPr>
          <a:xfrm>
            <a:off x="377132" y="2644062"/>
            <a:ext cx="4128056" cy="1569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7183C-8A92-49D1-8F88-BCC5F1131B1D}"/>
              </a:ext>
            </a:extLst>
          </p:cNvPr>
          <p:cNvSpPr txBox="1"/>
          <p:nvPr/>
        </p:nvSpPr>
        <p:spPr>
          <a:xfrm>
            <a:off x="902118" y="2967336"/>
            <a:ext cx="3078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QUIZ EXAM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2</a:t>
            </a:fld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05285D3-1189-4DAA-AD4F-BB70355E28F3}"/>
              </a:ext>
            </a:extLst>
          </p:cNvPr>
          <p:cNvSpPr/>
          <p:nvPr/>
        </p:nvSpPr>
        <p:spPr>
          <a:xfrm rot="19853708" flipV="1">
            <a:off x="5387652" y="-1765743"/>
            <a:ext cx="4715267" cy="9803950"/>
          </a:xfrm>
          <a:custGeom>
            <a:avLst/>
            <a:gdLst>
              <a:gd name="connsiteX0" fmla="*/ 0 w 4715267"/>
              <a:gd name="connsiteY0" fmla="*/ 2625009 h 9803950"/>
              <a:gd name="connsiteX1" fmla="*/ 4715267 w 4715267"/>
              <a:gd name="connsiteY1" fmla="*/ 0 h 9803950"/>
              <a:gd name="connsiteX2" fmla="*/ 4715266 w 4715267"/>
              <a:gd name="connsiteY2" fmla="*/ 7178942 h 9803950"/>
              <a:gd name="connsiteX3" fmla="*/ 0 w 4715267"/>
              <a:gd name="connsiteY3" fmla="*/ 9803950 h 980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5267" h="9803950">
                <a:moveTo>
                  <a:pt x="0" y="2625009"/>
                </a:moveTo>
                <a:lnTo>
                  <a:pt x="4715267" y="0"/>
                </a:lnTo>
                <a:lnTo>
                  <a:pt x="4715266" y="7178942"/>
                </a:lnTo>
                <a:lnTo>
                  <a:pt x="0" y="9803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6FCB1C-82BB-4A82-A46C-41715DBDC739}"/>
              </a:ext>
            </a:extLst>
          </p:cNvPr>
          <p:cNvGrpSpPr/>
          <p:nvPr/>
        </p:nvGrpSpPr>
        <p:grpSpPr>
          <a:xfrm>
            <a:off x="4677337" y="1578144"/>
            <a:ext cx="4843527" cy="1021556"/>
            <a:chOff x="4505188" y="1182813"/>
            <a:chExt cx="4843527" cy="102155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25CBE24-815E-4538-B9A2-D7768E1EC9E4}"/>
                </a:ext>
              </a:extLst>
            </p:cNvPr>
            <p:cNvGrpSpPr/>
            <p:nvPr/>
          </p:nvGrpSpPr>
          <p:grpSpPr>
            <a:xfrm>
              <a:off x="5952232" y="1277354"/>
              <a:ext cx="3396483" cy="769441"/>
              <a:chOff x="5952232" y="1277354"/>
              <a:chExt cx="3396483" cy="769441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45C5F43-7E78-4576-A2A0-1CD7F07B679C}"/>
                  </a:ext>
                </a:extLst>
              </p:cNvPr>
              <p:cNvSpPr/>
              <p:nvPr/>
            </p:nvSpPr>
            <p:spPr>
              <a:xfrm>
                <a:off x="5952232" y="1277358"/>
                <a:ext cx="3396483" cy="7694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A0C856-5A22-4B13-BF9F-7CDBBAEC59ED}"/>
                  </a:ext>
                </a:extLst>
              </p:cNvPr>
              <p:cNvSpPr txBox="1"/>
              <p:nvPr/>
            </p:nvSpPr>
            <p:spPr>
              <a:xfrm>
                <a:off x="6029806" y="1277354"/>
                <a:ext cx="3241334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70C0"/>
                    </a:solidFill>
                  </a:rPr>
                  <a:t>Technology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DAD3090-53E5-4926-9462-4F3A4BCBB68A}"/>
                </a:ext>
              </a:extLst>
            </p:cNvPr>
            <p:cNvGrpSpPr/>
            <p:nvPr/>
          </p:nvGrpSpPr>
          <p:grpSpPr>
            <a:xfrm>
              <a:off x="4505188" y="1182813"/>
              <a:ext cx="1021556" cy="1021556"/>
              <a:chOff x="4505188" y="1182813"/>
              <a:chExt cx="1021556" cy="102155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F9CB6DB-2A25-44C0-A93F-2E1F261FD938}"/>
                  </a:ext>
                </a:extLst>
              </p:cNvPr>
              <p:cNvSpPr/>
              <p:nvPr/>
            </p:nvSpPr>
            <p:spPr>
              <a:xfrm>
                <a:off x="4505188" y="1182813"/>
                <a:ext cx="1021556" cy="102155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Internet">
                <a:extLst>
                  <a:ext uri="{FF2B5EF4-FFF2-40B4-BE49-F238E27FC236}">
                    <a16:creationId xmlns:a16="http://schemas.microsoft.com/office/drawing/2014/main" id="{B6A141FC-92F9-48FB-8FB6-0E747AA61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41646" y="1419271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7E471E-B3AB-4A8E-8D4D-F826E34303AF}"/>
              </a:ext>
            </a:extLst>
          </p:cNvPr>
          <p:cNvGrpSpPr/>
          <p:nvPr/>
        </p:nvGrpSpPr>
        <p:grpSpPr>
          <a:xfrm>
            <a:off x="5339741" y="2791422"/>
            <a:ext cx="4811087" cy="1021556"/>
            <a:chOff x="5410947" y="2868974"/>
            <a:chExt cx="4811087" cy="10215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52D280-02EF-4099-B2F9-F19304A5D9CC}"/>
                </a:ext>
              </a:extLst>
            </p:cNvPr>
            <p:cNvGrpSpPr/>
            <p:nvPr/>
          </p:nvGrpSpPr>
          <p:grpSpPr>
            <a:xfrm>
              <a:off x="6829610" y="2995032"/>
              <a:ext cx="3392424" cy="769441"/>
              <a:chOff x="6829610" y="2995032"/>
              <a:chExt cx="3392424" cy="769441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9F6BFDF-DA0E-41D1-8A77-81B1BE1681C6}"/>
                  </a:ext>
                </a:extLst>
              </p:cNvPr>
              <p:cNvSpPr/>
              <p:nvPr/>
            </p:nvSpPr>
            <p:spPr>
              <a:xfrm>
                <a:off x="6829610" y="2995036"/>
                <a:ext cx="3392424" cy="7694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196DB-9B61-4D26-90EF-DEECF8D690EC}"/>
                  </a:ext>
                </a:extLst>
              </p:cNvPr>
              <p:cNvSpPr txBox="1"/>
              <p:nvPr/>
            </p:nvSpPr>
            <p:spPr>
              <a:xfrm>
                <a:off x="7314529" y="2995032"/>
                <a:ext cx="2422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70C0"/>
                    </a:solidFill>
                  </a:rPr>
                  <a:t>Literature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4386B08-FD0B-4C45-B646-A2830ECACA42}"/>
                </a:ext>
              </a:extLst>
            </p:cNvPr>
            <p:cNvGrpSpPr/>
            <p:nvPr/>
          </p:nvGrpSpPr>
          <p:grpSpPr>
            <a:xfrm>
              <a:off x="5410947" y="2868974"/>
              <a:ext cx="1021556" cy="1021556"/>
              <a:chOff x="5410947" y="2868974"/>
              <a:chExt cx="1021556" cy="102155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334E97-72CB-4043-867E-9BA28018E743}"/>
                  </a:ext>
                </a:extLst>
              </p:cNvPr>
              <p:cNvSpPr/>
              <p:nvPr/>
            </p:nvSpPr>
            <p:spPr>
              <a:xfrm>
                <a:off x="5410947" y="2868974"/>
                <a:ext cx="1021556" cy="102155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 descr="Books">
                <a:extLst>
                  <a:ext uri="{FF2B5EF4-FFF2-40B4-BE49-F238E27FC236}">
                    <a16:creationId xmlns:a16="http://schemas.microsoft.com/office/drawing/2014/main" id="{F35223CE-E1BC-4266-A1A7-1F0F6261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47405" y="3105432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473DED-53FF-41D4-8662-001BD427CAC0}"/>
              </a:ext>
            </a:extLst>
          </p:cNvPr>
          <p:cNvGrpSpPr/>
          <p:nvPr/>
        </p:nvGrpSpPr>
        <p:grpSpPr>
          <a:xfrm>
            <a:off x="6049731" y="4004699"/>
            <a:ext cx="4809770" cy="1021556"/>
            <a:chOff x="6331878" y="4555134"/>
            <a:chExt cx="4809770" cy="102155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E1620FC-610A-46FB-A1C2-2360D6E0F921}"/>
                </a:ext>
              </a:extLst>
            </p:cNvPr>
            <p:cNvGrpSpPr/>
            <p:nvPr/>
          </p:nvGrpSpPr>
          <p:grpSpPr>
            <a:xfrm>
              <a:off x="7749224" y="4681192"/>
              <a:ext cx="3392424" cy="769441"/>
              <a:chOff x="7749224" y="4681192"/>
              <a:chExt cx="3392424" cy="76944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2D562E8-375D-4A0E-8C2E-70869F01DF8E}"/>
                  </a:ext>
                </a:extLst>
              </p:cNvPr>
              <p:cNvSpPr/>
              <p:nvPr/>
            </p:nvSpPr>
            <p:spPr>
              <a:xfrm>
                <a:off x="7749224" y="4681196"/>
                <a:ext cx="3392424" cy="7694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B173B5-B0F6-4CC3-B771-57999076225A}"/>
                  </a:ext>
                </a:extLst>
              </p:cNvPr>
              <p:cNvSpPr txBox="1"/>
              <p:nvPr/>
            </p:nvSpPr>
            <p:spPr>
              <a:xfrm>
                <a:off x="8622133" y="4681192"/>
                <a:ext cx="164660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70C0"/>
                    </a:solidFill>
                  </a:rPr>
                  <a:t>Sports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B8EE46A-D32F-4D65-96B3-5C9A668AA4B8}"/>
                </a:ext>
              </a:extLst>
            </p:cNvPr>
            <p:cNvGrpSpPr/>
            <p:nvPr/>
          </p:nvGrpSpPr>
          <p:grpSpPr>
            <a:xfrm>
              <a:off x="6331878" y="4555134"/>
              <a:ext cx="1021556" cy="1021556"/>
              <a:chOff x="6331878" y="4555134"/>
              <a:chExt cx="1021556" cy="1021556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4391BE8-B763-4386-83B7-3A06C5EAABA4}"/>
                  </a:ext>
                </a:extLst>
              </p:cNvPr>
              <p:cNvSpPr/>
              <p:nvPr/>
            </p:nvSpPr>
            <p:spPr>
              <a:xfrm>
                <a:off x="6331878" y="4555134"/>
                <a:ext cx="1021556" cy="102155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Graphic 23" descr="Volleyball">
                <a:extLst>
                  <a:ext uri="{FF2B5EF4-FFF2-40B4-BE49-F238E27FC236}">
                    <a16:creationId xmlns:a16="http://schemas.microsoft.com/office/drawing/2014/main" id="{59693482-73D7-48AF-9122-69E1057D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566235" y="4791592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E1E95C-1C50-46BA-A0EC-D8DA08D86AF8}"/>
              </a:ext>
            </a:extLst>
          </p:cNvPr>
          <p:cNvSpPr txBox="1"/>
          <p:nvPr/>
        </p:nvSpPr>
        <p:spPr>
          <a:xfrm>
            <a:off x="4167116" y="46422"/>
            <a:ext cx="3857768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700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7C6AE-A28B-45BD-A363-F203D8CC4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EA5F80-A7FC-4875-93B2-A29B8068867A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83E67-CABD-4B84-980E-659B6ECFFC54}"/>
              </a:ext>
            </a:extLst>
          </p:cNvPr>
          <p:cNvSpPr txBox="1"/>
          <p:nvPr/>
        </p:nvSpPr>
        <p:spPr>
          <a:xfrm>
            <a:off x="1051682" y="1471089"/>
            <a:ext cx="10735506" cy="1429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A quiz is a form of game or mind sport in which players attempt to answer questions correctly. It is a game to test knowledge about a certain subject. In some countries, a quiz is also a brief assessment used in education and similar fields to measure growth in knowledge, abilities, and/or skills.</a:t>
            </a: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BB6A1-9BEA-4451-AE0A-BCA1EB215006}"/>
              </a:ext>
            </a:extLst>
          </p:cNvPr>
          <p:cNvSpPr txBox="1"/>
          <p:nvPr/>
        </p:nvSpPr>
        <p:spPr>
          <a:xfrm>
            <a:off x="3564743" y="46422"/>
            <a:ext cx="506251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About Quiz Exam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7FD80CC-E138-4985-B1C3-F82ADCC056EA}"/>
              </a:ext>
            </a:extLst>
          </p:cNvPr>
          <p:cNvSpPr/>
          <p:nvPr/>
        </p:nvSpPr>
        <p:spPr>
          <a:xfrm>
            <a:off x="404812" y="1471089"/>
            <a:ext cx="532263" cy="8188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7109A-028D-4C45-9747-37C7E350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3F0C-2956-4052-987B-A20F6BB8960D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0A82-AE20-40F2-99C9-B720F48B7EBC}"/>
              </a:ext>
            </a:extLst>
          </p:cNvPr>
          <p:cNvSpPr txBox="1"/>
          <p:nvPr/>
        </p:nvSpPr>
        <p:spPr>
          <a:xfrm>
            <a:off x="1505803" y="46422"/>
            <a:ext cx="918039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Quiz Questions on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F416-87EF-446F-AD99-97C24C1B05E2}"/>
              </a:ext>
            </a:extLst>
          </p:cNvPr>
          <p:cNvSpPr txBox="1"/>
          <p:nvPr/>
        </p:nvSpPr>
        <p:spPr>
          <a:xfrm>
            <a:off x="410236" y="1692326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1. What is the meaning of VPN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6FC31-1CAA-4B19-9FF2-B6516171B09D}"/>
              </a:ext>
            </a:extLst>
          </p:cNvPr>
          <p:cNvSpPr txBox="1"/>
          <p:nvPr/>
        </p:nvSpPr>
        <p:spPr>
          <a:xfrm>
            <a:off x="669543" y="224478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Virtual Private Network          b) Virtual PC Network          c) Valuable Private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BAEDA-0CE0-44CD-958E-0C5F5756E285}"/>
              </a:ext>
            </a:extLst>
          </p:cNvPr>
          <p:cNvSpPr txBox="1"/>
          <p:nvPr/>
        </p:nvSpPr>
        <p:spPr>
          <a:xfrm>
            <a:off x="410236" y="2783999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. What is the meaning of RAM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BF91-3D02-4F8D-B23E-7F09A5C9EAED}"/>
              </a:ext>
            </a:extLst>
          </p:cNvPr>
          <p:cNvSpPr txBox="1"/>
          <p:nvPr/>
        </p:nvSpPr>
        <p:spPr>
          <a:xfrm>
            <a:off x="669543" y="3336457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Read Access Memory          b) Random Access Memory           c) Random Acquired Memory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3592-5036-4C35-9E7F-20B224779E49}"/>
              </a:ext>
            </a:extLst>
          </p:cNvPr>
          <p:cNvSpPr txBox="1"/>
          <p:nvPr/>
        </p:nvSpPr>
        <p:spPr>
          <a:xfrm>
            <a:off x="410236" y="3961603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3. What is the meaning of ROM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21A46-69CC-4395-9571-2A32FE90D377}"/>
              </a:ext>
            </a:extLst>
          </p:cNvPr>
          <p:cNvSpPr txBox="1"/>
          <p:nvPr/>
        </p:nvSpPr>
        <p:spPr>
          <a:xfrm>
            <a:off x="410236" y="5015392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4. What is the meaning of USB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92C6-F692-452C-880A-2F8B7CEC88A7}"/>
              </a:ext>
            </a:extLst>
          </p:cNvPr>
          <p:cNvSpPr txBox="1"/>
          <p:nvPr/>
        </p:nvSpPr>
        <p:spPr>
          <a:xfrm>
            <a:off x="753872" y="453466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Read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Only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Memory          b) Random Access Memory           c) Random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Only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Memory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8DE2-D427-4E44-877A-D7696B1AA23B}"/>
              </a:ext>
            </a:extLst>
          </p:cNvPr>
          <p:cNvSpPr txBox="1"/>
          <p:nvPr/>
        </p:nvSpPr>
        <p:spPr>
          <a:xfrm>
            <a:off x="753872" y="5588395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niversal Base Series          b)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U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niversal Serial Bus           c)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Uninstall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Bus Series </a:t>
            </a:r>
          </a:p>
        </p:txBody>
      </p:sp>
    </p:spTree>
    <p:extLst>
      <p:ext uri="{BB962C8B-B14F-4D97-AF65-F5344CB8AC3E}">
        <p14:creationId xmlns:p14="http://schemas.microsoft.com/office/powerpoint/2010/main" val="33801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7109A-028D-4C45-9747-37C7E350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3F0C-2956-4052-987B-A20F6BB8960D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0A82-AE20-40F2-99C9-B720F48B7EBC}"/>
              </a:ext>
            </a:extLst>
          </p:cNvPr>
          <p:cNvSpPr txBox="1"/>
          <p:nvPr/>
        </p:nvSpPr>
        <p:spPr>
          <a:xfrm>
            <a:off x="1505803" y="46422"/>
            <a:ext cx="918039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Quiz Questions on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F416-87EF-446F-AD99-97C24C1B05E2}"/>
              </a:ext>
            </a:extLst>
          </p:cNvPr>
          <p:cNvSpPr txBox="1"/>
          <p:nvPr/>
        </p:nvSpPr>
        <p:spPr>
          <a:xfrm>
            <a:off x="410236" y="1692326"/>
            <a:ext cx="10684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5.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In which decade was the American Institute of Electrical Engineers (AIEE) founded?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6FC31-1CAA-4B19-9FF2-B6516171B09D}"/>
              </a:ext>
            </a:extLst>
          </p:cNvPr>
          <p:cNvSpPr txBox="1"/>
          <p:nvPr/>
        </p:nvSpPr>
        <p:spPr>
          <a:xfrm>
            <a:off x="669543" y="224478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1850s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1880s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1930s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BAEDA-0CE0-44CD-958E-0C5F5756E285}"/>
              </a:ext>
            </a:extLst>
          </p:cNvPr>
          <p:cNvSpPr txBox="1"/>
          <p:nvPr/>
        </p:nvSpPr>
        <p:spPr>
          <a:xfrm>
            <a:off x="410236" y="2783999"/>
            <a:ext cx="98801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What is part of a database that holds only one type of information?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BF91-3D02-4F8D-B23E-7F09A5C9EAED}"/>
              </a:ext>
            </a:extLst>
          </p:cNvPr>
          <p:cNvSpPr txBox="1"/>
          <p:nvPr/>
        </p:nvSpPr>
        <p:spPr>
          <a:xfrm>
            <a:off x="669543" y="3336457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Report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Field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Record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3592-5036-4C35-9E7F-20B224779E49}"/>
              </a:ext>
            </a:extLst>
          </p:cNvPr>
          <p:cNvSpPr txBox="1"/>
          <p:nvPr/>
        </p:nvSpPr>
        <p:spPr>
          <a:xfrm>
            <a:off x="410236" y="3961603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7. OS computer abbreviation usually means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21A46-69CC-4395-9571-2A32FE90D377}"/>
              </a:ext>
            </a:extLst>
          </p:cNvPr>
          <p:cNvSpPr txBox="1"/>
          <p:nvPr/>
        </p:nvSpPr>
        <p:spPr>
          <a:xfrm>
            <a:off x="410235" y="5015392"/>
            <a:ext cx="78603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8. .MOV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extension refers usually to what kind of file?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92C6-F692-452C-880A-2F8B7CEC88A7}"/>
              </a:ext>
            </a:extLst>
          </p:cNvPr>
          <p:cNvSpPr txBox="1"/>
          <p:nvPr/>
        </p:nvSpPr>
        <p:spPr>
          <a:xfrm>
            <a:off x="753872" y="453466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Order of Significance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Open Software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Operating System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8DE2-D427-4E44-877A-D7696B1AA23B}"/>
              </a:ext>
            </a:extLst>
          </p:cNvPr>
          <p:cNvSpPr txBox="1"/>
          <p:nvPr/>
        </p:nvSpPr>
        <p:spPr>
          <a:xfrm>
            <a:off x="753872" y="5588395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Image file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Animation/movie file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MS Office document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7109A-028D-4C45-9747-37C7E350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3F0C-2956-4052-987B-A20F6BB8960D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0A82-AE20-40F2-99C9-B720F48B7EBC}"/>
              </a:ext>
            </a:extLst>
          </p:cNvPr>
          <p:cNvSpPr txBox="1"/>
          <p:nvPr/>
        </p:nvSpPr>
        <p:spPr>
          <a:xfrm>
            <a:off x="1505803" y="46422"/>
            <a:ext cx="918039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Quiz Questions on Literature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F416-87EF-446F-AD99-97C24C1B05E2}"/>
              </a:ext>
            </a:extLst>
          </p:cNvPr>
          <p:cNvSpPr txBox="1"/>
          <p:nvPr/>
        </p:nvSpPr>
        <p:spPr>
          <a:xfrm>
            <a:off x="410235" y="1692326"/>
            <a:ext cx="105079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1. Tweedledum and Tweedledee are two characters of which Children’s book?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6FC31-1CAA-4B19-9FF2-B6516171B09D}"/>
              </a:ext>
            </a:extLst>
          </p:cNvPr>
          <p:cNvSpPr txBox="1"/>
          <p:nvPr/>
        </p:nvSpPr>
        <p:spPr>
          <a:xfrm>
            <a:off x="669543" y="224478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Alice in Wonderland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Alice in land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Jhon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in Wonderland 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BAEDA-0CE0-44CD-958E-0C5F5756E285}"/>
              </a:ext>
            </a:extLst>
          </p:cNvPr>
          <p:cNvSpPr txBox="1"/>
          <p:nvPr/>
        </p:nvSpPr>
        <p:spPr>
          <a:xfrm>
            <a:off x="410236" y="2783999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Who is the author of The Origin Of Species?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BF91-3D02-4F8D-B23E-7F09A5C9EAED}"/>
              </a:ext>
            </a:extLst>
          </p:cNvPr>
          <p:cNvSpPr txBox="1"/>
          <p:nvPr/>
        </p:nvSpPr>
        <p:spPr>
          <a:xfrm>
            <a:off x="669543" y="3336457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Jhony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Darwin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Jhon &amp;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Darwin 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3592-5036-4C35-9E7F-20B224779E49}"/>
              </a:ext>
            </a:extLst>
          </p:cNvPr>
          <p:cNvSpPr txBox="1"/>
          <p:nvPr/>
        </p:nvSpPr>
        <p:spPr>
          <a:xfrm>
            <a:off x="410236" y="3961603"/>
            <a:ext cx="10684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People of which religion consider ‘The Bhagavad Gita’ as their sacred text?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21A46-69CC-4395-9571-2A32FE90D377}"/>
              </a:ext>
            </a:extLst>
          </p:cNvPr>
          <p:cNvSpPr txBox="1"/>
          <p:nvPr/>
        </p:nvSpPr>
        <p:spPr>
          <a:xfrm>
            <a:off x="410235" y="5015392"/>
            <a:ext cx="93752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4.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Who invented the character, Robinson Crusoe?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92C6-F692-452C-880A-2F8B7CEC88A7}"/>
              </a:ext>
            </a:extLst>
          </p:cNvPr>
          <p:cNvSpPr txBox="1"/>
          <p:nvPr/>
        </p:nvSpPr>
        <p:spPr>
          <a:xfrm>
            <a:off x="753872" y="453466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Hinduism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Jewes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         c)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Islam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8DE2-D427-4E44-877A-D7696B1AA23B}"/>
              </a:ext>
            </a:extLst>
          </p:cNvPr>
          <p:cNvSpPr txBox="1"/>
          <p:nvPr/>
        </p:nvSpPr>
        <p:spPr>
          <a:xfrm>
            <a:off x="753872" y="5588395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Daniel Robin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Kerel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Defoe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          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Daniel Defoe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5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7109A-028D-4C45-9747-37C7E350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3F0C-2956-4052-987B-A20F6BB8960D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0A82-AE20-40F2-99C9-B720F48B7EBC}"/>
              </a:ext>
            </a:extLst>
          </p:cNvPr>
          <p:cNvSpPr txBox="1"/>
          <p:nvPr/>
        </p:nvSpPr>
        <p:spPr>
          <a:xfrm>
            <a:off x="1505803" y="46422"/>
            <a:ext cx="918039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Quiz Questions on Literature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F416-87EF-446F-AD99-97C24C1B05E2}"/>
              </a:ext>
            </a:extLst>
          </p:cNvPr>
          <p:cNvSpPr txBox="1"/>
          <p:nvPr/>
        </p:nvSpPr>
        <p:spPr>
          <a:xfrm>
            <a:off x="410236" y="1692326"/>
            <a:ext cx="114869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5.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Shakespeare’s four greatest tragedies are Macbeth, Othello, Hamlet and __________?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6FC31-1CAA-4B19-9FF2-B6516171B09D}"/>
              </a:ext>
            </a:extLst>
          </p:cNvPr>
          <p:cNvSpPr txBox="1"/>
          <p:nvPr/>
        </p:nvSpPr>
        <p:spPr>
          <a:xfrm>
            <a:off x="669543" y="224478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King Lear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King Earther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John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Lear 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BAEDA-0CE0-44CD-958E-0C5F5756E285}"/>
              </a:ext>
            </a:extLst>
          </p:cNvPr>
          <p:cNvSpPr txBox="1"/>
          <p:nvPr/>
        </p:nvSpPr>
        <p:spPr>
          <a:xfrm>
            <a:off x="410235" y="2783999"/>
            <a:ext cx="10057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Name the mega-selling writer who has written “Deception Point”?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BF91-3D02-4F8D-B23E-7F09A5C9EAED}"/>
              </a:ext>
            </a:extLst>
          </p:cNvPr>
          <p:cNvSpPr txBox="1"/>
          <p:nvPr/>
        </p:nvSpPr>
        <p:spPr>
          <a:xfrm>
            <a:off x="669543" y="3336457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Dan Brown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Ruso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Daniel 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3592-5036-4C35-9E7F-20B224779E49}"/>
              </a:ext>
            </a:extLst>
          </p:cNvPr>
          <p:cNvSpPr txBox="1"/>
          <p:nvPr/>
        </p:nvSpPr>
        <p:spPr>
          <a:xfrm>
            <a:off x="410236" y="3961603"/>
            <a:ext cx="10684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7.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By what name was Shakespeare’s mother known before her marriage?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21A46-69CC-4395-9571-2A32FE90D377}"/>
              </a:ext>
            </a:extLst>
          </p:cNvPr>
          <p:cNvSpPr txBox="1"/>
          <p:nvPr/>
        </p:nvSpPr>
        <p:spPr>
          <a:xfrm>
            <a:off x="410235" y="5015392"/>
            <a:ext cx="93752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8.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Mention the exact number of sonnets written by William Shakespeare?</a:t>
            </a:r>
            <a:endParaRPr lang="en-US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92C6-F692-452C-880A-2F8B7CEC88A7}"/>
              </a:ext>
            </a:extLst>
          </p:cNvPr>
          <p:cNvSpPr txBox="1"/>
          <p:nvPr/>
        </p:nvSpPr>
        <p:spPr>
          <a:xfrm>
            <a:off x="753872" y="453466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Mark Arden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Mary Arden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         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Arden Bob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8DE2-D427-4E44-877A-D7696B1AA23B}"/>
              </a:ext>
            </a:extLst>
          </p:cNvPr>
          <p:cNvSpPr txBox="1"/>
          <p:nvPr/>
        </p:nvSpPr>
        <p:spPr>
          <a:xfrm>
            <a:off x="753872" y="5588395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154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164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          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158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6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7109A-028D-4C45-9747-37C7E350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3F0C-2956-4052-987B-A20F6BB8960D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0A82-AE20-40F2-99C9-B720F48B7EBC}"/>
              </a:ext>
            </a:extLst>
          </p:cNvPr>
          <p:cNvSpPr txBox="1"/>
          <p:nvPr/>
        </p:nvSpPr>
        <p:spPr>
          <a:xfrm>
            <a:off x="1505803" y="46422"/>
            <a:ext cx="918039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Quiz Questions on Sports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F416-87EF-446F-AD99-97C24C1B05E2}"/>
              </a:ext>
            </a:extLst>
          </p:cNvPr>
          <p:cNvSpPr txBox="1"/>
          <p:nvPr/>
        </p:nvSpPr>
        <p:spPr>
          <a:xfrm>
            <a:off x="410235" y="1692326"/>
            <a:ext cx="105079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en-US" sz="2400" i="1" dirty="0">
                <a:solidFill>
                  <a:schemeClr val="bg1"/>
                </a:solidFill>
                <a:effectLst/>
                <a:latin typeface="+mj-lt"/>
              </a:rPr>
              <a:t>Chukker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 and </a:t>
            </a:r>
            <a:r>
              <a:rPr lang="en-US" sz="2400" i="1" dirty="0">
                <a:solidFill>
                  <a:schemeClr val="bg1"/>
                </a:solidFill>
                <a:effectLst/>
                <a:latin typeface="+mj-lt"/>
              </a:rPr>
              <a:t>Mallet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 terms are associated with the game of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6FC31-1CAA-4B19-9FF2-B6516171B09D}"/>
              </a:ext>
            </a:extLst>
          </p:cNvPr>
          <p:cNvSpPr txBox="1"/>
          <p:nvPr/>
        </p:nvSpPr>
        <p:spPr>
          <a:xfrm>
            <a:off x="669543" y="224478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Water Polo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Tennis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Polo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BAEDA-0CE0-44CD-958E-0C5F5756E285}"/>
              </a:ext>
            </a:extLst>
          </p:cNvPr>
          <p:cNvSpPr txBox="1"/>
          <p:nvPr/>
        </p:nvSpPr>
        <p:spPr>
          <a:xfrm>
            <a:off x="410236" y="2783999"/>
            <a:ext cx="66047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+mj-lt"/>
              </a:rPr>
              <a:t>Wembly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 is a famous football stadium in 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BF91-3D02-4F8D-B23E-7F09A5C9EAED}"/>
              </a:ext>
            </a:extLst>
          </p:cNvPr>
          <p:cNvSpPr txBox="1"/>
          <p:nvPr/>
        </p:nvSpPr>
        <p:spPr>
          <a:xfrm>
            <a:off x="669543" y="3336457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Dallas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London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Barcelona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3592-5036-4C35-9E7F-20B224779E49}"/>
              </a:ext>
            </a:extLst>
          </p:cNvPr>
          <p:cNvSpPr txBox="1"/>
          <p:nvPr/>
        </p:nvSpPr>
        <p:spPr>
          <a:xfrm>
            <a:off x="410236" y="3961603"/>
            <a:ext cx="10684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3. Who became the first cricketer to violate ICC's 'saliva ban' rule?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21A46-69CC-4395-9571-2A32FE90D377}"/>
              </a:ext>
            </a:extLst>
          </p:cNvPr>
          <p:cNvSpPr txBox="1"/>
          <p:nvPr/>
        </p:nvSpPr>
        <p:spPr>
          <a:xfrm>
            <a:off x="410235" y="5015392"/>
            <a:ext cx="93752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4. Where the Winter Olympic Games 2022 will be organized?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92C6-F692-452C-880A-2F8B7CEC88A7}"/>
              </a:ext>
            </a:extLst>
          </p:cNvPr>
          <p:cNvSpPr txBox="1"/>
          <p:nvPr/>
        </p:nvSpPr>
        <p:spPr>
          <a:xfrm>
            <a:off x="753872" y="453466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Jofra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Archer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Dom Sibley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         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Stuart Broad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8DE2-D427-4E44-877A-D7696B1AA23B}"/>
              </a:ext>
            </a:extLst>
          </p:cNvPr>
          <p:cNvSpPr txBox="1"/>
          <p:nvPr/>
        </p:nvSpPr>
        <p:spPr>
          <a:xfrm>
            <a:off x="753872" y="5588395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Pyeong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Chang, South Korea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Vancouver, Canada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Beijing, China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0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7109A-028D-4C45-9747-37C7E350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0394"/>
          <a:stretch/>
        </p:blipFill>
        <p:spPr>
          <a:xfrm>
            <a:off x="0" y="-1"/>
            <a:ext cx="12192000" cy="6270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73F0C-2956-4052-987B-A20F6BB8960D}"/>
              </a:ext>
            </a:extLst>
          </p:cNvPr>
          <p:cNvSpPr/>
          <p:nvPr/>
        </p:nvSpPr>
        <p:spPr>
          <a:xfrm>
            <a:off x="0" y="-1"/>
            <a:ext cx="12192000" cy="6270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4A0178-55E0-4722-826A-D84244A8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930-288D-4E23-AA22-AAD80279A2FF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0A82-AE20-40F2-99C9-B720F48B7EBC}"/>
              </a:ext>
            </a:extLst>
          </p:cNvPr>
          <p:cNvSpPr txBox="1"/>
          <p:nvPr/>
        </p:nvSpPr>
        <p:spPr>
          <a:xfrm>
            <a:off x="1505803" y="46422"/>
            <a:ext cx="9180394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Quiz Questions on Sports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F416-87EF-446F-AD99-97C24C1B05E2}"/>
              </a:ext>
            </a:extLst>
          </p:cNvPr>
          <p:cNvSpPr txBox="1"/>
          <p:nvPr/>
        </p:nvSpPr>
        <p:spPr>
          <a:xfrm>
            <a:off x="410235" y="1692326"/>
            <a:ext cx="105079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5. Who among the following Tennis Player has won the </a:t>
            </a:r>
            <a:r>
              <a:rPr lang="en-US" sz="2400" i="1" dirty="0">
                <a:solidFill>
                  <a:schemeClr val="bg1"/>
                </a:solidFill>
                <a:effectLst/>
                <a:latin typeface="+mj-lt"/>
              </a:rPr>
              <a:t>US Open Men's Title 2020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6FC31-1CAA-4B19-9FF2-B6516171B09D}"/>
              </a:ext>
            </a:extLst>
          </p:cNvPr>
          <p:cNvSpPr txBox="1"/>
          <p:nvPr/>
        </p:nvSpPr>
        <p:spPr>
          <a:xfrm>
            <a:off x="669543" y="224478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Roger Federer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Rafael Nadal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Dominic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Thiem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BAEDA-0CE0-44CD-958E-0C5F5756E285}"/>
              </a:ext>
            </a:extLst>
          </p:cNvPr>
          <p:cNvSpPr txBox="1"/>
          <p:nvPr/>
        </p:nvSpPr>
        <p:spPr>
          <a:xfrm>
            <a:off x="410236" y="2783999"/>
            <a:ext cx="117817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. Who among the following Tennis Player has won the </a:t>
            </a:r>
            <a:r>
              <a:rPr lang="en-US" sz="2400" i="1" dirty="0">
                <a:solidFill>
                  <a:schemeClr val="bg1"/>
                </a:solidFill>
                <a:effectLst/>
                <a:latin typeface="+mj-lt"/>
              </a:rPr>
              <a:t>US Open Women's Single Title 2020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BF91-3D02-4F8D-B23E-7F09A5C9EAED}"/>
              </a:ext>
            </a:extLst>
          </p:cNvPr>
          <p:cNvSpPr txBox="1"/>
          <p:nvPr/>
        </p:nvSpPr>
        <p:spPr>
          <a:xfrm>
            <a:off x="669543" y="3336457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Naomi Osaka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Victoria Azarenka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Aryna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Sabalenka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3592-5036-4C35-9E7F-20B224779E49}"/>
              </a:ext>
            </a:extLst>
          </p:cNvPr>
          <p:cNvSpPr txBox="1"/>
          <p:nvPr/>
        </p:nvSpPr>
        <p:spPr>
          <a:xfrm>
            <a:off x="410236" y="3961603"/>
            <a:ext cx="113541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7. Which nation will host Asian Boxing Championships 2020?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21A46-69CC-4395-9571-2A32FE90D377}"/>
              </a:ext>
            </a:extLst>
          </p:cNvPr>
          <p:cNvSpPr txBox="1"/>
          <p:nvPr/>
        </p:nvSpPr>
        <p:spPr>
          <a:xfrm>
            <a:off x="410235" y="5015392"/>
            <a:ext cx="93752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8. Which India Cricketer got </a:t>
            </a:r>
            <a:r>
              <a:rPr lang="en-US" sz="2400" i="1" dirty="0">
                <a:solidFill>
                  <a:schemeClr val="bg1"/>
                </a:solidFill>
                <a:effectLst/>
                <a:latin typeface="+mj-lt"/>
              </a:rPr>
              <a:t>Laureus Sporting Moment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+mj-lt"/>
              </a:rPr>
              <a:t>honour</a:t>
            </a:r>
            <a:r>
              <a:rPr lang="en-US" sz="2400" i="0" dirty="0">
                <a:solidFill>
                  <a:schemeClr val="bg1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92C6-F692-452C-880A-2F8B7CEC88A7}"/>
              </a:ext>
            </a:extLst>
          </p:cNvPr>
          <p:cNvSpPr txBox="1"/>
          <p:nvPr/>
        </p:nvSpPr>
        <p:spPr>
          <a:xfrm>
            <a:off x="753872" y="4534664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India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China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         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Malaysia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F8DE2-D427-4E44-877A-D7696B1AA23B}"/>
              </a:ext>
            </a:extLst>
          </p:cNvPr>
          <p:cNvSpPr txBox="1"/>
          <p:nvPr/>
        </p:nvSpPr>
        <p:spPr>
          <a:xfrm>
            <a:off x="753872" y="5588395"/>
            <a:ext cx="10684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a)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M. S.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Dhoni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b)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+mj-lt"/>
              </a:rPr>
              <a:t>Sachin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 Tendulkar          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c) </a:t>
            </a:r>
            <a:r>
              <a:rPr lang="en-US" b="0" i="0" dirty="0">
                <a:solidFill>
                  <a:schemeClr val="bg1"/>
                </a:solidFill>
                <a:effectLst/>
                <a:latin typeface="+mj-lt"/>
              </a:rPr>
              <a:t>Virat Kohli</a:t>
            </a: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2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707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 J</cp:lastModifiedBy>
  <cp:revision>294</cp:revision>
  <dcterms:created xsi:type="dcterms:W3CDTF">2020-10-20T15:38:19Z</dcterms:created>
  <dcterms:modified xsi:type="dcterms:W3CDTF">2021-02-12T13:23:47Z</dcterms:modified>
</cp:coreProperties>
</file>