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8" r:id="rId3"/>
    <p:sldId id="265" r:id="rId4"/>
    <p:sldId id="266"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686EE0"/>
    <a:srgbClr val="181717"/>
    <a:srgbClr val="130F41"/>
    <a:srgbClr val="F0932B"/>
    <a:srgbClr val="C55A11"/>
    <a:srgbClr val="FFC000"/>
    <a:srgbClr val="BE2EDD"/>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23" d="100"/>
          <a:sy n="123" d="100"/>
        </p:scale>
        <p:origin x="10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B805D-65B8-4F4F-A394-2BEBADC2C3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422108-CD01-49B3-89E0-ADA3E60617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72A588-FB28-4810-A517-9134E7162F91}" type="datetimeFigureOut">
              <a:rPr lang="en-US" smtClean="0"/>
              <a:t>2/12/2021</a:t>
            </a:fld>
            <a:endParaRPr lang="en-US"/>
          </a:p>
        </p:txBody>
      </p:sp>
      <p:sp>
        <p:nvSpPr>
          <p:cNvPr id="4" name="Footer Placeholder 3">
            <a:extLst>
              <a:ext uri="{FF2B5EF4-FFF2-40B4-BE49-F238E27FC236}">
                <a16:creationId xmlns:a16="http://schemas.microsoft.com/office/drawing/2014/main" id="{33339FF6-A935-4B00-8169-A08F89B00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98D815-BFB4-41D4-B3A7-EFA67AAA27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1D2C2C-494A-46CF-9A82-553B72638230}" type="slidenum">
              <a:rPr lang="en-US" smtClean="0"/>
              <a:t>‹#›</a:t>
            </a:fld>
            <a:endParaRPr lang="en-US"/>
          </a:p>
        </p:txBody>
      </p:sp>
    </p:spTree>
    <p:extLst>
      <p:ext uri="{BB962C8B-B14F-4D97-AF65-F5344CB8AC3E}">
        <p14:creationId xmlns:p14="http://schemas.microsoft.com/office/powerpoint/2010/main" val="499769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E5E94-0679-41EB-8174-93832781DB5B}"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0D174-0516-421B-B1B9-E0B482081375}" type="slidenum">
              <a:rPr lang="en-US" smtClean="0"/>
              <a:t>‹#›</a:t>
            </a:fld>
            <a:endParaRPr lang="en-US"/>
          </a:p>
        </p:txBody>
      </p:sp>
    </p:spTree>
    <p:extLst>
      <p:ext uri="{BB962C8B-B14F-4D97-AF65-F5344CB8AC3E}">
        <p14:creationId xmlns:p14="http://schemas.microsoft.com/office/powerpoint/2010/main" val="256241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82A424A-C694-449E-AAEA-A640FA58D5EF}"/>
              </a:ext>
            </a:extLst>
          </p:cNvPr>
          <p:cNvSpPr>
            <a:spLocks noGrp="1"/>
          </p:cNvSpPr>
          <p:nvPr>
            <p:ph type="pic" sz="quarter" idx="10"/>
          </p:nvPr>
        </p:nvSpPr>
        <p:spPr>
          <a:xfrm flipH="1">
            <a:off x="0" y="0"/>
            <a:ext cx="6449541" cy="6858000"/>
          </a:xfrm>
          <a:custGeom>
            <a:avLst/>
            <a:gdLst>
              <a:gd name="connsiteX0" fmla="*/ 1370565 w 6449541"/>
              <a:gd name="connsiteY0" fmla="*/ 0 h 6858000"/>
              <a:gd name="connsiteX1" fmla="*/ 6449541 w 6449541"/>
              <a:gd name="connsiteY1" fmla="*/ 0 h 6858000"/>
              <a:gd name="connsiteX2" fmla="*/ 6449541 w 6449541"/>
              <a:gd name="connsiteY2" fmla="*/ 6858000 h 6858000"/>
              <a:gd name="connsiteX3" fmla="*/ 1306980 w 6449541"/>
              <a:gd name="connsiteY3" fmla="*/ 6858000 h 6858000"/>
              <a:gd name="connsiteX4" fmla="*/ 1142213 w 6449541"/>
              <a:gd name="connsiteY4" fmla="*/ 6674855 h 6858000"/>
              <a:gd name="connsiteX5" fmla="*/ 516652 w 6449541"/>
              <a:gd name="connsiteY5" fmla="*/ 5674268 h 6858000"/>
              <a:gd name="connsiteX6" fmla="*/ 35363 w 6449541"/>
              <a:gd name="connsiteY6" fmla="*/ 2646118 h 6858000"/>
              <a:gd name="connsiteX7" fmla="*/ 1222137 w 6449541"/>
              <a:gd name="connsiteY7" fmla="*/ 1155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541" h="6858000">
                <a:moveTo>
                  <a:pt x="1370565" y="0"/>
                </a:moveTo>
                <a:lnTo>
                  <a:pt x="6449541" y="0"/>
                </a:lnTo>
                <a:lnTo>
                  <a:pt x="6449541" y="6858000"/>
                </a:lnTo>
                <a:lnTo>
                  <a:pt x="1306980" y="6858000"/>
                </a:lnTo>
                <a:lnTo>
                  <a:pt x="1142213" y="6674855"/>
                </a:lnTo>
                <a:cubicBezTo>
                  <a:pt x="905241" y="6391524"/>
                  <a:pt x="693263" y="6055842"/>
                  <a:pt x="516652" y="5674268"/>
                </a:cubicBezTo>
                <a:cubicBezTo>
                  <a:pt x="91813" y="4756386"/>
                  <a:pt x="-80835" y="3670122"/>
                  <a:pt x="35363" y="2646118"/>
                </a:cubicBezTo>
                <a:cubicBezTo>
                  <a:pt x="159489" y="1552255"/>
                  <a:pt x="597736" y="648759"/>
                  <a:pt x="1222137" y="115561"/>
                </a:cubicBezTo>
                <a:close/>
              </a:path>
            </a:pathLst>
          </a:custGeom>
        </p:spPr>
        <p:txBody>
          <a:bodyPr wrap="square">
            <a:noAutofit/>
          </a:bodyPr>
          <a:lstStyle/>
          <a:p>
            <a:endParaRPr lang="en-US"/>
          </a:p>
        </p:txBody>
      </p:sp>
    </p:spTree>
    <p:extLst>
      <p:ext uri="{BB962C8B-B14F-4D97-AF65-F5344CB8AC3E}">
        <p14:creationId xmlns:p14="http://schemas.microsoft.com/office/powerpoint/2010/main" val="26428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B8F8-5A92-4426-B62D-E0D4473E2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0B8B9-F54A-4E02-BFBF-C3DE6BF27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60E0F-1F30-4704-840C-D372D9915694}"/>
              </a:ext>
            </a:extLst>
          </p:cNvPr>
          <p:cNvSpPr>
            <a:spLocks noGrp="1"/>
          </p:cNvSpPr>
          <p:nvPr>
            <p:ph type="dt" sz="half" idx="10"/>
          </p:nvPr>
        </p:nvSpPr>
        <p:spPr/>
        <p:txBody>
          <a:bodyPr/>
          <a:lstStyle/>
          <a:p>
            <a:fld id="{7BE162A9-0E5F-49D2-A8CD-75768D37B4AF}" type="datetime1">
              <a:rPr lang="en-US" smtClean="0"/>
              <a:t>2/12/2021</a:t>
            </a:fld>
            <a:endParaRPr lang="en-US"/>
          </a:p>
        </p:txBody>
      </p:sp>
      <p:sp>
        <p:nvSpPr>
          <p:cNvPr id="5" name="Footer Placeholder 4">
            <a:extLst>
              <a:ext uri="{FF2B5EF4-FFF2-40B4-BE49-F238E27FC236}">
                <a16:creationId xmlns:a16="http://schemas.microsoft.com/office/drawing/2014/main" id="{4ECC0D7F-E0F1-4603-A518-16855F6E8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A367C-D056-4C1F-B886-063C1D4D5AE8}"/>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13353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B7F81C-AA90-41AF-A6DD-3DD3D2A96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7733EF-0A00-4140-A849-FD44C8FA55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9551D-2469-42A2-8AA1-661271EA979E}"/>
              </a:ext>
            </a:extLst>
          </p:cNvPr>
          <p:cNvSpPr>
            <a:spLocks noGrp="1"/>
          </p:cNvSpPr>
          <p:nvPr>
            <p:ph type="dt" sz="half" idx="10"/>
          </p:nvPr>
        </p:nvSpPr>
        <p:spPr/>
        <p:txBody>
          <a:bodyPr/>
          <a:lstStyle/>
          <a:p>
            <a:fld id="{2B10100E-2BE2-480D-9B77-43C3621868A7}" type="datetime1">
              <a:rPr lang="en-US" smtClean="0"/>
              <a:t>2/12/2021</a:t>
            </a:fld>
            <a:endParaRPr lang="en-US"/>
          </a:p>
        </p:txBody>
      </p:sp>
      <p:sp>
        <p:nvSpPr>
          <p:cNvPr id="5" name="Footer Placeholder 4">
            <a:extLst>
              <a:ext uri="{FF2B5EF4-FFF2-40B4-BE49-F238E27FC236}">
                <a16:creationId xmlns:a16="http://schemas.microsoft.com/office/drawing/2014/main" id="{8BEF0C1C-5A5A-4A0F-A6B8-47D9A3A84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363B3-B228-4513-BC95-10CDE6CABED1}"/>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104859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7E42C7-A9AF-4B0B-A4FF-24C6E8E7FBEA}"/>
              </a:ext>
            </a:extLst>
          </p:cNvPr>
          <p:cNvSpPr>
            <a:spLocks noGrp="1"/>
          </p:cNvSpPr>
          <p:nvPr userDrawn="1">
            <p:ph type="sldNum" sz="quarter" idx="12"/>
          </p:nvPr>
        </p:nvSpPr>
        <p:spPr>
          <a:xfrm>
            <a:off x="8842602" y="3246437"/>
            <a:ext cx="543339" cy="365125"/>
          </a:xfrm>
        </p:spPr>
        <p:txBody>
          <a:bodyPr/>
          <a:lstStyle>
            <a:lvl1pPr algn="ctr">
              <a:defRPr sz="1400" b="1">
                <a:solidFill>
                  <a:srgbClr val="002060"/>
                </a:solidFill>
              </a:defRPr>
            </a:lvl1pPr>
          </a:lstStyle>
          <a:p>
            <a:fld id="{3867E930-288D-4E23-AA22-AAD80279A2FF}" type="slidenum">
              <a:rPr lang="en-US" smtClean="0"/>
              <a:pPr/>
              <a:t>‹#›</a:t>
            </a:fld>
            <a:endParaRPr lang="en-US" sz="1400" dirty="0"/>
          </a:p>
        </p:txBody>
      </p:sp>
    </p:spTree>
    <p:extLst>
      <p:ext uri="{BB962C8B-B14F-4D97-AF65-F5344CB8AC3E}">
        <p14:creationId xmlns:p14="http://schemas.microsoft.com/office/powerpoint/2010/main" val="36376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E778-B668-4380-8900-6CD3D9561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BBB57-0F4F-4EC2-9EC9-7A131A158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3CAE97-EC24-49D7-80CA-A510246EB0B7}"/>
              </a:ext>
            </a:extLst>
          </p:cNvPr>
          <p:cNvSpPr>
            <a:spLocks noGrp="1"/>
          </p:cNvSpPr>
          <p:nvPr>
            <p:ph type="dt" sz="half" idx="10"/>
          </p:nvPr>
        </p:nvSpPr>
        <p:spPr/>
        <p:txBody>
          <a:bodyPr/>
          <a:lstStyle/>
          <a:p>
            <a:fld id="{437948E6-5807-4B6F-BD9A-ACC1AAA58B68}" type="datetime1">
              <a:rPr lang="en-US" smtClean="0"/>
              <a:t>2/12/2021</a:t>
            </a:fld>
            <a:endParaRPr lang="en-US"/>
          </a:p>
        </p:txBody>
      </p:sp>
      <p:sp>
        <p:nvSpPr>
          <p:cNvPr id="5" name="Footer Placeholder 4">
            <a:extLst>
              <a:ext uri="{FF2B5EF4-FFF2-40B4-BE49-F238E27FC236}">
                <a16:creationId xmlns:a16="http://schemas.microsoft.com/office/drawing/2014/main" id="{A1A5107D-A0DA-4106-A71E-0001929DB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49217-4D4C-4FCE-9CEE-7C73D53CB132}"/>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53049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2CD0-ADA7-4831-BC63-4A4F72BC8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0FE80-4E50-4340-B454-319B49C354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7EED14-F2BC-4C05-88D6-EE8BAC8FD7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9D352C-DE07-4942-9649-51841CE19D07}"/>
              </a:ext>
            </a:extLst>
          </p:cNvPr>
          <p:cNvSpPr>
            <a:spLocks noGrp="1"/>
          </p:cNvSpPr>
          <p:nvPr>
            <p:ph type="dt" sz="half" idx="10"/>
          </p:nvPr>
        </p:nvSpPr>
        <p:spPr/>
        <p:txBody>
          <a:bodyPr/>
          <a:lstStyle/>
          <a:p>
            <a:fld id="{4C666066-8C65-47F0-A7D5-892F3E235CF8}" type="datetime1">
              <a:rPr lang="en-US" smtClean="0"/>
              <a:t>2/12/2021</a:t>
            </a:fld>
            <a:endParaRPr lang="en-US"/>
          </a:p>
        </p:txBody>
      </p:sp>
      <p:sp>
        <p:nvSpPr>
          <p:cNvPr id="6" name="Footer Placeholder 5">
            <a:extLst>
              <a:ext uri="{FF2B5EF4-FFF2-40B4-BE49-F238E27FC236}">
                <a16:creationId xmlns:a16="http://schemas.microsoft.com/office/drawing/2014/main" id="{8D15979A-5131-474C-A1AE-F3E480B06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549C6-B274-4E06-BD42-9AC77E80DEBA}"/>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109798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544A-E328-4C5B-AFAC-34C3308A8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6135A-EC38-47EE-BA0A-EF399B0CF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F7CD45-9431-4A3E-B730-FF20EA40A7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975FC-C1B6-4E44-A065-4A873F6CE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0AD59-89B3-4B51-8938-074C834035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0C3C8F-072D-4945-A06B-BCAB96E8528E}"/>
              </a:ext>
            </a:extLst>
          </p:cNvPr>
          <p:cNvSpPr>
            <a:spLocks noGrp="1"/>
          </p:cNvSpPr>
          <p:nvPr>
            <p:ph type="dt" sz="half" idx="10"/>
          </p:nvPr>
        </p:nvSpPr>
        <p:spPr/>
        <p:txBody>
          <a:bodyPr/>
          <a:lstStyle/>
          <a:p>
            <a:fld id="{87C5DE8F-9AF8-4EF7-A2AC-98004CB89870}" type="datetime1">
              <a:rPr lang="en-US" smtClean="0"/>
              <a:t>2/12/2021</a:t>
            </a:fld>
            <a:endParaRPr lang="en-US"/>
          </a:p>
        </p:txBody>
      </p:sp>
      <p:sp>
        <p:nvSpPr>
          <p:cNvPr id="8" name="Footer Placeholder 7">
            <a:extLst>
              <a:ext uri="{FF2B5EF4-FFF2-40B4-BE49-F238E27FC236}">
                <a16:creationId xmlns:a16="http://schemas.microsoft.com/office/drawing/2014/main" id="{42CCDAD1-B7A2-4B36-9554-F9D803DD5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8B75F7-F551-4112-9A8A-F145F62AFC1C}"/>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56497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9144-03D9-4812-9AEF-FAD1E30888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63E56-F801-42AF-B040-031B0B14950A}"/>
              </a:ext>
            </a:extLst>
          </p:cNvPr>
          <p:cNvSpPr>
            <a:spLocks noGrp="1"/>
          </p:cNvSpPr>
          <p:nvPr>
            <p:ph type="dt" sz="half" idx="10"/>
          </p:nvPr>
        </p:nvSpPr>
        <p:spPr/>
        <p:txBody>
          <a:bodyPr/>
          <a:lstStyle/>
          <a:p>
            <a:fld id="{8D91A338-08FD-4F73-B878-A718EFDE46E5}" type="datetime1">
              <a:rPr lang="en-US" smtClean="0"/>
              <a:t>2/12/2021</a:t>
            </a:fld>
            <a:endParaRPr lang="en-US"/>
          </a:p>
        </p:txBody>
      </p:sp>
      <p:sp>
        <p:nvSpPr>
          <p:cNvPr id="4" name="Footer Placeholder 3">
            <a:extLst>
              <a:ext uri="{FF2B5EF4-FFF2-40B4-BE49-F238E27FC236}">
                <a16:creationId xmlns:a16="http://schemas.microsoft.com/office/drawing/2014/main" id="{13871E0F-74DB-4FDB-A76E-DD02496AB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9B1CE3-5487-427F-9D9D-5AEB7A1BA760}"/>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262289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1D7283B-6791-4E6C-9BED-9EDD524A1FAB}"/>
              </a:ext>
            </a:extLst>
          </p:cNvPr>
          <p:cNvGrpSpPr/>
          <p:nvPr userDrawn="1"/>
        </p:nvGrpSpPr>
        <p:grpSpPr>
          <a:xfrm>
            <a:off x="0" y="6274174"/>
            <a:ext cx="12192000" cy="583826"/>
            <a:chOff x="0" y="6274174"/>
            <a:chExt cx="12192000" cy="583826"/>
          </a:xfrm>
        </p:grpSpPr>
        <p:sp>
          <p:nvSpPr>
            <p:cNvPr id="5" name="Freeform: Shape 4">
              <a:extLst>
                <a:ext uri="{FF2B5EF4-FFF2-40B4-BE49-F238E27FC236}">
                  <a16:creationId xmlns:a16="http://schemas.microsoft.com/office/drawing/2014/main" id="{C4FC582D-97A9-4A68-BECD-EAEA8F57D95E}"/>
                </a:ext>
              </a:extLst>
            </p:cNvPr>
            <p:cNvSpPr/>
            <p:nvPr/>
          </p:nvSpPr>
          <p:spPr>
            <a:xfrm>
              <a:off x="0" y="6583248"/>
              <a:ext cx="10467548" cy="274752"/>
            </a:xfrm>
            <a:custGeom>
              <a:avLst/>
              <a:gdLst>
                <a:gd name="connsiteX0" fmla="*/ 0 w 10467548"/>
                <a:gd name="connsiteY0" fmla="*/ 0 h 274752"/>
                <a:gd name="connsiteX1" fmla="*/ 10258525 w 10467548"/>
                <a:gd name="connsiteY1" fmla="*/ 0 h 274752"/>
                <a:gd name="connsiteX2" fmla="*/ 10467548 w 10467548"/>
                <a:gd name="connsiteY2" fmla="*/ 274752 h 274752"/>
                <a:gd name="connsiteX3" fmla="*/ 0 w 10467548"/>
                <a:gd name="connsiteY3" fmla="*/ 274752 h 274752"/>
              </a:gdLst>
              <a:ahLst/>
              <a:cxnLst>
                <a:cxn ang="0">
                  <a:pos x="connsiteX0" y="connsiteY0"/>
                </a:cxn>
                <a:cxn ang="0">
                  <a:pos x="connsiteX1" y="connsiteY1"/>
                </a:cxn>
                <a:cxn ang="0">
                  <a:pos x="connsiteX2" y="connsiteY2"/>
                </a:cxn>
                <a:cxn ang="0">
                  <a:pos x="connsiteX3" y="connsiteY3"/>
                </a:cxn>
              </a:cxnLst>
              <a:rect l="l" t="t" r="r" b="b"/>
              <a:pathLst>
                <a:path w="10467548" h="274752">
                  <a:moveTo>
                    <a:pt x="0" y="0"/>
                  </a:moveTo>
                  <a:lnTo>
                    <a:pt x="10258525" y="0"/>
                  </a:lnTo>
                  <a:lnTo>
                    <a:pt x="10467548" y="274752"/>
                  </a:lnTo>
                  <a:lnTo>
                    <a:pt x="0" y="27475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12205795-11E1-4992-82B7-5F1F066D7A2E}"/>
                </a:ext>
              </a:extLst>
            </p:cNvPr>
            <p:cNvSpPr/>
            <p:nvPr/>
          </p:nvSpPr>
          <p:spPr>
            <a:xfrm>
              <a:off x="10104356" y="6274174"/>
              <a:ext cx="2087644" cy="583826"/>
            </a:xfrm>
            <a:custGeom>
              <a:avLst/>
              <a:gdLst>
                <a:gd name="connsiteX0" fmla="*/ 0 w 2087644"/>
                <a:gd name="connsiteY0" fmla="*/ 0 h 583826"/>
                <a:gd name="connsiteX1" fmla="*/ 2087644 w 2087644"/>
                <a:gd name="connsiteY1" fmla="*/ 0 h 583826"/>
                <a:gd name="connsiteX2" fmla="*/ 2087644 w 2087644"/>
                <a:gd name="connsiteY2" fmla="*/ 583826 h 583826"/>
                <a:gd name="connsiteX3" fmla="*/ 444157 w 2087644"/>
                <a:gd name="connsiteY3" fmla="*/ 583826 h 583826"/>
                <a:gd name="connsiteX4" fmla="*/ 0 w 2087644"/>
                <a:gd name="connsiteY4" fmla="*/ 0 h 583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644" h="583826">
                  <a:moveTo>
                    <a:pt x="0" y="0"/>
                  </a:moveTo>
                  <a:lnTo>
                    <a:pt x="2087644" y="0"/>
                  </a:lnTo>
                  <a:lnTo>
                    <a:pt x="2087644" y="583826"/>
                  </a:lnTo>
                  <a:lnTo>
                    <a:pt x="444157" y="583826"/>
                  </a:lnTo>
                  <a:lnTo>
                    <a:pt x="0" y="0"/>
                  </a:lnTo>
                  <a:close/>
                </a:path>
              </a:pathLst>
            </a:cu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301915D0-5D95-464B-A15B-FD868F2F7E9A}"/>
                </a:ext>
              </a:extLst>
            </p:cNvPr>
            <p:cNvSpPr/>
            <p:nvPr/>
          </p:nvSpPr>
          <p:spPr>
            <a:xfrm>
              <a:off x="11396869" y="6340578"/>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499CA302-B2EE-4AAD-B2B2-A987E262E678}"/>
              </a:ext>
            </a:extLst>
          </p:cNvPr>
          <p:cNvSpPr>
            <a:spLocks noGrp="1"/>
          </p:cNvSpPr>
          <p:nvPr userDrawn="1">
            <p:ph type="sldNum" sz="quarter" idx="12"/>
          </p:nvPr>
        </p:nvSpPr>
        <p:spPr>
          <a:xfrm>
            <a:off x="11353799" y="6386616"/>
            <a:ext cx="543340" cy="365125"/>
          </a:xfrm>
        </p:spPr>
        <p:txBody>
          <a:bodyPr/>
          <a:lstStyle>
            <a:lvl1pPr algn="ctr">
              <a:defRPr sz="1400" b="1">
                <a:solidFill>
                  <a:srgbClr val="002060"/>
                </a:solidFill>
              </a:defRPr>
            </a:lvl1pPr>
          </a:lstStyle>
          <a:p>
            <a:fld id="{3867E930-288D-4E23-AA22-AAD80279A2FF}" type="slidenum">
              <a:rPr lang="en-US" smtClean="0"/>
              <a:pPr/>
              <a:t>‹#›</a:t>
            </a:fld>
            <a:endParaRPr lang="en-US" dirty="0">
              <a:solidFill>
                <a:srgbClr val="002060"/>
              </a:solidFill>
            </a:endParaRPr>
          </a:p>
        </p:txBody>
      </p:sp>
    </p:spTree>
    <p:extLst>
      <p:ext uri="{BB962C8B-B14F-4D97-AF65-F5344CB8AC3E}">
        <p14:creationId xmlns:p14="http://schemas.microsoft.com/office/powerpoint/2010/main" val="40253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2470-A768-4953-B99E-9E08A42E4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7B910-956A-46AD-A284-34D9B04B0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775105-A309-4615-BBDC-AD40A1E1F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68737-83C8-4BD7-A359-C5FA7315B269}"/>
              </a:ext>
            </a:extLst>
          </p:cNvPr>
          <p:cNvSpPr>
            <a:spLocks noGrp="1"/>
          </p:cNvSpPr>
          <p:nvPr>
            <p:ph type="dt" sz="half" idx="10"/>
          </p:nvPr>
        </p:nvSpPr>
        <p:spPr/>
        <p:txBody>
          <a:bodyPr/>
          <a:lstStyle/>
          <a:p>
            <a:fld id="{4204603E-CC2B-41A0-84D4-9F8097F3F124}" type="datetime1">
              <a:rPr lang="en-US" smtClean="0"/>
              <a:t>2/12/2021</a:t>
            </a:fld>
            <a:endParaRPr lang="en-US"/>
          </a:p>
        </p:txBody>
      </p:sp>
      <p:sp>
        <p:nvSpPr>
          <p:cNvPr id="6" name="Footer Placeholder 5">
            <a:extLst>
              <a:ext uri="{FF2B5EF4-FFF2-40B4-BE49-F238E27FC236}">
                <a16:creationId xmlns:a16="http://schemas.microsoft.com/office/drawing/2014/main" id="{8F61D672-1277-4ABE-B1B5-BD5AC299D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7CBCB-534D-41F6-A929-2D17B05C7008}"/>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66319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7CF2-4C38-4BEC-A2D2-CC941985B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08832-3AB7-4114-B30E-911A3EDEA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DA089-1188-49AB-9845-313EB1BD5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A1FB6-9D99-4C40-8F4B-3BDA016F773D}"/>
              </a:ext>
            </a:extLst>
          </p:cNvPr>
          <p:cNvSpPr>
            <a:spLocks noGrp="1"/>
          </p:cNvSpPr>
          <p:nvPr>
            <p:ph type="dt" sz="half" idx="10"/>
          </p:nvPr>
        </p:nvSpPr>
        <p:spPr/>
        <p:txBody>
          <a:bodyPr/>
          <a:lstStyle/>
          <a:p>
            <a:fld id="{49A44B08-DD66-4949-8816-06789150AFE7}" type="datetime1">
              <a:rPr lang="en-US" smtClean="0"/>
              <a:t>2/12/2021</a:t>
            </a:fld>
            <a:endParaRPr lang="en-US"/>
          </a:p>
        </p:txBody>
      </p:sp>
      <p:sp>
        <p:nvSpPr>
          <p:cNvPr id="6" name="Footer Placeholder 5">
            <a:extLst>
              <a:ext uri="{FF2B5EF4-FFF2-40B4-BE49-F238E27FC236}">
                <a16:creationId xmlns:a16="http://schemas.microsoft.com/office/drawing/2014/main" id="{6D3D46AD-2F70-4DF6-8B44-1744775CD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9B8FF-ABD8-4C5F-9834-297D843025E6}"/>
              </a:ext>
            </a:extLst>
          </p:cNvPr>
          <p:cNvSpPr>
            <a:spLocks noGrp="1"/>
          </p:cNvSpPr>
          <p:nvPr>
            <p:ph type="sldNum" sz="quarter" idx="12"/>
          </p:nvPr>
        </p:nvSpPr>
        <p:spPr/>
        <p:txBody>
          <a:bodyPr/>
          <a:lstStyle/>
          <a:p>
            <a:fld id="{3867E930-288D-4E23-AA22-AAD80279A2FF}" type="slidenum">
              <a:rPr lang="en-US" smtClean="0"/>
              <a:t>‹#›</a:t>
            </a:fld>
            <a:endParaRPr lang="en-US"/>
          </a:p>
        </p:txBody>
      </p:sp>
    </p:spTree>
    <p:extLst>
      <p:ext uri="{BB962C8B-B14F-4D97-AF65-F5344CB8AC3E}">
        <p14:creationId xmlns:p14="http://schemas.microsoft.com/office/powerpoint/2010/main" val="92272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7B032-CB2B-4070-8F6D-4B945C09B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0D5F69-2F9F-4A74-80AF-FC91190B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E7AB-B72D-43CA-8831-C6EA4A68D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6D57D-6C7E-4B6B-8B8D-C789704BAA0D}" type="datetime1">
              <a:rPr lang="en-US" smtClean="0"/>
              <a:t>2/12/2021</a:t>
            </a:fld>
            <a:endParaRPr lang="en-US"/>
          </a:p>
        </p:txBody>
      </p:sp>
      <p:sp>
        <p:nvSpPr>
          <p:cNvPr id="5" name="Footer Placeholder 4">
            <a:extLst>
              <a:ext uri="{FF2B5EF4-FFF2-40B4-BE49-F238E27FC236}">
                <a16:creationId xmlns:a16="http://schemas.microsoft.com/office/drawing/2014/main" id="{836FD3F4-2B13-4D64-B0F3-4FC3127B6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5038E3-61B9-4418-B5EE-D5642B441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7E930-288D-4E23-AA22-AAD80279A2FF}" type="slidenum">
              <a:rPr lang="en-US" smtClean="0"/>
              <a:t>‹#›</a:t>
            </a:fld>
            <a:endParaRPr lang="en-US"/>
          </a:p>
        </p:txBody>
      </p:sp>
    </p:spTree>
    <p:extLst>
      <p:ext uri="{BB962C8B-B14F-4D97-AF65-F5344CB8AC3E}">
        <p14:creationId xmlns:p14="http://schemas.microsoft.com/office/powerpoint/2010/main" val="343771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topic/language"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AF60FB-6DC8-4C3E-B5C0-2D74BC8A651A}"/>
              </a:ext>
            </a:extLst>
          </p:cNvPr>
          <p:cNvPicPr>
            <a:picLocks noChangeAspect="1"/>
          </p:cNvPicPr>
          <p:nvPr/>
        </p:nvPicPr>
        <p:blipFill>
          <a:blip r:embed="rId2">
            <a:extLst>
              <a:ext uri="{28A0092B-C50C-407E-A947-70E740481C1C}">
                <a14:useLocalDpi xmlns:a14="http://schemas.microsoft.com/office/drawing/2010/main" val="0"/>
              </a:ext>
            </a:extLst>
          </a:blip>
          <a:srcRect l="44878" t="-11167" r="41422" b="100000"/>
          <a:stretch>
            <a:fillRect/>
          </a:stretch>
        </p:blipFill>
        <p:spPr>
          <a:xfrm>
            <a:off x="6506297" y="-765808"/>
            <a:ext cx="1413122" cy="765808"/>
          </a:xfrm>
          <a:custGeom>
            <a:avLst/>
            <a:gdLst>
              <a:gd name="connsiteX0" fmla="*/ 1347243 w 1413122"/>
              <a:gd name="connsiteY0" fmla="*/ 0 h 765808"/>
              <a:gd name="connsiteX1" fmla="*/ 1413122 w 1413122"/>
              <a:gd name="connsiteY1" fmla="*/ 400702 h 765808"/>
              <a:gd name="connsiteX2" fmla="*/ 633109 w 1413122"/>
              <a:gd name="connsiteY2" fmla="*/ 745268 h 765808"/>
              <a:gd name="connsiteX3" fmla="*/ 606727 w 1413122"/>
              <a:gd name="connsiteY3" fmla="*/ 765808 h 765808"/>
              <a:gd name="connsiteX4" fmla="*/ 0 w 1413122"/>
              <a:gd name="connsiteY4" fmla="*/ 765808 h 765808"/>
              <a:gd name="connsiteX5" fmla="*/ 71354 w 1413122"/>
              <a:gd name="connsiteY5" fmla="*/ 691153 h 765808"/>
              <a:gd name="connsiteX6" fmla="*/ 1347243 w 1413122"/>
              <a:gd name="connsiteY6" fmla="*/ 0 h 76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122" h="765808">
                <a:moveTo>
                  <a:pt x="1347243" y="0"/>
                </a:moveTo>
                <a:lnTo>
                  <a:pt x="1413122" y="400702"/>
                </a:lnTo>
                <a:cubicBezTo>
                  <a:pt x="1134143" y="458661"/>
                  <a:pt x="872088" y="576401"/>
                  <a:pt x="633109" y="745268"/>
                </a:cubicBezTo>
                <a:lnTo>
                  <a:pt x="606727" y="765808"/>
                </a:lnTo>
                <a:lnTo>
                  <a:pt x="0" y="765808"/>
                </a:lnTo>
                <a:lnTo>
                  <a:pt x="71354" y="691153"/>
                </a:lnTo>
                <a:cubicBezTo>
                  <a:pt x="439411" y="336361"/>
                  <a:pt x="872526" y="95601"/>
                  <a:pt x="1347243" y="0"/>
                </a:cubicBezTo>
                <a:close/>
              </a:path>
            </a:pathLst>
          </a:custGeom>
        </p:spPr>
      </p:pic>
      <p:sp>
        <p:nvSpPr>
          <p:cNvPr id="14" name="TextBox 13">
            <a:extLst>
              <a:ext uri="{FF2B5EF4-FFF2-40B4-BE49-F238E27FC236}">
                <a16:creationId xmlns:a16="http://schemas.microsoft.com/office/drawing/2014/main" id="{8F083D45-F235-4AE5-891E-BC254C3D78BB}"/>
              </a:ext>
            </a:extLst>
          </p:cNvPr>
          <p:cNvSpPr txBox="1"/>
          <p:nvPr/>
        </p:nvSpPr>
        <p:spPr>
          <a:xfrm>
            <a:off x="7651643" y="1997839"/>
            <a:ext cx="3299301" cy="2308324"/>
          </a:xfrm>
          <a:prstGeom prst="rect">
            <a:avLst/>
          </a:prstGeom>
          <a:noFill/>
        </p:spPr>
        <p:txBody>
          <a:bodyPr wrap="none" rtlCol="0">
            <a:spAutoFit/>
          </a:bodyPr>
          <a:lstStyle/>
          <a:p>
            <a:pPr algn="ctr"/>
            <a:r>
              <a:rPr lang="en-US" sz="4800" b="1">
                <a:solidFill>
                  <a:schemeClr val="bg1"/>
                </a:solidFill>
                <a:latin typeface="Georgia" panose="02040502050405020303" pitchFamily="18" charset="0"/>
              </a:rPr>
              <a:t>ONLINE </a:t>
            </a:r>
            <a:br>
              <a:rPr lang="en-US" sz="4800" b="1">
                <a:solidFill>
                  <a:schemeClr val="bg1"/>
                </a:solidFill>
                <a:latin typeface="Georgia" panose="02040502050405020303" pitchFamily="18" charset="0"/>
              </a:rPr>
            </a:br>
            <a:r>
              <a:rPr lang="en-US" sz="4800" b="1">
                <a:solidFill>
                  <a:schemeClr val="bg1"/>
                </a:solidFill>
                <a:latin typeface="Georgia" panose="02040502050405020303" pitchFamily="18" charset="0"/>
              </a:rPr>
              <a:t>ENGLISH</a:t>
            </a:r>
            <a:br>
              <a:rPr lang="en-US" sz="4800" b="1">
                <a:solidFill>
                  <a:schemeClr val="bg1"/>
                </a:solidFill>
                <a:latin typeface="Georgia" panose="02040502050405020303" pitchFamily="18" charset="0"/>
              </a:rPr>
            </a:br>
            <a:r>
              <a:rPr lang="en-US" sz="4800" b="1">
                <a:solidFill>
                  <a:schemeClr val="bg1"/>
                </a:solidFill>
                <a:latin typeface="Georgia" panose="02040502050405020303" pitchFamily="18" charset="0"/>
              </a:rPr>
              <a:t>CLASS</a:t>
            </a:r>
            <a:endParaRPr lang="en-US" sz="4800" b="1" dirty="0">
              <a:solidFill>
                <a:schemeClr val="bg1"/>
              </a:solidFill>
              <a:latin typeface="Georgia" panose="02040502050405020303" pitchFamily="18" charset="0"/>
            </a:endParaRPr>
          </a:p>
        </p:txBody>
      </p:sp>
      <p:pic>
        <p:nvPicPr>
          <p:cNvPr id="5" name="Picture Placeholder 4">
            <a:extLst>
              <a:ext uri="{FF2B5EF4-FFF2-40B4-BE49-F238E27FC236}">
                <a16:creationId xmlns:a16="http://schemas.microsoft.com/office/drawing/2014/main" id="{174243A4-FCB1-495B-BB5D-ED98596AEC3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615" r="18615"/>
          <a:stretch>
            <a:fillRect/>
          </a:stretch>
        </p:blipFill>
        <p:spPr>
          <a:xfrm flipH="1">
            <a:off x="0" y="0"/>
            <a:ext cx="6450013" cy="6858000"/>
          </a:xfrm>
        </p:spPr>
      </p:pic>
    </p:spTree>
    <p:extLst>
      <p:ext uri="{BB962C8B-B14F-4D97-AF65-F5344CB8AC3E}">
        <p14:creationId xmlns:p14="http://schemas.microsoft.com/office/powerpoint/2010/main" val="1755597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964B3AA8-D254-47A5-8881-78B0F51306B3}"/>
              </a:ext>
            </a:extLst>
          </p:cNvPr>
          <p:cNvPicPr>
            <a:picLocks noChangeAspect="1"/>
          </p:cNvPicPr>
          <p:nvPr/>
        </p:nvPicPr>
        <p:blipFill rotWithShape="1">
          <a:blip r:embed="rId2">
            <a:extLst>
              <a:ext uri="{28A0092B-C50C-407E-A947-70E740481C1C}">
                <a14:useLocalDpi xmlns:a14="http://schemas.microsoft.com/office/drawing/2010/main" val="0"/>
              </a:ext>
            </a:extLst>
          </a:blip>
          <a:srcRect l="54" t="4560" b="11223"/>
          <a:stretch/>
        </p:blipFill>
        <p:spPr>
          <a:xfrm>
            <a:off x="1" y="0"/>
            <a:ext cx="12191999" cy="6272463"/>
          </a:xfrm>
          <a:prstGeom prst="rect">
            <a:avLst/>
          </a:prstGeom>
        </p:spPr>
      </p:pic>
      <p:sp>
        <p:nvSpPr>
          <p:cNvPr id="52" name="Rectangle 51">
            <a:extLst>
              <a:ext uri="{FF2B5EF4-FFF2-40B4-BE49-F238E27FC236}">
                <a16:creationId xmlns:a16="http://schemas.microsoft.com/office/drawing/2014/main" id="{703C3F3A-EF1D-4A31-95AE-12FEA46EAD36}"/>
              </a:ext>
            </a:extLst>
          </p:cNvPr>
          <p:cNvSpPr/>
          <p:nvPr/>
        </p:nvSpPr>
        <p:spPr>
          <a:xfrm>
            <a:off x="0" y="0"/>
            <a:ext cx="12192000" cy="627246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BBCB877-4536-4F14-81AD-BE42003CE500}"/>
              </a:ext>
            </a:extLst>
          </p:cNvPr>
          <p:cNvSpPr/>
          <p:nvPr/>
        </p:nvSpPr>
        <p:spPr>
          <a:xfrm>
            <a:off x="260112" y="95535"/>
            <a:ext cx="2231937" cy="9233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E1E95C-1C50-46BA-A0EC-D8DA08D86AF8}"/>
              </a:ext>
            </a:extLst>
          </p:cNvPr>
          <p:cNvSpPr txBox="1"/>
          <p:nvPr/>
        </p:nvSpPr>
        <p:spPr>
          <a:xfrm>
            <a:off x="260112" y="46422"/>
            <a:ext cx="2284734" cy="1021556"/>
          </a:xfrm>
          <a:prstGeom prst="roundRect">
            <a:avLst/>
          </a:prstGeom>
          <a:solidFill>
            <a:schemeClr val="bg1"/>
          </a:solidFill>
        </p:spPr>
        <p:txBody>
          <a:bodyPr wrap="none" rtlCol="0" anchor="ctr">
            <a:spAutoFit/>
          </a:bodyPr>
          <a:lstStyle/>
          <a:p>
            <a:r>
              <a:rPr lang="en-US" sz="5400" dirty="0">
                <a:solidFill>
                  <a:srgbClr val="0070C0"/>
                </a:solidFill>
                <a:latin typeface="Georgia" panose="02040502050405020303" pitchFamily="18" charset="0"/>
              </a:rPr>
              <a:t>Topics</a:t>
            </a:r>
          </a:p>
        </p:txBody>
      </p:sp>
      <p:sp>
        <p:nvSpPr>
          <p:cNvPr id="2" name="Rectangle: Rounded Corners 1">
            <a:extLst>
              <a:ext uri="{FF2B5EF4-FFF2-40B4-BE49-F238E27FC236}">
                <a16:creationId xmlns:a16="http://schemas.microsoft.com/office/drawing/2014/main" id="{B0F01029-E8B7-482D-8BC8-1F71F05D7C8C}"/>
              </a:ext>
            </a:extLst>
          </p:cNvPr>
          <p:cNvSpPr/>
          <p:nvPr/>
        </p:nvSpPr>
        <p:spPr>
          <a:xfrm>
            <a:off x="692722" y="2644062"/>
            <a:ext cx="3496876" cy="1569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latin typeface="Georgia" panose="02040502050405020303" pitchFamily="18" charset="0"/>
            </a:endParaRPr>
          </a:p>
        </p:txBody>
      </p:sp>
      <p:sp>
        <p:nvSpPr>
          <p:cNvPr id="13" name="TextBox 12">
            <a:extLst>
              <a:ext uri="{FF2B5EF4-FFF2-40B4-BE49-F238E27FC236}">
                <a16:creationId xmlns:a16="http://schemas.microsoft.com/office/drawing/2014/main" id="{8B57183C-8A92-49D1-8F88-BCC5F1131B1D}"/>
              </a:ext>
            </a:extLst>
          </p:cNvPr>
          <p:cNvSpPr txBox="1"/>
          <p:nvPr/>
        </p:nvSpPr>
        <p:spPr>
          <a:xfrm>
            <a:off x="786701" y="2967336"/>
            <a:ext cx="3308919" cy="923330"/>
          </a:xfrm>
          <a:prstGeom prst="rect">
            <a:avLst/>
          </a:prstGeom>
          <a:noFill/>
        </p:spPr>
        <p:txBody>
          <a:bodyPr wrap="none" rtlCol="0">
            <a:spAutoFit/>
          </a:bodyPr>
          <a:lstStyle/>
          <a:p>
            <a:pPr algn="ctr"/>
            <a:r>
              <a:rPr lang="en-US" sz="5400" dirty="0">
                <a:solidFill>
                  <a:srgbClr val="0070C0"/>
                </a:solidFill>
                <a:latin typeface="Georgia" panose="02040502050405020303" pitchFamily="18" charset="0"/>
              </a:rPr>
              <a:t>ENGLISH</a:t>
            </a:r>
          </a:p>
        </p:txBody>
      </p:sp>
      <p:sp>
        <p:nvSpPr>
          <p:cNvPr id="53" name="Slide Number Placeholder 52">
            <a:extLst>
              <a:ext uri="{FF2B5EF4-FFF2-40B4-BE49-F238E27FC236}">
                <a16:creationId xmlns:a16="http://schemas.microsoft.com/office/drawing/2014/main" id="{334A0178-55E0-4722-826A-D84244A870B6}"/>
              </a:ext>
            </a:extLst>
          </p:cNvPr>
          <p:cNvSpPr>
            <a:spLocks noGrp="1"/>
          </p:cNvSpPr>
          <p:nvPr>
            <p:ph type="sldNum" sz="quarter" idx="12"/>
          </p:nvPr>
        </p:nvSpPr>
        <p:spPr/>
        <p:txBody>
          <a:bodyPr/>
          <a:lstStyle/>
          <a:p>
            <a:fld id="{3867E930-288D-4E23-AA22-AAD80279A2FF}" type="slidenum">
              <a:rPr lang="en-US" smtClean="0"/>
              <a:t>2</a:t>
            </a:fld>
            <a:endParaRPr lang="en-US" dirty="0"/>
          </a:p>
        </p:txBody>
      </p:sp>
      <p:sp>
        <p:nvSpPr>
          <p:cNvPr id="50" name="Freeform: Shape 49">
            <a:extLst>
              <a:ext uri="{FF2B5EF4-FFF2-40B4-BE49-F238E27FC236}">
                <a16:creationId xmlns:a16="http://schemas.microsoft.com/office/drawing/2014/main" id="{405285D3-1189-4DAA-AD4F-BB70355E28F3}"/>
              </a:ext>
            </a:extLst>
          </p:cNvPr>
          <p:cNvSpPr/>
          <p:nvPr/>
        </p:nvSpPr>
        <p:spPr>
          <a:xfrm rot="1746292">
            <a:off x="5360361" y="-1765743"/>
            <a:ext cx="4715267" cy="9803950"/>
          </a:xfrm>
          <a:custGeom>
            <a:avLst/>
            <a:gdLst>
              <a:gd name="connsiteX0" fmla="*/ 0 w 4715267"/>
              <a:gd name="connsiteY0" fmla="*/ 2625009 h 9803950"/>
              <a:gd name="connsiteX1" fmla="*/ 4715267 w 4715267"/>
              <a:gd name="connsiteY1" fmla="*/ 0 h 9803950"/>
              <a:gd name="connsiteX2" fmla="*/ 4715266 w 4715267"/>
              <a:gd name="connsiteY2" fmla="*/ 7178942 h 9803950"/>
              <a:gd name="connsiteX3" fmla="*/ 0 w 4715267"/>
              <a:gd name="connsiteY3" fmla="*/ 9803950 h 9803950"/>
            </a:gdLst>
            <a:ahLst/>
            <a:cxnLst>
              <a:cxn ang="0">
                <a:pos x="connsiteX0" y="connsiteY0"/>
              </a:cxn>
              <a:cxn ang="0">
                <a:pos x="connsiteX1" y="connsiteY1"/>
              </a:cxn>
              <a:cxn ang="0">
                <a:pos x="connsiteX2" y="connsiteY2"/>
              </a:cxn>
              <a:cxn ang="0">
                <a:pos x="connsiteX3" y="connsiteY3"/>
              </a:cxn>
            </a:cxnLst>
            <a:rect l="l" t="t" r="r" b="b"/>
            <a:pathLst>
              <a:path w="4715267" h="9803950">
                <a:moveTo>
                  <a:pt x="0" y="2625009"/>
                </a:moveTo>
                <a:lnTo>
                  <a:pt x="4715267" y="0"/>
                </a:lnTo>
                <a:lnTo>
                  <a:pt x="4715266" y="7178942"/>
                </a:lnTo>
                <a:lnTo>
                  <a:pt x="0" y="980395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CB83D88B-D63D-4FF8-986C-93D0B1F9DA98}"/>
              </a:ext>
            </a:extLst>
          </p:cNvPr>
          <p:cNvGrpSpPr/>
          <p:nvPr/>
        </p:nvGrpSpPr>
        <p:grpSpPr>
          <a:xfrm>
            <a:off x="6332324" y="1138497"/>
            <a:ext cx="4317195" cy="1021556"/>
            <a:chOff x="6522824" y="1081347"/>
            <a:chExt cx="4317195" cy="1021556"/>
          </a:xfrm>
        </p:grpSpPr>
        <p:grpSp>
          <p:nvGrpSpPr>
            <p:cNvPr id="21" name="Group 20">
              <a:extLst>
                <a:ext uri="{FF2B5EF4-FFF2-40B4-BE49-F238E27FC236}">
                  <a16:creationId xmlns:a16="http://schemas.microsoft.com/office/drawing/2014/main" id="{FCCDAEE1-B040-49E9-BA82-9B5E656AFD4E}"/>
                </a:ext>
              </a:extLst>
            </p:cNvPr>
            <p:cNvGrpSpPr/>
            <p:nvPr/>
          </p:nvGrpSpPr>
          <p:grpSpPr>
            <a:xfrm>
              <a:off x="7969869" y="1207405"/>
              <a:ext cx="2870150" cy="769441"/>
              <a:chOff x="239466" y="3718098"/>
              <a:chExt cx="3426990" cy="769441"/>
            </a:xfrm>
          </p:grpSpPr>
          <p:sp>
            <p:nvSpPr>
              <p:cNvPr id="18" name="Rectangle: Rounded Corners 17">
                <a:extLst>
                  <a:ext uri="{FF2B5EF4-FFF2-40B4-BE49-F238E27FC236}">
                    <a16:creationId xmlns:a16="http://schemas.microsoft.com/office/drawing/2014/main" id="{845C5F43-7E78-4576-A2A0-1CD7F07B679C}"/>
                  </a:ext>
                </a:extLst>
              </p:cNvPr>
              <p:cNvSpPr/>
              <p:nvPr/>
            </p:nvSpPr>
            <p:spPr>
              <a:xfrm>
                <a:off x="239466" y="3718102"/>
                <a:ext cx="3426990" cy="7694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latin typeface="Georgia" panose="02040502050405020303" pitchFamily="18" charset="0"/>
                </a:endParaRPr>
              </a:p>
            </p:txBody>
          </p:sp>
          <p:sp>
            <p:nvSpPr>
              <p:cNvPr id="15" name="TextBox 14">
                <a:extLst>
                  <a:ext uri="{FF2B5EF4-FFF2-40B4-BE49-F238E27FC236}">
                    <a16:creationId xmlns:a16="http://schemas.microsoft.com/office/drawing/2014/main" id="{86A0C856-5A22-4B13-BF9F-7CDBBAEC59ED}"/>
                  </a:ext>
                </a:extLst>
              </p:cNvPr>
              <p:cNvSpPr txBox="1"/>
              <p:nvPr/>
            </p:nvSpPr>
            <p:spPr>
              <a:xfrm>
                <a:off x="317738" y="3718098"/>
                <a:ext cx="3270447" cy="769441"/>
              </a:xfrm>
              <a:prstGeom prst="rect">
                <a:avLst/>
              </a:prstGeom>
              <a:noFill/>
            </p:spPr>
            <p:txBody>
              <a:bodyPr wrap="square" rtlCol="0">
                <a:spAutoFit/>
              </a:bodyPr>
              <a:lstStyle/>
              <a:p>
                <a:pPr algn="ctr"/>
                <a:r>
                  <a:rPr lang="en-US" sz="4400" dirty="0">
                    <a:solidFill>
                      <a:srgbClr val="0070C0"/>
                    </a:solidFill>
                    <a:latin typeface="Georgia" panose="02040502050405020303" pitchFamily="18" charset="0"/>
                  </a:rPr>
                  <a:t>Grammar</a:t>
                </a:r>
              </a:p>
            </p:txBody>
          </p:sp>
        </p:grpSp>
        <p:grpSp>
          <p:nvGrpSpPr>
            <p:cNvPr id="41" name="Group 40">
              <a:extLst>
                <a:ext uri="{FF2B5EF4-FFF2-40B4-BE49-F238E27FC236}">
                  <a16:creationId xmlns:a16="http://schemas.microsoft.com/office/drawing/2014/main" id="{143C5220-019D-4E06-A1F6-DF784C588DB6}"/>
                </a:ext>
              </a:extLst>
            </p:cNvPr>
            <p:cNvGrpSpPr/>
            <p:nvPr/>
          </p:nvGrpSpPr>
          <p:grpSpPr>
            <a:xfrm>
              <a:off x="6522824" y="1081347"/>
              <a:ext cx="1021556" cy="1021556"/>
              <a:chOff x="1517833" y="4565534"/>
              <a:chExt cx="1021556" cy="1021556"/>
            </a:xfrm>
          </p:grpSpPr>
          <p:sp>
            <p:nvSpPr>
              <p:cNvPr id="35" name="Oval 34">
                <a:extLst>
                  <a:ext uri="{FF2B5EF4-FFF2-40B4-BE49-F238E27FC236}">
                    <a16:creationId xmlns:a16="http://schemas.microsoft.com/office/drawing/2014/main" id="{EF9CB6DB-2A25-44C0-A93F-2E1F261FD938}"/>
                  </a:ext>
                </a:extLst>
              </p:cNvPr>
              <p:cNvSpPr/>
              <p:nvPr/>
            </p:nvSpPr>
            <p:spPr>
              <a:xfrm>
                <a:off x="1517833" y="4565534"/>
                <a:ext cx="1021556" cy="1021556"/>
              </a:xfrm>
              <a:prstGeom prst="ellipse">
                <a:avLst/>
              </a:prstGeom>
              <a:solidFill>
                <a:schemeClr val="bg1"/>
              </a:solidFill>
              <a:ln w="381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a:extLst>
                  <a:ext uri="{FF2B5EF4-FFF2-40B4-BE49-F238E27FC236}">
                    <a16:creationId xmlns:a16="http://schemas.microsoft.com/office/drawing/2014/main" id="{AD0A4B18-805B-4400-87D2-9EB3DF2219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4291" y="4801992"/>
                <a:ext cx="548640" cy="548640"/>
              </a:xfrm>
              <a:prstGeom prst="rect">
                <a:avLst/>
              </a:prstGeom>
            </p:spPr>
          </p:pic>
        </p:grpSp>
      </p:grpSp>
      <p:grpSp>
        <p:nvGrpSpPr>
          <p:cNvPr id="11" name="Group 10">
            <a:extLst>
              <a:ext uri="{FF2B5EF4-FFF2-40B4-BE49-F238E27FC236}">
                <a16:creationId xmlns:a16="http://schemas.microsoft.com/office/drawing/2014/main" id="{DBB7C5E2-016C-424A-BDE3-A5BB0CF016A2}"/>
              </a:ext>
            </a:extLst>
          </p:cNvPr>
          <p:cNvGrpSpPr/>
          <p:nvPr/>
        </p:nvGrpSpPr>
        <p:grpSpPr>
          <a:xfrm>
            <a:off x="4597640" y="4271090"/>
            <a:ext cx="4315878" cy="1021556"/>
            <a:chOff x="4788140" y="4213940"/>
            <a:chExt cx="4315878" cy="1021556"/>
          </a:xfrm>
        </p:grpSpPr>
        <p:grpSp>
          <p:nvGrpSpPr>
            <p:cNvPr id="22" name="Group 21">
              <a:extLst>
                <a:ext uri="{FF2B5EF4-FFF2-40B4-BE49-F238E27FC236}">
                  <a16:creationId xmlns:a16="http://schemas.microsoft.com/office/drawing/2014/main" id="{FB53DE7F-FC36-4D5C-B712-1B450303712F}"/>
                </a:ext>
              </a:extLst>
            </p:cNvPr>
            <p:cNvGrpSpPr/>
            <p:nvPr/>
          </p:nvGrpSpPr>
          <p:grpSpPr>
            <a:xfrm>
              <a:off x="6205486" y="4339998"/>
              <a:ext cx="2898532" cy="769441"/>
              <a:chOff x="7716119" y="3718098"/>
              <a:chExt cx="4050787" cy="769441"/>
            </a:xfrm>
          </p:grpSpPr>
          <p:sp>
            <p:nvSpPr>
              <p:cNvPr id="20" name="Rectangle: Rounded Corners 19">
                <a:extLst>
                  <a:ext uri="{FF2B5EF4-FFF2-40B4-BE49-F238E27FC236}">
                    <a16:creationId xmlns:a16="http://schemas.microsoft.com/office/drawing/2014/main" id="{A2D562E8-375D-4A0E-8C2E-70869F01DF8E}"/>
                  </a:ext>
                </a:extLst>
              </p:cNvPr>
              <p:cNvSpPr/>
              <p:nvPr/>
            </p:nvSpPr>
            <p:spPr>
              <a:xfrm>
                <a:off x="7716119" y="3718102"/>
                <a:ext cx="4050787" cy="7694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latin typeface="Georgia" panose="02040502050405020303" pitchFamily="18" charset="0"/>
                </a:endParaRPr>
              </a:p>
            </p:txBody>
          </p:sp>
          <p:sp>
            <p:nvSpPr>
              <p:cNvPr id="17" name="TextBox 16">
                <a:extLst>
                  <a:ext uri="{FF2B5EF4-FFF2-40B4-BE49-F238E27FC236}">
                    <a16:creationId xmlns:a16="http://schemas.microsoft.com/office/drawing/2014/main" id="{45B173B5-B0F6-4CC3-B771-57999076225A}"/>
                  </a:ext>
                </a:extLst>
              </p:cNvPr>
              <p:cNvSpPr txBox="1"/>
              <p:nvPr/>
            </p:nvSpPr>
            <p:spPr>
              <a:xfrm>
                <a:off x="8877718" y="3718098"/>
                <a:ext cx="1727589" cy="769441"/>
              </a:xfrm>
              <a:prstGeom prst="rect">
                <a:avLst/>
              </a:prstGeom>
              <a:noFill/>
            </p:spPr>
            <p:txBody>
              <a:bodyPr wrap="none" rtlCol="0">
                <a:spAutoFit/>
              </a:bodyPr>
              <a:lstStyle/>
              <a:p>
                <a:pPr algn="ctr"/>
                <a:r>
                  <a:rPr lang="en-US" sz="4400" dirty="0">
                    <a:solidFill>
                      <a:srgbClr val="0070C0"/>
                    </a:solidFill>
                    <a:latin typeface="Georgia" panose="02040502050405020303" pitchFamily="18" charset="0"/>
                  </a:rPr>
                  <a:t>Story</a:t>
                </a:r>
              </a:p>
            </p:txBody>
          </p:sp>
        </p:grpSp>
        <p:grpSp>
          <p:nvGrpSpPr>
            <p:cNvPr id="45" name="Group 44">
              <a:extLst>
                <a:ext uri="{FF2B5EF4-FFF2-40B4-BE49-F238E27FC236}">
                  <a16:creationId xmlns:a16="http://schemas.microsoft.com/office/drawing/2014/main" id="{C9BB041C-9490-410C-AA43-FEC0C3EC1769}"/>
                </a:ext>
              </a:extLst>
            </p:cNvPr>
            <p:cNvGrpSpPr/>
            <p:nvPr/>
          </p:nvGrpSpPr>
          <p:grpSpPr>
            <a:xfrm>
              <a:off x="4788140" y="4213940"/>
              <a:ext cx="1021556" cy="1021556"/>
              <a:chOff x="9250741" y="4565534"/>
              <a:chExt cx="1021556" cy="1021556"/>
            </a:xfrm>
          </p:grpSpPr>
          <p:sp>
            <p:nvSpPr>
              <p:cNvPr id="47" name="Oval 46">
                <a:extLst>
                  <a:ext uri="{FF2B5EF4-FFF2-40B4-BE49-F238E27FC236}">
                    <a16:creationId xmlns:a16="http://schemas.microsoft.com/office/drawing/2014/main" id="{94391BE8-B763-4386-83B7-3A06C5EAABA4}"/>
                  </a:ext>
                </a:extLst>
              </p:cNvPr>
              <p:cNvSpPr/>
              <p:nvPr/>
            </p:nvSpPr>
            <p:spPr>
              <a:xfrm>
                <a:off x="9250741" y="4565534"/>
                <a:ext cx="1021556" cy="1021556"/>
              </a:xfrm>
              <a:prstGeom prst="ellipse">
                <a:avLst/>
              </a:prstGeom>
              <a:solidFill>
                <a:schemeClr val="bg1"/>
              </a:solidFill>
              <a:ln w="381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1B381475-DA55-404D-9AB0-BFDED4BF6C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7185" y="4748997"/>
                <a:ext cx="548640" cy="548640"/>
              </a:xfrm>
              <a:prstGeom prst="rect">
                <a:avLst/>
              </a:prstGeom>
            </p:spPr>
          </p:pic>
        </p:grpSp>
      </p:grpSp>
      <p:grpSp>
        <p:nvGrpSpPr>
          <p:cNvPr id="8" name="Group 7">
            <a:extLst>
              <a:ext uri="{FF2B5EF4-FFF2-40B4-BE49-F238E27FC236}">
                <a16:creationId xmlns:a16="http://schemas.microsoft.com/office/drawing/2014/main" id="{18056337-894A-4DB6-9FAD-B59F90CB4BD7}"/>
              </a:ext>
            </a:extLst>
          </p:cNvPr>
          <p:cNvGrpSpPr/>
          <p:nvPr/>
        </p:nvGrpSpPr>
        <p:grpSpPr>
          <a:xfrm>
            <a:off x="5382916" y="2704793"/>
            <a:ext cx="4317195" cy="1021556"/>
            <a:chOff x="5573416" y="2786088"/>
            <a:chExt cx="4317195" cy="1021556"/>
          </a:xfrm>
        </p:grpSpPr>
        <p:grpSp>
          <p:nvGrpSpPr>
            <p:cNvPr id="23" name="Group 22">
              <a:extLst>
                <a:ext uri="{FF2B5EF4-FFF2-40B4-BE49-F238E27FC236}">
                  <a16:creationId xmlns:a16="http://schemas.microsoft.com/office/drawing/2014/main" id="{C2E212EF-51B3-48C8-8504-18499C276F03}"/>
                </a:ext>
              </a:extLst>
            </p:cNvPr>
            <p:cNvGrpSpPr/>
            <p:nvPr/>
          </p:nvGrpSpPr>
          <p:grpSpPr>
            <a:xfrm>
              <a:off x="6992079" y="2912146"/>
              <a:ext cx="2898532" cy="769441"/>
              <a:chOff x="3759269" y="3718098"/>
              <a:chExt cx="3864035" cy="769441"/>
            </a:xfrm>
          </p:grpSpPr>
          <p:sp>
            <p:nvSpPr>
              <p:cNvPr id="19" name="Rectangle: Rounded Corners 18">
                <a:extLst>
                  <a:ext uri="{FF2B5EF4-FFF2-40B4-BE49-F238E27FC236}">
                    <a16:creationId xmlns:a16="http://schemas.microsoft.com/office/drawing/2014/main" id="{89F6BFDF-DA0E-41D1-8A77-81B1BE1681C6}"/>
                  </a:ext>
                </a:extLst>
              </p:cNvPr>
              <p:cNvSpPr/>
              <p:nvPr/>
            </p:nvSpPr>
            <p:spPr>
              <a:xfrm>
                <a:off x="3759269" y="3718102"/>
                <a:ext cx="3864035" cy="7694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latin typeface="Georgia" panose="02040502050405020303" pitchFamily="18" charset="0"/>
                </a:endParaRPr>
              </a:p>
            </p:txBody>
          </p:sp>
          <p:sp>
            <p:nvSpPr>
              <p:cNvPr id="16" name="TextBox 15">
                <a:extLst>
                  <a:ext uri="{FF2B5EF4-FFF2-40B4-BE49-F238E27FC236}">
                    <a16:creationId xmlns:a16="http://schemas.microsoft.com/office/drawing/2014/main" id="{426196DB-9B61-4D26-90EF-DEECF8D690EC}"/>
                  </a:ext>
                </a:extLst>
              </p:cNvPr>
              <p:cNvSpPr txBox="1"/>
              <p:nvPr/>
            </p:nvSpPr>
            <p:spPr>
              <a:xfrm>
                <a:off x="4642960" y="3718098"/>
                <a:ext cx="2096654" cy="769441"/>
              </a:xfrm>
              <a:prstGeom prst="rect">
                <a:avLst/>
              </a:prstGeom>
              <a:noFill/>
            </p:spPr>
            <p:txBody>
              <a:bodyPr wrap="none" rtlCol="0">
                <a:spAutoFit/>
              </a:bodyPr>
              <a:lstStyle/>
              <a:p>
                <a:pPr algn="ctr"/>
                <a:r>
                  <a:rPr lang="en-US" sz="4400" dirty="0">
                    <a:solidFill>
                      <a:srgbClr val="0070C0"/>
                    </a:solidFill>
                    <a:latin typeface="Georgia" panose="02040502050405020303" pitchFamily="18" charset="0"/>
                  </a:rPr>
                  <a:t>Poetry</a:t>
                </a:r>
              </a:p>
            </p:txBody>
          </p:sp>
        </p:grpSp>
        <p:grpSp>
          <p:nvGrpSpPr>
            <p:cNvPr id="44" name="Group 43">
              <a:extLst>
                <a:ext uri="{FF2B5EF4-FFF2-40B4-BE49-F238E27FC236}">
                  <a16:creationId xmlns:a16="http://schemas.microsoft.com/office/drawing/2014/main" id="{9494703F-619F-429F-A62D-913DC0931A7D}"/>
                </a:ext>
              </a:extLst>
            </p:cNvPr>
            <p:cNvGrpSpPr/>
            <p:nvPr/>
          </p:nvGrpSpPr>
          <p:grpSpPr>
            <a:xfrm>
              <a:off x="5573416" y="2786088"/>
              <a:ext cx="1021556" cy="1021556"/>
              <a:chOff x="5262397" y="4565534"/>
              <a:chExt cx="1021556" cy="1021556"/>
            </a:xfrm>
          </p:grpSpPr>
          <p:sp>
            <p:nvSpPr>
              <p:cNvPr id="46" name="Oval 45">
                <a:extLst>
                  <a:ext uri="{FF2B5EF4-FFF2-40B4-BE49-F238E27FC236}">
                    <a16:creationId xmlns:a16="http://schemas.microsoft.com/office/drawing/2014/main" id="{62334E97-72CB-4043-867E-9BA28018E743}"/>
                  </a:ext>
                </a:extLst>
              </p:cNvPr>
              <p:cNvSpPr/>
              <p:nvPr/>
            </p:nvSpPr>
            <p:spPr>
              <a:xfrm>
                <a:off x="5262397" y="4565534"/>
                <a:ext cx="1021556" cy="1021556"/>
              </a:xfrm>
              <a:prstGeom prst="ellipse">
                <a:avLst/>
              </a:prstGeom>
              <a:solidFill>
                <a:schemeClr val="bg1"/>
              </a:solidFill>
              <a:ln w="381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2D800E62-EF65-4948-B0AA-3D1196B3D7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4136" y="4748997"/>
                <a:ext cx="548640" cy="548640"/>
              </a:xfrm>
              <a:prstGeom prst="rect">
                <a:avLst/>
              </a:prstGeom>
            </p:spPr>
          </p:pic>
        </p:grpSp>
      </p:grpSp>
    </p:spTree>
    <p:extLst>
      <p:ext uri="{BB962C8B-B14F-4D97-AF65-F5344CB8AC3E}">
        <p14:creationId xmlns:p14="http://schemas.microsoft.com/office/powerpoint/2010/main" val="700079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7C6AE-A28B-45BD-A363-F203D8CC44C0}"/>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20394"/>
          <a:stretch/>
        </p:blipFill>
        <p:spPr>
          <a:xfrm>
            <a:off x="0" y="-1"/>
            <a:ext cx="12192000" cy="6270171"/>
          </a:xfrm>
          <a:prstGeom prst="rect">
            <a:avLst/>
          </a:prstGeom>
        </p:spPr>
      </p:pic>
      <p:sp>
        <p:nvSpPr>
          <p:cNvPr id="4" name="Rectangle 3">
            <a:extLst>
              <a:ext uri="{FF2B5EF4-FFF2-40B4-BE49-F238E27FC236}">
                <a16:creationId xmlns:a16="http://schemas.microsoft.com/office/drawing/2014/main" id="{B2EA5F80-A7FC-4875-93B2-A29B8068867A}"/>
              </a:ext>
            </a:extLst>
          </p:cNvPr>
          <p:cNvSpPr/>
          <p:nvPr/>
        </p:nvSpPr>
        <p:spPr>
          <a:xfrm>
            <a:off x="0" y="-1"/>
            <a:ext cx="12192000" cy="627017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52">
            <a:extLst>
              <a:ext uri="{FF2B5EF4-FFF2-40B4-BE49-F238E27FC236}">
                <a16:creationId xmlns:a16="http://schemas.microsoft.com/office/drawing/2014/main" id="{334A0178-55E0-4722-826A-D84244A870B6}"/>
              </a:ext>
            </a:extLst>
          </p:cNvPr>
          <p:cNvSpPr>
            <a:spLocks noGrp="1"/>
          </p:cNvSpPr>
          <p:nvPr>
            <p:ph type="sldNum" sz="quarter" idx="12"/>
          </p:nvPr>
        </p:nvSpPr>
        <p:spPr/>
        <p:txBody>
          <a:bodyPr/>
          <a:lstStyle/>
          <a:p>
            <a:fld id="{3867E930-288D-4E23-AA22-AAD80279A2FF}" type="slidenum">
              <a:rPr lang="en-US" smtClean="0"/>
              <a:t>3</a:t>
            </a:fld>
            <a:endParaRPr lang="en-US" dirty="0"/>
          </a:p>
        </p:txBody>
      </p:sp>
      <p:sp>
        <p:nvSpPr>
          <p:cNvPr id="9" name="TextBox 8">
            <a:extLst>
              <a:ext uri="{FF2B5EF4-FFF2-40B4-BE49-F238E27FC236}">
                <a16:creationId xmlns:a16="http://schemas.microsoft.com/office/drawing/2014/main" id="{33383E67-CABD-4B84-980E-659B6ECFFC54}"/>
              </a:ext>
            </a:extLst>
          </p:cNvPr>
          <p:cNvSpPr txBox="1"/>
          <p:nvPr/>
        </p:nvSpPr>
        <p:spPr>
          <a:xfrm>
            <a:off x="1051682" y="1443397"/>
            <a:ext cx="10735506" cy="2351156"/>
          </a:xfrm>
          <a:prstGeom prst="rect">
            <a:avLst/>
          </a:prstGeom>
          <a:noFill/>
        </p:spPr>
        <p:txBody>
          <a:bodyPr wrap="square" rtlCol="0" anchor="ctr">
            <a:spAutoFit/>
          </a:bodyPr>
          <a:lstStyle/>
          <a:p>
            <a:pPr marL="0" marR="0">
              <a:lnSpc>
                <a:spcPct val="150000"/>
              </a:lnSpc>
              <a:spcBef>
                <a:spcPts val="0"/>
              </a:spcBef>
            </a:pPr>
            <a:r>
              <a:rPr lang="en-US" sz="2000" b="1" i="0" dirty="0">
                <a:solidFill>
                  <a:schemeClr val="bg1">
                    <a:lumMod val="95000"/>
                  </a:schemeClr>
                </a:solidFill>
                <a:effectLst/>
                <a:latin typeface="Georgia" panose="02040502050405020303" pitchFamily="18" charset="0"/>
              </a:rPr>
              <a:t>Grammar</a:t>
            </a:r>
            <a:r>
              <a:rPr lang="en-US" sz="2000" b="0" i="0" dirty="0">
                <a:solidFill>
                  <a:schemeClr val="bg1">
                    <a:lumMod val="95000"/>
                  </a:schemeClr>
                </a:solidFill>
                <a:effectLst/>
                <a:latin typeface="Georgia" panose="02040502050405020303" pitchFamily="18" charset="0"/>
              </a:rPr>
              <a:t>, rules of a </a:t>
            </a:r>
            <a:r>
              <a:rPr lang="en-US" sz="2000" b="0" i="0" u="none" strike="noStrike" dirty="0">
                <a:solidFill>
                  <a:schemeClr val="bg1">
                    <a:lumMod val="95000"/>
                  </a:schemeClr>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language</a:t>
            </a:r>
            <a:r>
              <a:rPr lang="en-US" sz="2000" b="0" i="0" dirty="0">
                <a:solidFill>
                  <a:schemeClr val="bg1">
                    <a:lumMod val="95000"/>
                  </a:schemeClr>
                </a:solidFill>
                <a:effectLst/>
                <a:latin typeface="Georgia" panose="02040502050405020303" pitchFamily="18" charset="0"/>
              </a:rPr>
              <a:t> governing the sounds, words, sentences, and other elements, as well as their combination and interpretation. The word grammar also denotes the study of these abstract features or a book presenting these rules. In a restricted sense, the term refers only to the study of sentence and word structure (syntax and morphology), excluding vocabulary and pronunciation.</a:t>
            </a:r>
            <a:endParaRPr lang="en-US" sz="2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62BB6A1-9BEA-4451-AE0A-BCA1EB215006}"/>
              </a:ext>
            </a:extLst>
          </p:cNvPr>
          <p:cNvSpPr txBox="1"/>
          <p:nvPr/>
        </p:nvSpPr>
        <p:spPr>
          <a:xfrm>
            <a:off x="260113" y="46422"/>
            <a:ext cx="6273210" cy="1021556"/>
          </a:xfrm>
          <a:prstGeom prst="roundRect">
            <a:avLst/>
          </a:prstGeom>
          <a:solidFill>
            <a:schemeClr val="bg1"/>
          </a:solidFill>
        </p:spPr>
        <p:txBody>
          <a:bodyPr wrap="square" rtlCol="0" anchor="ctr">
            <a:spAutoFit/>
          </a:bodyPr>
          <a:lstStyle/>
          <a:p>
            <a:r>
              <a:rPr lang="en-US" sz="5400" dirty="0">
                <a:solidFill>
                  <a:srgbClr val="0070C0"/>
                </a:solidFill>
                <a:latin typeface="Georgia" panose="02040502050405020303" pitchFamily="18" charset="0"/>
              </a:rPr>
              <a:t>What is Grammar ?</a:t>
            </a:r>
          </a:p>
        </p:txBody>
      </p:sp>
      <p:sp>
        <p:nvSpPr>
          <p:cNvPr id="25" name="Arrow: Right 24">
            <a:extLst>
              <a:ext uri="{FF2B5EF4-FFF2-40B4-BE49-F238E27FC236}">
                <a16:creationId xmlns:a16="http://schemas.microsoft.com/office/drawing/2014/main" id="{B7FD80CC-E138-4985-B1C3-F82ADCC056EA}"/>
              </a:ext>
            </a:extLst>
          </p:cNvPr>
          <p:cNvSpPr/>
          <p:nvPr/>
        </p:nvSpPr>
        <p:spPr>
          <a:xfrm>
            <a:off x="404812" y="1430145"/>
            <a:ext cx="532263" cy="81886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3226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7109A-028D-4C45-9747-37C7E350DA8A}"/>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20394"/>
          <a:stretch/>
        </p:blipFill>
        <p:spPr>
          <a:xfrm>
            <a:off x="0" y="-1"/>
            <a:ext cx="12192000" cy="6270171"/>
          </a:xfrm>
          <a:prstGeom prst="rect">
            <a:avLst/>
          </a:prstGeom>
        </p:spPr>
      </p:pic>
      <p:sp>
        <p:nvSpPr>
          <p:cNvPr id="3" name="Rectangle 2">
            <a:extLst>
              <a:ext uri="{FF2B5EF4-FFF2-40B4-BE49-F238E27FC236}">
                <a16:creationId xmlns:a16="http://schemas.microsoft.com/office/drawing/2014/main" id="{2DC73F0C-2956-4052-987B-A20F6BB8960D}"/>
              </a:ext>
            </a:extLst>
          </p:cNvPr>
          <p:cNvSpPr/>
          <p:nvPr/>
        </p:nvSpPr>
        <p:spPr>
          <a:xfrm>
            <a:off x="0" y="-1"/>
            <a:ext cx="12192000" cy="627017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52">
            <a:extLst>
              <a:ext uri="{FF2B5EF4-FFF2-40B4-BE49-F238E27FC236}">
                <a16:creationId xmlns:a16="http://schemas.microsoft.com/office/drawing/2014/main" id="{334A0178-55E0-4722-826A-D84244A870B6}"/>
              </a:ext>
            </a:extLst>
          </p:cNvPr>
          <p:cNvSpPr>
            <a:spLocks noGrp="1"/>
          </p:cNvSpPr>
          <p:nvPr>
            <p:ph type="sldNum" sz="quarter" idx="12"/>
          </p:nvPr>
        </p:nvSpPr>
        <p:spPr/>
        <p:txBody>
          <a:bodyPr/>
          <a:lstStyle/>
          <a:p>
            <a:fld id="{3867E930-288D-4E23-AA22-AAD80279A2FF}" type="slidenum">
              <a:rPr lang="en-US" smtClean="0"/>
              <a:t>4</a:t>
            </a:fld>
            <a:endParaRPr lang="en-US" dirty="0"/>
          </a:p>
        </p:txBody>
      </p:sp>
      <p:sp>
        <p:nvSpPr>
          <p:cNvPr id="4" name="TextBox 3">
            <a:extLst>
              <a:ext uri="{FF2B5EF4-FFF2-40B4-BE49-F238E27FC236}">
                <a16:creationId xmlns:a16="http://schemas.microsoft.com/office/drawing/2014/main" id="{95880A82-AE20-40F2-99C9-B720F48B7EBC}"/>
              </a:ext>
            </a:extLst>
          </p:cNvPr>
          <p:cNvSpPr txBox="1"/>
          <p:nvPr/>
        </p:nvSpPr>
        <p:spPr>
          <a:xfrm>
            <a:off x="260112" y="46422"/>
            <a:ext cx="5239540" cy="1021556"/>
          </a:xfrm>
          <a:prstGeom prst="roundRect">
            <a:avLst/>
          </a:prstGeom>
          <a:solidFill>
            <a:schemeClr val="bg1"/>
          </a:solidFill>
        </p:spPr>
        <p:txBody>
          <a:bodyPr wrap="square" rtlCol="0" anchor="ctr">
            <a:spAutoFit/>
          </a:bodyPr>
          <a:lstStyle/>
          <a:p>
            <a:r>
              <a:rPr lang="en-US" sz="5400" dirty="0">
                <a:solidFill>
                  <a:srgbClr val="0070C0"/>
                </a:solidFill>
                <a:latin typeface="Georgia" panose="02040502050405020303" pitchFamily="18" charset="0"/>
              </a:rPr>
              <a:t>What is Poetry ?</a:t>
            </a:r>
          </a:p>
        </p:txBody>
      </p:sp>
      <p:sp>
        <p:nvSpPr>
          <p:cNvPr id="5" name="Arrow: Right 4">
            <a:extLst>
              <a:ext uri="{FF2B5EF4-FFF2-40B4-BE49-F238E27FC236}">
                <a16:creationId xmlns:a16="http://schemas.microsoft.com/office/drawing/2014/main" id="{A33D19E5-34F7-4D91-BB92-01EF1FE9AEF9}"/>
              </a:ext>
            </a:extLst>
          </p:cNvPr>
          <p:cNvSpPr/>
          <p:nvPr/>
        </p:nvSpPr>
        <p:spPr>
          <a:xfrm>
            <a:off x="404812" y="1430145"/>
            <a:ext cx="532263" cy="81886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91F416-87EF-446F-AD99-97C24C1B05E2}"/>
              </a:ext>
            </a:extLst>
          </p:cNvPr>
          <p:cNvSpPr txBox="1"/>
          <p:nvPr/>
        </p:nvSpPr>
        <p:spPr>
          <a:xfrm>
            <a:off x="1051682" y="1446187"/>
            <a:ext cx="10735506" cy="1881990"/>
          </a:xfrm>
          <a:prstGeom prst="rect">
            <a:avLst/>
          </a:prstGeom>
          <a:noFill/>
        </p:spPr>
        <p:txBody>
          <a:bodyPr wrap="square" rtlCol="0" anchor="ctr">
            <a:spAutoFit/>
          </a:bodyPr>
          <a:lstStyle/>
          <a:p>
            <a:pPr algn="l">
              <a:lnSpc>
                <a:spcPct val="150000"/>
              </a:lnSpc>
            </a:pPr>
            <a:r>
              <a:rPr lang="en-US" sz="2000" b="1" i="0" dirty="0">
                <a:solidFill>
                  <a:schemeClr val="bg1"/>
                </a:solidFill>
                <a:effectLst/>
                <a:latin typeface="Georgia" panose="02040502050405020303" pitchFamily="18" charset="0"/>
              </a:rPr>
              <a:t>Poetry</a:t>
            </a:r>
            <a:r>
              <a:rPr lang="en-US" sz="2000" b="0" i="0" dirty="0">
                <a:solidFill>
                  <a:schemeClr val="bg1"/>
                </a:solidFill>
                <a:effectLst/>
                <a:latin typeface="Georgia" panose="02040502050405020303" pitchFamily="18" charset="0"/>
              </a:rPr>
              <a:t> is a type of literature based on the interplay of words and rhythm. It often employs rhyme and meter (a set of rules governing the number and arrangement of syllables in each line). In </a:t>
            </a:r>
            <a:r>
              <a:rPr lang="en-US" sz="2000" b="1" i="0" dirty="0">
                <a:solidFill>
                  <a:schemeClr val="bg1"/>
                </a:solidFill>
                <a:effectLst/>
                <a:latin typeface="Georgia" panose="02040502050405020303" pitchFamily="18" charset="0"/>
              </a:rPr>
              <a:t>poetry</a:t>
            </a:r>
            <a:r>
              <a:rPr lang="en-US" sz="2000" b="0" i="0" dirty="0">
                <a:solidFill>
                  <a:schemeClr val="bg1"/>
                </a:solidFill>
                <a:effectLst/>
                <a:latin typeface="Georgia" panose="02040502050405020303" pitchFamily="18" charset="0"/>
              </a:rPr>
              <a:t>, words are strung together to form sounds, images, and ideas that might be too complex or abstract to describe directly.</a:t>
            </a:r>
          </a:p>
        </p:txBody>
      </p:sp>
    </p:spTree>
    <p:extLst>
      <p:ext uri="{BB962C8B-B14F-4D97-AF65-F5344CB8AC3E}">
        <p14:creationId xmlns:p14="http://schemas.microsoft.com/office/powerpoint/2010/main" val="33801204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5219D6-70D6-47C8-A419-01FFD1AFB6AB}"/>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20394"/>
          <a:stretch/>
        </p:blipFill>
        <p:spPr>
          <a:xfrm>
            <a:off x="0" y="-1"/>
            <a:ext cx="12192000" cy="6270171"/>
          </a:xfrm>
          <a:prstGeom prst="rect">
            <a:avLst/>
          </a:prstGeom>
        </p:spPr>
      </p:pic>
      <p:sp>
        <p:nvSpPr>
          <p:cNvPr id="3" name="Rectangle 2">
            <a:extLst>
              <a:ext uri="{FF2B5EF4-FFF2-40B4-BE49-F238E27FC236}">
                <a16:creationId xmlns:a16="http://schemas.microsoft.com/office/drawing/2014/main" id="{47A45F3B-BBF4-40B9-ABFF-CE916C2D82C5}"/>
              </a:ext>
            </a:extLst>
          </p:cNvPr>
          <p:cNvSpPr/>
          <p:nvPr/>
        </p:nvSpPr>
        <p:spPr>
          <a:xfrm>
            <a:off x="0" y="-1"/>
            <a:ext cx="12192000" cy="627017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B53D44-81B3-43D8-8DD2-253B77973341}"/>
              </a:ext>
            </a:extLst>
          </p:cNvPr>
          <p:cNvSpPr txBox="1"/>
          <p:nvPr/>
        </p:nvSpPr>
        <p:spPr>
          <a:xfrm>
            <a:off x="260112" y="46422"/>
            <a:ext cx="4881731" cy="1021556"/>
          </a:xfrm>
          <a:prstGeom prst="roundRect">
            <a:avLst/>
          </a:prstGeom>
          <a:solidFill>
            <a:schemeClr val="bg1"/>
          </a:solidFill>
        </p:spPr>
        <p:txBody>
          <a:bodyPr wrap="square" rtlCol="0" anchor="ctr">
            <a:spAutoFit/>
          </a:bodyPr>
          <a:lstStyle/>
          <a:p>
            <a:r>
              <a:rPr lang="en-US" sz="5400" dirty="0">
                <a:solidFill>
                  <a:srgbClr val="0070C0"/>
                </a:solidFill>
                <a:latin typeface="Georgia" panose="02040502050405020303" pitchFamily="18" charset="0"/>
              </a:rPr>
              <a:t>What is Story ?</a:t>
            </a:r>
          </a:p>
        </p:txBody>
      </p:sp>
      <p:sp>
        <p:nvSpPr>
          <p:cNvPr id="19" name="Arrow: Right 18">
            <a:extLst>
              <a:ext uri="{FF2B5EF4-FFF2-40B4-BE49-F238E27FC236}">
                <a16:creationId xmlns:a16="http://schemas.microsoft.com/office/drawing/2014/main" id="{13955262-9FC0-4543-A4A5-9181D4AE6413}"/>
              </a:ext>
            </a:extLst>
          </p:cNvPr>
          <p:cNvSpPr/>
          <p:nvPr/>
        </p:nvSpPr>
        <p:spPr>
          <a:xfrm>
            <a:off x="404812" y="1430145"/>
            <a:ext cx="532263" cy="81886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0E9563-7A70-426F-B5B9-FBB63A3D8350}"/>
              </a:ext>
            </a:extLst>
          </p:cNvPr>
          <p:cNvSpPr txBox="1"/>
          <p:nvPr/>
        </p:nvSpPr>
        <p:spPr>
          <a:xfrm>
            <a:off x="1051682" y="1446187"/>
            <a:ext cx="10735506" cy="1421095"/>
          </a:xfrm>
          <a:prstGeom prst="rect">
            <a:avLst/>
          </a:prstGeom>
          <a:noFill/>
        </p:spPr>
        <p:txBody>
          <a:bodyPr wrap="square" rtlCol="0" anchor="ctr">
            <a:spAutoFit/>
          </a:bodyPr>
          <a:lstStyle/>
          <a:p>
            <a:pPr marL="0" marR="0">
              <a:lnSpc>
                <a:spcPct val="150000"/>
              </a:lnSpc>
              <a:spcBef>
                <a:spcPts val="0"/>
              </a:spcBef>
            </a:pPr>
            <a:r>
              <a:rPr lang="en-US" sz="2000" b="0" i="0" dirty="0">
                <a:solidFill>
                  <a:schemeClr val="bg1"/>
                </a:solidFill>
                <a:effectLst/>
                <a:latin typeface="Georgia" panose="02040502050405020303" pitchFamily="18" charset="0"/>
              </a:rPr>
              <a:t>A </a:t>
            </a:r>
            <a:r>
              <a:rPr lang="en-US" sz="2000" b="1" i="0" dirty="0">
                <a:solidFill>
                  <a:schemeClr val="bg1"/>
                </a:solidFill>
                <a:effectLst/>
                <a:latin typeface="Georgia" panose="02040502050405020303" pitchFamily="18" charset="0"/>
              </a:rPr>
              <a:t>story</a:t>
            </a:r>
            <a:r>
              <a:rPr lang="en-US" sz="2000" b="0" i="0" dirty="0">
                <a:solidFill>
                  <a:schemeClr val="bg1"/>
                </a:solidFill>
                <a:effectLst/>
                <a:latin typeface="Georgia" panose="02040502050405020303" pitchFamily="18" charset="0"/>
              </a:rPr>
              <a:t> or </a:t>
            </a:r>
            <a:r>
              <a:rPr lang="en-US" sz="2000" b="1" i="0" dirty="0">
                <a:solidFill>
                  <a:schemeClr val="bg1"/>
                </a:solidFill>
                <a:effectLst/>
                <a:latin typeface="Georgia" panose="02040502050405020303" pitchFamily="18" charset="0"/>
              </a:rPr>
              <a:t>narrative</a:t>
            </a:r>
            <a:r>
              <a:rPr lang="en-US" sz="2000" b="0" i="0" dirty="0">
                <a:solidFill>
                  <a:schemeClr val="bg1"/>
                </a:solidFill>
                <a:effectLst/>
                <a:latin typeface="Georgia" panose="02040502050405020303" pitchFamily="18" charset="0"/>
              </a:rPr>
              <a:t> is a connected series of events told through words (written or spoken), imagery (still and moving), body language, performance, music, or any other form of communication. ... There are </a:t>
            </a:r>
            <a:r>
              <a:rPr lang="en-US" sz="2000" b="1" i="0" dirty="0">
                <a:solidFill>
                  <a:schemeClr val="bg1"/>
                </a:solidFill>
                <a:effectLst/>
                <a:latin typeface="Georgia" panose="02040502050405020303" pitchFamily="18" charset="0"/>
              </a:rPr>
              <a:t>stories</a:t>
            </a:r>
            <a:r>
              <a:rPr lang="en-US" sz="2000" b="0" i="0" dirty="0">
                <a:solidFill>
                  <a:schemeClr val="bg1"/>
                </a:solidFill>
                <a:effectLst/>
                <a:latin typeface="Georgia" panose="02040502050405020303" pitchFamily="18" charset="0"/>
              </a:rPr>
              <a:t> about all things and all times; past, present and future.</a:t>
            </a:r>
            <a:endParaRPr lang="en-US" sz="20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BE24E1EA-9262-4CAF-9B09-5C44F43CAD06}"/>
              </a:ext>
            </a:extLst>
          </p:cNvPr>
          <p:cNvSpPr>
            <a:spLocks noGrp="1"/>
          </p:cNvSpPr>
          <p:nvPr>
            <p:ph type="sldNum" sz="quarter" idx="12"/>
          </p:nvPr>
        </p:nvSpPr>
        <p:spPr/>
        <p:txBody>
          <a:bodyPr/>
          <a:lstStyle/>
          <a:p>
            <a:fld id="{3867E930-288D-4E23-AA22-AAD80279A2FF}" type="slidenum">
              <a:rPr lang="en-US" smtClean="0"/>
              <a:t>5</a:t>
            </a:fld>
            <a:endParaRPr lang="en-US"/>
          </a:p>
        </p:txBody>
      </p:sp>
    </p:spTree>
    <p:extLst>
      <p:ext uri="{BB962C8B-B14F-4D97-AF65-F5344CB8AC3E}">
        <p14:creationId xmlns:p14="http://schemas.microsoft.com/office/powerpoint/2010/main" val="281394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E6E4B4-BEAB-427B-BB08-472BDB0CE0C2}"/>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20394"/>
          <a:stretch/>
        </p:blipFill>
        <p:spPr>
          <a:xfrm>
            <a:off x="0" y="-1"/>
            <a:ext cx="12192000" cy="6270171"/>
          </a:xfrm>
          <a:prstGeom prst="rect">
            <a:avLst/>
          </a:prstGeom>
        </p:spPr>
      </p:pic>
      <p:sp>
        <p:nvSpPr>
          <p:cNvPr id="9" name="Rectangle 8">
            <a:extLst>
              <a:ext uri="{FF2B5EF4-FFF2-40B4-BE49-F238E27FC236}">
                <a16:creationId xmlns:a16="http://schemas.microsoft.com/office/drawing/2014/main" id="{81B2C7BA-8DD2-4691-B7D9-CBA591F16C96}"/>
              </a:ext>
            </a:extLst>
          </p:cNvPr>
          <p:cNvSpPr/>
          <p:nvPr/>
        </p:nvSpPr>
        <p:spPr>
          <a:xfrm>
            <a:off x="0" y="-1"/>
            <a:ext cx="12192000" cy="627017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F218690-84D7-4D7F-9EA1-7A5DD39A0606}"/>
              </a:ext>
            </a:extLst>
          </p:cNvPr>
          <p:cNvSpPr/>
          <p:nvPr/>
        </p:nvSpPr>
        <p:spPr>
          <a:xfrm>
            <a:off x="4263282" y="1378857"/>
            <a:ext cx="3656137" cy="594610"/>
          </a:xfrm>
          <a:prstGeom prst="round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AF60FB-6DC8-4C3E-B5C0-2D74BC8A651A}"/>
              </a:ext>
            </a:extLst>
          </p:cNvPr>
          <p:cNvPicPr>
            <a:picLocks noChangeAspect="1"/>
          </p:cNvPicPr>
          <p:nvPr/>
        </p:nvPicPr>
        <p:blipFill>
          <a:blip r:embed="rId3">
            <a:extLst>
              <a:ext uri="{28A0092B-C50C-407E-A947-70E740481C1C}">
                <a14:useLocalDpi xmlns:a14="http://schemas.microsoft.com/office/drawing/2010/main" val="0"/>
              </a:ext>
            </a:extLst>
          </a:blip>
          <a:srcRect l="44878" t="-11167" r="41422" b="100000"/>
          <a:stretch>
            <a:fillRect/>
          </a:stretch>
        </p:blipFill>
        <p:spPr>
          <a:xfrm>
            <a:off x="6506297" y="-765808"/>
            <a:ext cx="1413122" cy="765808"/>
          </a:xfrm>
          <a:custGeom>
            <a:avLst/>
            <a:gdLst>
              <a:gd name="connsiteX0" fmla="*/ 1347243 w 1413122"/>
              <a:gd name="connsiteY0" fmla="*/ 0 h 765808"/>
              <a:gd name="connsiteX1" fmla="*/ 1413122 w 1413122"/>
              <a:gd name="connsiteY1" fmla="*/ 400702 h 765808"/>
              <a:gd name="connsiteX2" fmla="*/ 633109 w 1413122"/>
              <a:gd name="connsiteY2" fmla="*/ 745268 h 765808"/>
              <a:gd name="connsiteX3" fmla="*/ 606727 w 1413122"/>
              <a:gd name="connsiteY3" fmla="*/ 765808 h 765808"/>
              <a:gd name="connsiteX4" fmla="*/ 0 w 1413122"/>
              <a:gd name="connsiteY4" fmla="*/ 765808 h 765808"/>
              <a:gd name="connsiteX5" fmla="*/ 71354 w 1413122"/>
              <a:gd name="connsiteY5" fmla="*/ 691153 h 765808"/>
              <a:gd name="connsiteX6" fmla="*/ 1347243 w 1413122"/>
              <a:gd name="connsiteY6" fmla="*/ 0 h 76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122" h="765808">
                <a:moveTo>
                  <a:pt x="1347243" y="0"/>
                </a:moveTo>
                <a:lnTo>
                  <a:pt x="1413122" y="400702"/>
                </a:lnTo>
                <a:cubicBezTo>
                  <a:pt x="1134143" y="458661"/>
                  <a:pt x="872088" y="576401"/>
                  <a:pt x="633109" y="745268"/>
                </a:cubicBezTo>
                <a:lnTo>
                  <a:pt x="606727" y="765808"/>
                </a:lnTo>
                <a:lnTo>
                  <a:pt x="0" y="765808"/>
                </a:lnTo>
                <a:lnTo>
                  <a:pt x="71354" y="691153"/>
                </a:lnTo>
                <a:cubicBezTo>
                  <a:pt x="439411" y="336361"/>
                  <a:pt x="872526" y="95601"/>
                  <a:pt x="1347243" y="0"/>
                </a:cubicBezTo>
                <a:close/>
              </a:path>
            </a:pathLst>
          </a:custGeom>
        </p:spPr>
      </p:pic>
      <p:sp>
        <p:nvSpPr>
          <p:cNvPr id="2" name="TextBox 1">
            <a:extLst>
              <a:ext uri="{FF2B5EF4-FFF2-40B4-BE49-F238E27FC236}">
                <a16:creationId xmlns:a16="http://schemas.microsoft.com/office/drawing/2014/main" id="{3AFA3314-10B9-4C44-ADDC-1A61C52AC484}"/>
              </a:ext>
            </a:extLst>
          </p:cNvPr>
          <p:cNvSpPr txBox="1"/>
          <p:nvPr/>
        </p:nvSpPr>
        <p:spPr>
          <a:xfrm>
            <a:off x="260111" y="46422"/>
            <a:ext cx="6931944" cy="1021556"/>
          </a:xfrm>
          <a:prstGeom prst="roundRect">
            <a:avLst/>
          </a:prstGeom>
          <a:solidFill>
            <a:schemeClr val="bg1"/>
          </a:solidFill>
        </p:spPr>
        <p:txBody>
          <a:bodyPr wrap="square" rtlCol="0" anchor="ctr">
            <a:spAutoFit/>
          </a:bodyPr>
          <a:lstStyle/>
          <a:p>
            <a:r>
              <a:rPr lang="en-US" sz="5400" dirty="0">
                <a:solidFill>
                  <a:srgbClr val="0070C0"/>
                </a:solidFill>
                <a:latin typeface="Georgia" panose="02040502050405020303" pitchFamily="18" charset="0"/>
              </a:rPr>
              <a:t>Contents of Grammar </a:t>
            </a:r>
          </a:p>
        </p:txBody>
      </p:sp>
      <p:sp>
        <p:nvSpPr>
          <p:cNvPr id="35" name="Slide Number Placeholder 34">
            <a:extLst>
              <a:ext uri="{FF2B5EF4-FFF2-40B4-BE49-F238E27FC236}">
                <a16:creationId xmlns:a16="http://schemas.microsoft.com/office/drawing/2014/main" id="{6304F869-3599-4B05-BC9B-47C42F2C4FDC}"/>
              </a:ext>
            </a:extLst>
          </p:cNvPr>
          <p:cNvSpPr>
            <a:spLocks noGrp="1"/>
          </p:cNvSpPr>
          <p:nvPr>
            <p:ph type="sldNum" sz="quarter" idx="12"/>
          </p:nvPr>
        </p:nvSpPr>
        <p:spPr/>
        <p:txBody>
          <a:bodyPr/>
          <a:lstStyle/>
          <a:p>
            <a:fld id="{3867E930-288D-4E23-AA22-AAD80279A2FF}" type="slidenum">
              <a:rPr lang="en-US" smtClean="0"/>
              <a:t>6</a:t>
            </a:fld>
            <a:endParaRPr lang="en-US"/>
          </a:p>
        </p:txBody>
      </p:sp>
      <p:grpSp>
        <p:nvGrpSpPr>
          <p:cNvPr id="3" name="Group 2">
            <a:extLst>
              <a:ext uri="{FF2B5EF4-FFF2-40B4-BE49-F238E27FC236}">
                <a16:creationId xmlns:a16="http://schemas.microsoft.com/office/drawing/2014/main" id="{F59C07A6-F421-4219-86F8-37CE2AC7DD73}"/>
              </a:ext>
            </a:extLst>
          </p:cNvPr>
          <p:cNvGrpSpPr/>
          <p:nvPr/>
        </p:nvGrpSpPr>
        <p:grpSpPr>
          <a:xfrm>
            <a:off x="4646768" y="1556893"/>
            <a:ext cx="2889165" cy="238539"/>
            <a:chOff x="3666927" y="1570953"/>
            <a:chExt cx="2889165" cy="238539"/>
          </a:xfrm>
        </p:grpSpPr>
        <p:sp>
          <p:nvSpPr>
            <p:cNvPr id="52" name="Oval 51">
              <a:extLst>
                <a:ext uri="{FF2B5EF4-FFF2-40B4-BE49-F238E27FC236}">
                  <a16:creationId xmlns:a16="http://schemas.microsoft.com/office/drawing/2014/main" id="{10C07850-E8DE-4824-9C57-128E71D6D15E}"/>
                </a:ext>
              </a:extLst>
            </p:cNvPr>
            <p:cNvSpPr/>
            <p:nvPr/>
          </p:nvSpPr>
          <p:spPr>
            <a:xfrm>
              <a:off x="3666927" y="1570953"/>
              <a:ext cx="238539" cy="238539"/>
            </a:xfrm>
            <a:prstGeom prst="ellipse">
              <a:avLst/>
            </a:prstGeom>
            <a:solidFill>
              <a:srgbClr val="BE2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3A18CF3-4C9C-484F-A714-4C53840597FC}"/>
                </a:ext>
              </a:extLst>
            </p:cNvPr>
            <p:cNvSpPr/>
            <p:nvPr/>
          </p:nvSpPr>
          <p:spPr>
            <a:xfrm>
              <a:off x="4108698" y="1570953"/>
              <a:ext cx="238539" cy="2385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5F3D31D-4CEB-4948-88A1-3FB2CBC69B7B}"/>
                </a:ext>
              </a:extLst>
            </p:cNvPr>
            <p:cNvSpPr/>
            <p:nvPr/>
          </p:nvSpPr>
          <p:spPr>
            <a:xfrm>
              <a:off x="4550469" y="1570953"/>
              <a:ext cx="238539" cy="2385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6218F4D-0A81-45BD-BFAF-6AC3DD2727CB}"/>
                </a:ext>
              </a:extLst>
            </p:cNvPr>
            <p:cNvSpPr/>
            <p:nvPr/>
          </p:nvSpPr>
          <p:spPr>
            <a:xfrm>
              <a:off x="4992240" y="1570953"/>
              <a:ext cx="238539" cy="238539"/>
            </a:xfrm>
            <a:prstGeom prst="ellipse">
              <a:avLst/>
            </a:prstGeom>
            <a:solidFill>
              <a:srgbClr val="130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FD17AA4-78F3-4CF3-B9F3-00F2D51D4782}"/>
                </a:ext>
              </a:extLst>
            </p:cNvPr>
            <p:cNvSpPr/>
            <p:nvPr/>
          </p:nvSpPr>
          <p:spPr>
            <a:xfrm>
              <a:off x="5434011" y="1570953"/>
              <a:ext cx="238539" cy="238539"/>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41E8BE-010E-4B87-AA00-584D1769DA05}"/>
                </a:ext>
              </a:extLst>
            </p:cNvPr>
            <p:cNvSpPr/>
            <p:nvPr/>
          </p:nvSpPr>
          <p:spPr>
            <a:xfrm>
              <a:off x="5875782" y="1570953"/>
              <a:ext cx="238539" cy="238539"/>
            </a:xfrm>
            <a:prstGeom prst="ellipse">
              <a:avLst/>
            </a:prstGeom>
            <a:solidFill>
              <a:srgbClr val="686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52E235F-6FAF-4DE1-86B7-7329E4AA5FAD}"/>
                </a:ext>
              </a:extLst>
            </p:cNvPr>
            <p:cNvSpPr/>
            <p:nvPr/>
          </p:nvSpPr>
          <p:spPr>
            <a:xfrm>
              <a:off x="6317553" y="1570953"/>
              <a:ext cx="238539" cy="23853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1BD9D11-849A-4AAD-896F-FB165B3C92AB}"/>
              </a:ext>
            </a:extLst>
          </p:cNvPr>
          <p:cNvGrpSpPr/>
          <p:nvPr/>
        </p:nvGrpSpPr>
        <p:grpSpPr>
          <a:xfrm>
            <a:off x="2733034" y="2222501"/>
            <a:ext cx="6725932" cy="3453974"/>
            <a:chOff x="2212598" y="2205528"/>
            <a:chExt cx="6000648" cy="3081519"/>
          </a:xfrm>
        </p:grpSpPr>
        <p:sp>
          <p:nvSpPr>
            <p:cNvPr id="29" name="Hexagon 28">
              <a:extLst>
                <a:ext uri="{FF2B5EF4-FFF2-40B4-BE49-F238E27FC236}">
                  <a16:creationId xmlns:a16="http://schemas.microsoft.com/office/drawing/2014/main" id="{8CD7CB82-964D-4CDF-8B16-99105E8478E7}"/>
                </a:ext>
              </a:extLst>
            </p:cNvPr>
            <p:cNvSpPr/>
            <p:nvPr/>
          </p:nvSpPr>
          <p:spPr>
            <a:xfrm rot="16200000">
              <a:off x="2092585" y="2325541"/>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C053A4F-21B1-4094-93AC-4AA5A06A6290}"/>
                </a:ext>
              </a:extLst>
            </p:cNvPr>
            <p:cNvSpPr/>
            <p:nvPr/>
          </p:nvSpPr>
          <p:spPr>
            <a:xfrm rot="16200000">
              <a:off x="1969346" y="2994281"/>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rgbClr val="BE2ED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Hexagon 30">
              <a:extLst>
                <a:ext uri="{FF2B5EF4-FFF2-40B4-BE49-F238E27FC236}">
                  <a16:creationId xmlns:a16="http://schemas.microsoft.com/office/drawing/2014/main" id="{C901BD43-CE68-4A4D-BAB2-94A0B8ED284A}"/>
                </a:ext>
              </a:extLst>
            </p:cNvPr>
            <p:cNvSpPr/>
            <p:nvPr/>
          </p:nvSpPr>
          <p:spPr>
            <a:xfrm rot="16200000">
              <a:off x="3592747" y="2325541"/>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19D0D1A-DE08-4A21-9EB9-FF38E52F3245}"/>
                </a:ext>
              </a:extLst>
            </p:cNvPr>
            <p:cNvSpPr/>
            <p:nvPr/>
          </p:nvSpPr>
          <p:spPr>
            <a:xfrm rot="16200000">
              <a:off x="3469508" y="2994281"/>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chemeClr val="accent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Hexagon 32">
              <a:extLst>
                <a:ext uri="{FF2B5EF4-FFF2-40B4-BE49-F238E27FC236}">
                  <a16:creationId xmlns:a16="http://schemas.microsoft.com/office/drawing/2014/main" id="{F3451426-F995-4716-97DC-FE1770395EAF}"/>
                </a:ext>
              </a:extLst>
            </p:cNvPr>
            <p:cNvSpPr/>
            <p:nvPr/>
          </p:nvSpPr>
          <p:spPr>
            <a:xfrm rot="16200000">
              <a:off x="5092909" y="2325541"/>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E1D90FC-658D-440F-ADC3-CE1453C07C25}"/>
                </a:ext>
              </a:extLst>
            </p:cNvPr>
            <p:cNvSpPr/>
            <p:nvPr/>
          </p:nvSpPr>
          <p:spPr>
            <a:xfrm rot="16200000">
              <a:off x="4969670" y="2994281"/>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Hexagon 35">
              <a:extLst>
                <a:ext uri="{FF2B5EF4-FFF2-40B4-BE49-F238E27FC236}">
                  <a16:creationId xmlns:a16="http://schemas.microsoft.com/office/drawing/2014/main" id="{F5452816-CEE5-43FB-9C26-3F7BBF483CDE}"/>
                </a:ext>
              </a:extLst>
            </p:cNvPr>
            <p:cNvSpPr/>
            <p:nvPr/>
          </p:nvSpPr>
          <p:spPr>
            <a:xfrm rot="16200000">
              <a:off x="6593071" y="2325541"/>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7B64A31B-D7C5-49A7-8BF6-55B63181723F}"/>
                </a:ext>
              </a:extLst>
            </p:cNvPr>
            <p:cNvSpPr/>
            <p:nvPr/>
          </p:nvSpPr>
          <p:spPr>
            <a:xfrm rot="16200000">
              <a:off x="6469832" y="2994281"/>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rgbClr val="130F4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Hexagon 37">
              <a:extLst>
                <a:ext uri="{FF2B5EF4-FFF2-40B4-BE49-F238E27FC236}">
                  <a16:creationId xmlns:a16="http://schemas.microsoft.com/office/drawing/2014/main" id="{7EFD248E-29D3-4CA7-9DA1-BEEE261BFE54}"/>
                </a:ext>
              </a:extLst>
            </p:cNvPr>
            <p:cNvSpPr/>
            <p:nvPr/>
          </p:nvSpPr>
          <p:spPr>
            <a:xfrm rot="16200000">
              <a:off x="2842666" y="3666872"/>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FD68BFB-C4AC-4C12-880A-A4EEBE37905E}"/>
                </a:ext>
              </a:extLst>
            </p:cNvPr>
            <p:cNvSpPr/>
            <p:nvPr/>
          </p:nvSpPr>
          <p:spPr>
            <a:xfrm rot="16200000">
              <a:off x="2719427" y="4335612"/>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chemeClr val="bg2">
                <a:lumMod val="1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Hexagon 39">
              <a:extLst>
                <a:ext uri="{FF2B5EF4-FFF2-40B4-BE49-F238E27FC236}">
                  <a16:creationId xmlns:a16="http://schemas.microsoft.com/office/drawing/2014/main" id="{88A33C7A-2ECB-4E9B-A5B4-FA86CB1B6E82}"/>
                </a:ext>
              </a:extLst>
            </p:cNvPr>
            <p:cNvSpPr/>
            <p:nvPr/>
          </p:nvSpPr>
          <p:spPr>
            <a:xfrm rot="16200000">
              <a:off x="4342828" y="3666872"/>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218C0BE0-A9FC-44E6-ADB1-193C46499E27}"/>
                </a:ext>
              </a:extLst>
            </p:cNvPr>
            <p:cNvSpPr/>
            <p:nvPr/>
          </p:nvSpPr>
          <p:spPr>
            <a:xfrm rot="16200000">
              <a:off x="4219589" y="4335612"/>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rgbClr val="686EE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Hexagon 41">
              <a:extLst>
                <a:ext uri="{FF2B5EF4-FFF2-40B4-BE49-F238E27FC236}">
                  <a16:creationId xmlns:a16="http://schemas.microsoft.com/office/drawing/2014/main" id="{163F299F-8F57-4CA3-9613-4274EFDC7270}"/>
                </a:ext>
              </a:extLst>
            </p:cNvPr>
            <p:cNvSpPr/>
            <p:nvPr/>
          </p:nvSpPr>
          <p:spPr>
            <a:xfrm rot="16200000">
              <a:off x="5842990" y="3666872"/>
              <a:ext cx="1740188" cy="1500162"/>
            </a:xfrm>
            <a:prstGeom prst="hexagon">
              <a:avLst>
                <a:gd name="adj" fmla="val 34098"/>
                <a:gd name="vf" fmla="val 115470"/>
              </a:avLst>
            </a:prstGeom>
            <a:solidFill>
              <a:schemeClr val="bg1">
                <a:lumMod val="85000"/>
              </a:schemeClr>
            </a:solidFill>
            <a:ln>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F07C3AC-8814-41D3-BB46-71A88B87A5B4}"/>
                </a:ext>
              </a:extLst>
            </p:cNvPr>
            <p:cNvSpPr/>
            <p:nvPr/>
          </p:nvSpPr>
          <p:spPr>
            <a:xfrm rot="16200000">
              <a:off x="5719751" y="4335612"/>
              <a:ext cx="649186" cy="162682"/>
            </a:xfrm>
            <a:custGeom>
              <a:avLst/>
              <a:gdLst>
                <a:gd name="connsiteX0" fmla="*/ 649186 w 649186"/>
                <a:gd name="connsiteY0" fmla="*/ 0 h 162682"/>
                <a:gd name="connsiteX1" fmla="*/ 646124 w 649186"/>
                <a:gd name="connsiteY1" fmla="*/ 9865 h 162682"/>
                <a:gd name="connsiteX2" fmla="*/ 415576 w 649186"/>
                <a:gd name="connsiteY2" fmla="*/ 162682 h 162682"/>
                <a:gd name="connsiteX3" fmla="*/ 233610 w 649186"/>
                <a:gd name="connsiteY3" fmla="*/ 162682 h 162682"/>
                <a:gd name="connsiteX4" fmla="*/ 3062 w 649186"/>
                <a:gd name="connsiteY4" fmla="*/ 9865 h 162682"/>
                <a:gd name="connsiteX5" fmla="*/ 0 w 649186"/>
                <a:gd name="connsiteY5" fmla="*/ 0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186" h="162682">
                  <a:moveTo>
                    <a:pt x="649186" y="0"/>
                  </a:moveTo>
                  <a:lnTo>
                    <a:pt x="646124" y="9865"/>
                  </a:lnTo>
                  <a:cubicBezTo>
                    <a:pt x="608140" y="99669"/>
                    <a:pt x="519217" y="162682"/>
                    <a:pt x="415576" y="162682"/>
                  </a:cubicBezTo>
                  <a:lnTo>
                    <a:pt x="233610" y="162682"/>
                  </a:lnTo>
                  <a:cubicBezTo>
                    <a:pt x="129969" y="162682"/>
                    <a:pt x="41046" y="99669"/>
                    <a:pt x="3062" y="9865"/>
                  </a:cubicBezTo>
                  <a:lnTo>
                    <a:pt x="0" y="0"/>
                  </a:lnTo>
                  <a:close/>
                </a:path>
              </a:pathLst>
            </a:custGeom>
            <a:solidFill>
              <a:srgbClr val="BF9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B3CD0794-EE81-4E94-B562-D3D4642E1D12}"/>
                </a:ext>
              </a:extLst>
            </p:cNvPr>
            <p:cNvSpPr/>
            <p:nvPr/>
          </p:nvSpPr>
          <p:spPr>
            <a:xfrm>
              <a:off x="4291794" y="2366340"/>
              <a:ext cx="316946" cy="513766"/>
            </a:xfrm>
            <a:custGeom>
              <a:avLst/>
              <a:gdLst/>
              <a:ahLst/>
              <a:cxnLst/>
              <a:rect l="l" t="t" r="r" b="b"/>
              <a:pathLst>
                <a:path w="180826" h="293117">
                  <a:moveTo>
                    <a:pt x="84162" y="0"/>
                  </a:moveTo>
                  <a:cubicBezTo>
                    <a:pt x="98152" y="0"/>
                    <a:pt x="110393" y="1972"/>
                    <a:pt x="120885" y="5916"/>
                  </a:cubicBezTo>
                  <a:cubicBezTo>
                    <a:pt x="131378" y="9860"/>
                    <a:pt x="140084" y="15255"/>
                    <a:pt x="147005" y="22101"/>
                  </a:cubicBezTo>
                  <a:cubicBezTo>
                    <a:pt x="153925" y="28947"/>
                    <a:pt x="159097" y="36909"/>
                    <a:pt x="162520" y="45988"/>
                  </a:cubicBezTo>
                  <a:cubicBezTo>
                    <a:pt x="165943" y="55066"/>
                    <a:pt x="167655" y="64740"/>
                    <a:pt x="167655" y="75009"/>
                  </a:cubicBezTo>
                  <a:cubicBezTo>
                    <a:pt x="167655" y="84237"/>
                    <a:pt x="166836" y="93427"/>
                    <a:pt x="165199" y="102580"/>
                  </a:cubicBezTo>
                  <a:cubicBezTo>
                    <a:pt x="163562" y="111733"/>
                    <a:pt x="160102" y="121630"/>
                    <a:pt x="154818" y="132271"/>
                  </a:cubicBezTo>
                  <a:cubicBezTo>
                    <a:pt x="149535" y="142912"/>
                    <a:pt x="141907" y="154744"/>
                    <a:pt x="131936" y="167767"/>
                  </a:cubicBezTo>
                  <a:cubicBezTo>
                    <a:pt x="121964" y="180789"/>
                    <a:pt x="108719" y="195783"/>
                    <a:pt x="92199" y="212750"/>
                  </a:cubicBezTo>
                  <a:lnTo>
                    <a:pt x="46434" y="260524"/>
                  </a:lnTo>
                  <a:lnTo>
                    <a:pt x="172120" y="260524"/>
                  </a:lnTo>
                  <a:cubicBezTo>
                    <a:pt x="173310" y="260524"/>
                    <a:pt x="174464" y="260859"/>
                    <a:pt x="175580" y="261528"/>
                  </a:cubicBezTo>
                  <a:cubicBezTo>
                    <a:pt x="176696" y="262198"/>
                    <a:pt x="177663" y="263203"/>
                    <a:pt x="178482" y="264542"/>
                  </a:cubicBezTo>
                  <a:cubicBezTo>
                    <a:pt x="179301" y="265881"/>
                    <a:pt x="179896" y="267556"/>
                    <a:pt x="180268" y="269565"/>
                  </a:cubicBezTo>
                  <a:cubicBezTo>
                    <a:pt x="180640" y="271574"/>
                    <a:pt x="180826" y="273918"/>
                    <a:pt x="180826" y="276597"/>
                  </a:cubicBezTo>
                  <a:cubicBezTo>
                    <a:pt x="180826" y="279276"/>
                    <a:pt x="180640" y="281657"/>
                    <a:pt x="180268" y="283741"/>
                  </a:cubicBezTo>
                  <a:cubicBezTo>
                    <a:pt x="179896" y="285824"/>
                    <a:pt x="179375" y="287573"/>
                    <a:pt x="178705" y="288987"/>
                  </a:cubicBezTo>
                  <a:cubicBezTo>
                    <a:pt x="178036" y="290401"/>
                    <a:pt x="177143" y="291443"/>
                    <a:pt x="176026" y="292112"/>
                  </a:cubicBezTo>
                  <a:cubicBezTo>
                    <a:pt x="174910" y="292782"/>
                    <a:pt x="173682" y="293117"/>
                    <a:pt x="172343" y="293117"/>
                  </a:cubicBezTo>
                  <a:lnTo>
                    <a:pt x="12725" y="293117"/>
                  </a:lnTo>
                  <a:cubicBezTo>
                    <a:pt x="10641" y="293117"/>
                    <a:pt x="8818" y="292857"/>
                    <a:pt x="7255" y="292336"/>
                  </a:cubicBezTo>
                  <a:cubicBezTo>
                    <a:pt x="5693" y="291815"/>
                    <a:pt x="4353" y="290959"/>
                    <a:pt x="3237" y="289768"/>
                  </a:cubicBezTo>
                  <a:cubicBezTo>
                    <a:pt x="2121" y="288578"/>
                    <a:pt x="1302" y="286866"/>
                    <a:pt x="781" y="284634"/>
                  </a:cubicBezTo>
                  <a:cubicBezTo>
                    <a:pt x="260" y="282401"/>
                    <a:pt x="0" y="279648"/>
                    <a:pt x="0" y="276374"/>
                  </a:cubicBezTo>
                  <a:cubicBezTo>
                    <a:pt x="0" y="273397"/>
                    <a:pt x="115" y="270793"/>
                    <a:pt x="345" y="268560"/>
                  </a:cubicBezTo>
                  <a:cubicBezTo>
                    <a:pt x="575" y="266328"/>
                    <a:pt x="1074" y="264356"/>
                    <a:pt x="1840" y="262644"/>
                  </a:cubicBezTo>
                  <a:cubicBezTo>
                    <a:pt x="2606" y="260933"/>
                    <a:pt x="3565" y="259221"/>
                    <a:pt x="4716" y="257510"/>
                  </a:cubicBezTo>
                  <a:cubicBezTo>
                    <a:pt x="5867" y="255798"/>
                    <a:pt x="7362" y="253975"/>
                    <a:pt x="9202" y="252040"/>
                  </a:cubicBezTo>
                  <a:lnTo>
                    <a:pt x="66941" y="192658"/>
                  </a:lnTo>
                  <a:cubicBezTo>
                    <a:pt x="80284" y="178966"/>
                    <a:pt x="90982" y="166688"/>
                    <a:pt x="99034" y="155823"/>
                  </a:cubicBezTo>
                  <a:cubicBezTo>
                    <a:pt x="107086" y="144959"/>
                    <a:pt x="113297" y="135062"/>
                    <a:pt x="117668" y="126132"/>
                  </a:cubicBezTo>
                  <a:cubicBezTo>
                    <a:pt x="122038" y="117202"/>
                    <a:pt x="124914" y="109091"/>
                    <a:pt x="126294" y="101798"/>
                  </a:cubicBezTo>
                  <a:cubicBezTo>
                    <a:pt x="127674" y="94506"/>
                    <a:pt x="128364" y="87660"/>
                    <a:pt x="128364" y="81260"/>
                  </a:cubicBezTo>
                  <a:cubicBezTo>
                    <a:pt x="128364" y="74861"/>
                    <a:pt x="127289" y="68796"/>
                    <a:pt x="125139" y="63066"/>
                  </a:cubicBezTo>
                  <a:cubicBezTo>
                    <a:pt x="122989" y="57336"/>
                    <a:pt x="119880" y="52313"/>
                    <a:pt x="115810" y="47997"/>
                  </a:cubicBezTo>
                  <a:cubicBezTo>
                    <a:pt x="111741" y="43681"/>
                    <a:pt x="106635" y="40258"/>
                    <a:pt x="100492" y="37728"/>
                  </a:cubicBezTo>
                  <a:cubicBezTo>
                    <a:pt x="94349" y="35198"/>
                    <a:pt x="87285" y="33933"/>
                    <a:pt x="79300" y="33933"/>
                  </a:cubicBezTo>
                  <a:cubicBezTo>
                    <a:pt x="69933" y="33933"/>
                    <a:pt x="61525" y="35198"/>
                    <a:pt x="54077" y="37728"/>
                  </a:cubicBezTo>
                  <a:cubicBezTo>
                    <a:pt x="46628" y="40258"/>
                    <a:pt x="40101" y="43011"/>
                    <a:pt x="34496" y="45988"/>
                  </a:cubicBezTo>
                  <a:cubicBezTo>
                    <a:pt x="28891" y="48964"/>
                    <a:pt x="24207" y="51718"/>
                    <a:pt x="20446" y="54248"/>
                  </a:cubicBezTo>
                  <a:cubicBezTo>
                    <a:pt x="16684" y="56778"/>
                    <a:pt x="13882" y="58043"/>
                    <a:pt x="12037" y="58043"/>
                  </a:cubicBezTo>
                  <a:cubicBezTo>
                    <a:pt x="10963" y="58043"/>
                    <a:pt x="10003" y="57745"/>
                    <a:pt x="9158" y="57150"/>
                  </a:cubicBezTo>
                  <a:cubicBezTo>
                    <a:pt x="8313" y="56555"/>
                    <a:pt x="7621" y="55587"/>
                    <a:pt x="7084" y="54248"/>
                  </a:cubicBezTo>
                  <a:cubicBezTo>
                    <a:pt x="6547" y="52908"/>
                    <a:pt x="6125" y="51123"/>
                    <a:pt x="5818" y="48890"/>
                  </a:cubicBezTo>
                  <a:cubicBezTo>
                    <a:pt x="5511" y="46658"/>
                    <a:pt x="5358" y="43979"/>
                    <a:pt x="5358" y="40853"/>
                  </a:cubicBezTo>
                  <a:cubicBezTo>
                    <a:pt x="5358" y="38621"/>
                    <a:pt x="5432" y="36686"/>
                    <a:pt x="5581" y="35049"/>
                  </a:cubicBezTo>
                  <a:cubicBezTo>
                    <a:pt x="5730" y="33412"/>
                    <a:pt x="5990" y="31998"/>
                    <a:pt x="6362" y="30807"/>
                  </a:cubicBezTo>
                  <a:cubicBezTo>
                    <a:pt x="6734" y="29617"/>
                    <a:pt x="7218" y="28501"/>
                    <a:pt x="7813" y="27459"/>
                  </a:cubicBezTo>
                  <a:cubicBezTo>
                    <a:pt x="8409" y="26417"/>
                    <a:pt x="9599" y="25115"/>
                    <a:pt x="11385" y="23552"/>
                  </a:cubicBezTo>
                  <a:cubicBezTo>
                    <a:pt x="13171" y="21989"/>
                    <a:pt x="16259" y="19869"/>
                    <a:pt x="20650" y="17190"/>
                  </a:cubicBezTo>
                  <a:cubicBezTo>
                    <a:pt x="25040" y="14511"/>
                    <a:pt x="30547" y="11869"/>
                    <a:pt x="37170" y="9265"/>
                  </a:cubicBezTo>
                  <a:cubicBezTo>
                    <a:pt x="43793" y="6660"/>
                    <a:pt x="51085" y="4465"/>
                    <a:pt x="59047" y="2679"/>
                  </a:cubicBezTo>
                  <a:cubicBezTo>
                    <a:pt x="67010" y="893"/>
                    <a:pt x="75381" y="0"/>
                    <a:pt x="84162"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100F1AA6-1F8B-4107-9BE9-43C4193BD889}"/>
                </a:ext>
              </a:extLst>
            </p:cNvPr>
            <p:cNvSpPr/>
            <p:nvPr/>
          </p:nvSpPr>
          <p:spPr>
            <a:xfrm>
              <a:off x="5775173" y="2354993"/>
              <a:ext cx="317338" cy="521200"/>
            </a:xfrm>
            <a:custGeom>
              <a:avLst/>
              <a:gdLst/>
              <a:ahLst/>
              <a:cxnLst/>
              <a:rect l="l" t="t" r="r" b="b"/>
              <a:pathLst>
                <a:path w="181050" h="297359">
                  <a:moveTo>
                    <a:pt x="86841" y="0"/>
                  </a:moveTo>
                  <a:cubicBezTo>
                    <a:pt x="100236" y="0"/>
                    <a:pt x="111993" y="1712"/>
                    <a:pt x="122114" y="5135"/>
                  </a:cubicBezTo>
                  <a:cubicBezTo>
                    <a:pt x="132234" y="8558"/>
                    <a:pt x="140680" y="13395"/>
                    <a:pt x="147452" y="19645"/>
                  </a:cubicBezTo>
                  <a:cubicBezTo>
                    <a:pt x="154223" y="25896"/>
                    <a:pt x="159283" y="33375"/>
                    <a:pt x="162632" y="42081"/>
                  </a:cubicBezTo>
                  <a:cubicBezTo>
                    <a:pt x="165981" y="50788"/>
                    <a:pt x="167655" y="60424"/>
                    <a:pt x="167655" y="70991"/>
                  </a:cubicBezTo>
                  <a:cubicBezTo>
                    <a:pt x="167655" y="80070"/>
                    <a:pt x="166464" y="88516"/>
                    <a:pt x="164083" y="96329"/>
                  </a:cubicBezTo>
                  <a:cubicBezTo>
                    <a:pt x="161702" y="104143"/>
                    <a:pt x="158204" y="111063"/>
                    <a:pt x="153591" y="117091"/>
                  </a:cubicBezTo>
                  <a:cubicBezTo>
                    <a:pt x="148977" y="123118"/>
                    <a:pt x="143322" y="128253"/>
                    <a:pt x="136624" y="132494"/>
                  </a:cubicBezTo>
                  <a:cubicBezTo>
                    <a:pt x="129927" y="136736"/>
                    <a:pt x="122188" y="139675"/>
                    <a:pt x="113407" y="141312"/>
                  </a:cubicBezTo>
                  <a:lnTo>
                    <a:pt x="113407" y="141759"/>
                  </a:lnTo>
                  <a:cubicBezTo>
                    <a:pt x="123379" y="142801"/>
                    <a:pt x="132494" y="145294"/>
                    <a:pt x="140754" y="149237"/>
                  </a:cubicBezTo>
                  <a:cubicBezTo>
                    <a:pt x="149014" y="153181"/>
                    <a:pt x="156121" y="158130"/>
                    <a:pt x="162074" y="164083"/>
                  </a:cubicBezTo>
                  <a:cubicBezTo>
                    <a:pt x="168027" y="170036"/>
                    <a:pt x="172678" y="176994"/>
                    <a:pt x="176027" y="184956"/>
                  </a:cubicBezTo>
                  <a:cubicBezTo>
                    <a:pt x="179375" y="192919"/>
                    <a:pt x="181050" y="201439"/>
                    <a:pt x="181050" y="210517"/>
                  </a:cubicBezTo>
                  <a:cubicBezTo>
                    <a:pt x="181050" y="223763"/>
                    <a:pt x="178743" y="235707"/>
                    <a:pt x="174129" y="246348"/>
                  </a:cubicBezTo>
                  <a:cubicBezTo>
                    <a:pt x="169515" y="256989"/>
                    <a:pt x="162893" y="266105"/>
                    <a:pt x="154261" y="273695"/>
                  </a:cubicBezTo>
                  <a:cubicBezTo>
                    <a:pt x="145628" y="281285"/>
                    <a:pt x="134987" y="287127"/>
                    <a:pt x="122337" y="291220"/>
                  </a:cubicBezTo>
                  <a:cubicBezTo>
                    <a:pt x="109687" y="295312"/>
                    <a:pt x="95399" y="297359"/>
                    <a:pt x="79474" y="297359"/>
                  </a:cubicBezTo>
                  <a:cubicBezTo>
                    <a:pt x="69801" y="297359"/>
                    <a:pt x="60759" y="296577"/>
                    <a:pt x="52351" y="295015"/>
                  </a:cubicBezTo>
                  <a:cubicBezTo>
                    <a:pt x="43942" y="293452"/>
                    <a:pt x="36463" y="291592"/>
                    <a:pt x="29915" y="289434"/>
                  </a:cubicBezTo>
                  <a:cubicBezTo>
                    <a:pt x="23366" y="287276"/>
                    <a:pt x="17934" y="285043"/>
                    <a:pt x="13618" y="282736"/>
                  </a:cubicBezTo>
                  <a:cubicBezTo>
                    <a:pt x="9302" y="280429"/>
                    <a:pt x="6586" y="278755"/>
                    <a:pt x="5470" y="277713"/>
                  </a:cubicBezTo>
                  <a:cubicBezTo>
                    <a:pt x="4353" y="276672"/>
                    <a:pt x="3498" y="275630"/>
                    <a:pt x="2902" y="274588"/>
                  </a:cubicBezTo>
                  <a:cubicBezTo>
                    <a:pt x="2307" y="273546"/>
                    <a:pt x="1786" y="272281"/>
                    <a:pt x="1340" y="270793"/>
                  </a:cubicBezTo>
                  <a:cubicBezTo>
                    <a:pt x="893" y="269305"/>
                    <a:pt x="558" y="267481"/>
                    <a:pt x="335" y="265323"/>
                  </a:cubicBezTo>
                  <a:cubicBezTo>
                    <a:pt x="112" y="263165"/>
                    <a:pt x="0" y="260524"/>
                    <a:pt x="0" y="257398"/>
                  </a:cubicBezTo>
                  <a:cubicBezTo>
                    <a:pt x="0" y="252040"/>
                    <a:pt x="534" y="248320"/>
                    <a:pt x="1603" y="246236"/>
                  </a:cubicBezTo>
                  <a:cubicBezTo>
                    <a:pt x="2671" y="244153"/>
                    <a:pt x="4199" y="243111"/>
                    <a:pt x="6185" y="243111"/>
                  </a:cubicBezTo>
                  <a:cubicBezTo>
                    <a:pt x="7559" y="243111"/>
                    <a:pt x="10269" y="244301"/>
                    <a:pt x="14314" y="246683"/>
                  </a:cubicBezTo>
                  <a:cubicBezTo>
                    <a:pt x="18359" y="249064"/>
                    <a:pt x="23550" y="251631"/>
                    <a:pt x="29887" y="254385"/>
                  </a:cubicBezTo>
                  <a:cubicBezTo>
                    <a:pt x="36224" y="257138"/>
                    <a:pt x="43628" y="259705"/>
                    <a:pt x="52101" y="262086"/>
                  </a:cubicBezTo>
                  <a:cubicBezTo>
                    <a:pt x="60574" y="264468"/>
                    <a:pt x="70002" y="265658"/>
                    <a:pt x="80385" y="265658"/>
                  </a:cubicBezTo>
                  <a:cubicBezTo>
                    <a:pt x="90461" y="265658"/>
                    <a:pt x="99316" y="264393"/>
                    <a:pt x="106949" y="261863"/>
                  </a:cubicBezTo>
                  <a:cubicBezTo>
                    <a:pt x="114582" y="259333"/>
                    <a:pt x="120995" y="255761"/>
                    <a:pt x="126186" y="251148"/>
                  </a:cubicBezTo>
                  <a:cubicBezTo>
                    <a:pt x="131378" y="246534"/>
                    <a:pt x="135271" y="241064"/>
                    <a:pt x="137866" y="234739"/>
                  </a:cubicBezTo>
                  <a:cubicBezTo>
                    <a:pt x="140461" y="228414"/>
                    <a:pt x="141759" y="221531"/>
                    <a:pt x="141759" y="214089"/>
                  </a:cubicBezTo>
                  <a:cubicBezTo>
                    <a:pt x="141759" y="205904"/>
                    <a:pt x="140107" y="198537"/>
                    <a:pt x="136802" y="191988"/>
                  </a:cubicBezTo>
                  <a:cubicBezTo>
                    <a:pt x="133498" y="185440"/>
                    <a:pt x="128656" y="179784"/>
                    <a:pt x="122278" y="175022"/>
                  </a:cubicBezTo>
                  <a:cubicBezTo>
                    <a:pt x="115899" y="170259"/>
                    <a:pt x="108060" y="166613"/>
                    <a:pt x="98760" y="164083"/>
                  </a:cubicBezTo>
                  <a:cubicBezTo>
                    <a:pt x="89461" y="161553"/>
                    <a:pt x="78893" y="160288"/>
                    <a:pt x="67057" y="160288"/>
                  </a:cubicBezTo>
                  <a:lnTo>
                    <a:pt x="38698" y="160288"/>
                  </a:lnTo>
                  <a:cubicBezTo>
                    <a:pt x="37468" y="160288"/>
                    <a:pt x="36276" y="160027"/>
                    <a:pt x="35124" y="159507"/>
                  </a:cubicBezTo>
                  <a:cubicBezTo>
                    <a:pt x="33972" y="158986"/>
                    <a:pt x="32973" y="158130"/>
                    <a:pt x="32128" y="156939"/>
                  </a:cubicBezTo>
                  <a:cubicBezTo>
                    <a:pt x="31283" y="155749"/>
                    <a:pt x="30591" y="154186"/>
                    <a:pt x="30052" y="152251"/>
                  </a:cubicBezTo>
                  <a:cubicBezTo>
                    <a:pt x="29514" y="150316"/>
                    <a:pt x="29245" y="147786"/>
                    <a:pt x="29245" y="144661"/>
                  </a:cubicBezTo>
                  <a:cubicBezTo>
                    <a:pt x="29245" y="141833"/>
                    <a:pt x="29468" y="139489"/>
                    <a:pt x="29915" y="137629"/>
                  </a:cubicBezTo>
                  <a:cubicBezTo>
                    <a:pt x="30361" y="135769"/>
                    <a:pt x="30994" y="134280"/>
                    <a:pt x="31812" y="133164"/>
                  </a:cubicBezTo>
                  <a:cubicBezTo>
                    <a:pt x="32631" y="132048"/>
                    <a:pt x="33561" y="131229"/>
                    <a:pt x="34603" y="130708"/>
                  </a:cubicBezTo>
                  <a:cubicBezTo>
                    <a:pt x="35645" y="130187"/>
                    <a:pt x="36835" y="129927"/>
                    <a:pt x="38175" y="129927"/>
                  </a:cubicBezTo>
                  <a:lnTo>
                    <a:pt x="63401" y="129927"/>
                  </a:lnTo>
                  <a:cubicBezTo>
                    <a:pt x="73224" y="129927"/>
                    <a:pt x="82042" y="128662"/>
                    <a:pt x="89855" y="126132"/>
                  </a:cubicBezTo>
                  <a:cubicBezTo>
                    <a:pt x="97669" y="123602"/>
                    <a:pt x="104291" y="119956"/>
                    <a:pt x="109724" y="115193"/>
                  </a:cubicBezTo>
                  <a:cubicBezTo>
                    <a:pt x="115156" y="110431"/>
                    <a:pt x="119323" y="104738"/>
                    <a:pt x="122225" y="98115"/>
                  </a:cubicBezTo>
                  <a:cubicBezTo>
                    <a:pt x="125127" y="91492"/>
                    <a:pt x="126578" y="84088"/>
                    <a:pt x="126578" y="75902"/>
                  </a:cubicBezTo>
                  <a:cubicBezTo>
                    <a:pt x="126578" y="69949"/>
                    <a:pt x="125611" y="64257"/>
                    <a:pt x="123676" y="58824"/>
                  </a:cubicBezTo>
                  <a:cubicBezTo>
                    <a:pt x="121742" y="53392"/>
                    <a:pt x="118839" y="48667"/>
                    <a:pt x="114970" y="44648"/>
                  </a:cubicBezTo>
                  <a:cubicBezTo>
                    <a:pt x="111100" y="40630"/>
                    <a:pt x="106152" y="37468"/>
                    <a:pt x="100124" y="35161"/>
                  </a:cubicBezTo>
                  <a:cubicBezTo>
                    <a:pt x="94097" y="32854"/>
                    <a:pt x="87139" y="31700"/>
                    <a:pt x="79251" y="31700"/>
                  </a:cubicBezTo>
                  <a:cubicBezTo>
                    <a:pt x="70619" y="31700"/>
                    <a:pt x="62694" y="33003"/>
                    <a:pt x="55476" y="35607"/>
                  </a:cubicBezTo>
                  <a:cubicBezTo>
                    <a:pt x="48258" y="38212"/>
                    <a:pt x="41821" y="41002"/>
                    <a:pt x="36165" y="43979"/>
                  </a:cubicBezTo>
                  <a:cubicBezTo>
                    <a:pt x="30510" y="46955"/>
                    <a:pt x="25822" y="49746"/>
                    <a:pt x="22101" y="52350"/>
                  </a:cubicBezTo>
                  <a:cubicBezTo>
                    <a:pt x="18380" y="54955"/>
                    <a:pt x="15776" y="56257"/>
                    <a:pt x="14288" y="56257"/>
                  </a:cubicBezTo>
                  <a:cubicBezTo>
                    <a:pt x="13246" y="56257"/>
                    <a:pt x="12316" y="56071"/>
                    <a:pt x="11497" y="55699"/>
                  </a:cubicBezTo>
                  <a:cubicBezTo>
                    <a:pt x="10679" y="55327"/>
                    <a:pt x="10009" y="54583"/>
                    <a:pt x="9488" y="53467"/>
                  </a:cubicBezTo>
                  <a:cubicBezTo>
                    <a:pt x="8967" y="52350"/>
                    <a:pt x="8595" y="50788"/>
                    <a:pt x="8372" y="48778"/>
                  </a:cubicBezTo>
                  <a:cubicBezTo>
                    <a:pt x="8148" y="46769"/>
                    <a:pt x="8037" y="44128"/>
                    <a:pt x="8037" y="40853"/>
                  </a:cubicBezTo>
                  <a:cubicBezTo>
                    <a:pt x="8037" y="38621"/>
                    <a:pt x="8111" y="36649"/>
                    <a:pt x="8260" y="34937"/>
                  </a:cubicBezTo>
                  <a:cubicBezTo>
                    <a:pt x="8409" y="33226"/>
                    <a:pt x="8707" y="31738"/>
                    <a:pt x="9153" y="30473"/>
                  </a:cubicBezTo>
                  <a:cubicBezTo>
                    <a:pt x="9600" y="29208"/>
                    <a:pt x="10120" y="28054"/>
                    <a:pt x="10716" y="27012"/>
                  </a:cubicBezTo>
                  <a:cubicBezTo>
                    <a:pt x="11311" y="25971"/>
                    <a:pt x="12316" y="24743"/>
                    <a:pt x="13730" y="23329"/>
                  </a:cubicBezTo>
                  <a:cubicBezTo>
                    <a:pt x="15143" y="21915"/>
                    <a:pt x="18008" y="19869"/>
                    <a:pt x="22324" y="17190"/>
                  </a:cubicBezTo>
                  <a:cubicBezTo>
                    <a:pt x="26640" y="14511"/>
                    <a:pt x="31961" y="11869"/>
                    <a:pt x="38286" y="9265"/>
                  </a:cubicBezTo>
                  <a:cubicBezTo>
                    <a:pt x="44611" y="6660"/>
                    <a:pt x="51904" y="4465"/>
                    <a:pt x="60164" y="2679"/>
                  </a:cubicBezTo>
                  <a:cubicBezTo>
                    <a:pt x="68424" y="893"/>
                    <a:pt x="77316" y="0"/>
                    <a:pt x="8684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A25BD360-850E-4F19-AD81-2A6F64DE24F9}"/>
                </a:ext>
              </a:extLst>
            </p:cNvPr>
            <p:cNvSpPr/>
            <p:nvPr/>
          </p:nvSpPr>
          <p:spPr>
            <a:xfrm>
              <a:off x="5060506" y="3685312"/>
              <a:ext cx="332598" cy="520810"/>
            </a:xfrm>
            <a:custGeom>
              <a:avLst/>
              <a:gdLst/>
              <a:ahLst/>
              <a:cxnLst/>
              <a:rect l="l" t="t" r="r" b="b"/>
              <a:pathLst>
                <a:path w="189756" h="297136">
                  <a:moveTo>
                    <a:pt x="120104" y="0"/>
                  </a:moveTo>
                  <a:cubicBezTo>
                    <a:pt x="125611" y="0"/>
                    <a:pt x="131192" y="335"/>
                    <a:pt x="136847" y="1005"/>
                  </a:cubicBezTo>
                  <a:cubicBezTo>
                    <a:pt x="142503" y="1675"/>
                    <a:pt x="147712" y="2568"/>
                    <a:pt x="152474" y="3684"/>
                  </a:cubicBezTo>
                  <a:cubicBezTo>
                    <a:pt x="157237" y="4800"/>
                    <a:pt x="161255" y="6028"/>
                    <a:pt x="164529" y="7367"/>
                  </a:cubicBezTo>
                  <a:cubicBezTo>
                    <a:pt x="167804" y="8707"/>
                    <a:pt x="169962" y="9786"/>
                    <a:pt x="171003" y="10604"/>
                  </a:cubicBezTo>
                  <a:cubicBezTo>
                    <a:pt x="172045" y="11423"/>
                    <a:pt x="172827" y="12316"/>
                    <a:pt x="173347" y="13283"/>
                  </a:cubicBezTo>
                  <a:cubicBezTo>
                    <a:pt x="173868" y="14251"/>
                    <a:pt x="174278" y="15292"/>
                    <a:pt x="174575" y="16409"/>
                  </a:cubicBezTo>
                  <a:cubicBezTo>
                    <a:pt x="174873" y="17525"/>
                    <a:pt x="175096" y="18790"/>
                    <a:pt x="175245" y="20204"/>
                  </a:cubicBezTo>
                  <a:cubicBezTo>
                    <a:pt x="175394" y="21618"/>
                    <a:pt x="175468" y="23366"/>
                    <a:pt x="175468" y="25450"/>
                  </a:cubicBezTo>
                  <a:cubicBezTo>
                    <a:pt x="175468" y="28129"/>
                    <a:pt x="175431" y="30436"/>
                    <a:pt x="175357" y="32370"/>
                  </a:cubicBezTo>
                  <a:cubicBezTo>
                    <a:pt x="175282" y="34305"/>
                    <a:pt x="174985" y="35868"/>
                    <a:pt x="174464" y="37058"/>
                  </a:cubicBezTo>
                  <a:cubicBezTo>
                    <a:pt x="173943" y="38249"/>
                    <a:pt x="173273" y="39142"/>
                    <a:pt x="172455" y="39737"/>
                  </a:cubicBezTo>
                  <a:cubicBezTo>
                    <a:pt x="171636" y="40333"/>
                    <a:pt x="170557" y="40630"/>
                    <a:pt x="169217" y="40630"/>
                  </a:cubicBezTo>
                  <a:cubicBezTo>
                    <a:pt x="167581" y="40630"/>
                    <a:pt x="165348" y="40109"/>
                    <a:pt x="162520" y="39068"/>
                  </a:cubicBezTo>
                  <a:cubicBezTo>
                    <a:pt x="159693" y="38026"/>
                    <a:pt x="156269" y="36872"/>
                    <a:pt x="152251" y="35607"/>
                  </a:cubicBezTo>
                  <a:cubicBezTo>
                    <a:pt x="148233" y="34342"/>
                    <a:pt x="143359" y="33189"/>
                    <a:pt x="137629" y="32147"/>
                  </a:cubicBezTo>
                  <a:cubicBezTo>
                    <a:pt x="131899" y="31105"/>
                    <a:pt x="125239" y="30584"/>
                    <a:pt x="117649" y="30584"/>
                  </a:cubicBezTo>
                  <a:cubicBezTo>
                    <a:pt x="103808" y="30584"/>
                    <a:pt x="91901" y="33412"/>
                    <a:pt x="81930" y="39068"/>
                  </a:cubicBezTo>
                  <a:cubicBezTo>
                    <a:pt x="71958" y="44723"/>
                    <a:pt x="63810" y="52313"/>
                    <a:pt x="57485" y="61838"/>
                  </a:cubicBezTo>
                  <a:cubicBezTo>
                    <a:pt x="51160" y="71363"/>
                    <a:pt x="46471" y="82414"/>
                    <a:pt x="43421" y="94990"/>
                  </a:cubicBezTo>
                  <a:cubicBezTo>
                    <a:pt x="40370" y="107566"/>
                    <a:pt x="38621" y="120700"/>
                    <a:pt x="38174" y="134392"/>
                  </a:cubicBezTo>
                  <a:cubicBezTo>
                    <a:pt x="42044" y="132160"/>
                    <a:pt x="46397" y="129927"/>
                    <a:pt x="51234" y="127695"/>
                  </a:cubicBezTo>
                  <a:cubicBezTo>
                    <a:pt x="56071" y="125462"/>
                    <a:pt x="61354" y="123453"/>
                    <a:pt x="67084" y="121667"/>
                  </a:cubicBezTo>
                  <a:cubicBezTo>
                    <a:pt x="72814" y="119881"/>
                    <a:pt x="78879" y="118430"/>
                    <a:pt x="85279" y="117314"/>
                  </a:cubicBezTo>
                  <a:cubicBezTo>
                    <a:pt x="91678" y="116198"/>
                    <a:pt x="98524" y="115640"/>
                    <a:pt x="105817" y="115640"/>
                  </a:cubicBezTo>
                  <a:cubicBezTo>
                    <a:pt x="121444" y="115640"/>
                    <a:pt x="134615" y="117761"/>
                    <a:pt x="145331" y="122002"/>
                  </a:cubicBezTo>
                  <a:cubicBezTo>
                    <a:pt x="156046" y="126244"/>
                    <a:pt x="164715" y="132122"/>
                    <a:pt x="171338" y="139638"/>
                  </a:cubicBezTo>
                  <a:cubicBezTo>
                    <a:pt x="177961" y="147154"/>
                    <a:pt x="182687" y="156009"/>
                    <a:pt x="185514" y="166204"/>
                  </a:cubicBezTo>
                  <a:cubicBezTo>
                    <a:pt x="188342" y="176399"/>
                    <a:pt x="189756" y="187449"/>
                    <a:pt x="189756" y="199356"/>
                  </a:cubicBezTo>
                  <a:cubicBezTo>
                    <a:pt x="189756" y="212006"/>
                    <a:pt x="187821" y="224247"/>
                    <a:pt x="183951" y="236079"/>
                  </a:cubicBezTo>
                  <a:cubicBezTo>
                    <a:pt x="180082" y="247911"/>
                    <a:pt x="174129" y="258329"/>
                    <a:pt x="166092" y="267333"/>
                  </a:cubicBezTo>
                  <a:cubicBezTo>
                    <a:pt x="158055" y="276337"/>
                    <a:pt x="147861" y="283555"/>
                    <a:pt x="135508" y="288987"/>
                  </a:cubicBezTo>
                  <a:cubicBezTo>
                    <a:pt x="123155" y="294420"/>
                    <a:pt x="108570" y="297136"/>
                    <a:pt x="91753" y="297136"/>
                  </a:cubicBezTo>
                  <a:cubicBezTo>
                    <a:pt x="79697" y="297136"/>
                    <a:pt x="69056" y="295647"/>
                    <a:pt x="59829" y="292671"/>
                  </a:cubicBezTo>
                  <a:cubicBezTo>
                    <a:pt x="50601" y="289694"/>
                    <a:pt x="42565" y="285453"/>
                    <a:pt x="35719" y="279946"/>
                  </a:cubicBezTo>
                  <a:cubicBezTo>
                    <a:pt x="28873" y="274439"/>
                    <a:pt x="23180" y="267668"/>
                    <a:pt x="18641" y="259631"/>
                  </a:cubicBezTo>
                  <a:cubicBezTo>
                    <a:pt x="14101" y="251594"/>
                    <a:pt x="10455" y="242441"/>
                    <a:pt x="7702" y="232172"/>
                  </a:cubicBezTo>
                  <a:cubicBezTo>
                    <a:pt x="4949" y="221903"/>
                    <a:pt x="2977" y="210667"/>
                    <a:pt x="1786" y="198463"/>
                  </a:cubicBezTo>
                  <a:cubicBezTo>
                    <a:pt x="595" y="186259"/>
                    <a:pt x="0" y="173162"/>
                    <a:pt x="0" y="159172"/>
                  </a:cubicBezTo>
                  <a:cubicBezTo>
                    <a:pt x="0" y="146819"/>
                    <a:pt x="670" y="134318"/>
                    <a:pt x="2009" y="121667"/>
                  </a:cubicBezTo>
                  <a:cubicBezTo>
                    <a:pt x="3349" y="109017"/>
                    <a:pt x="5730" y="96813"/>
                    <a:pt x="9153" y="85056"/>
                  </a:cubicBezTo>
                  <a:cubicBezTo>
                    <a:pt x="12576" y="73298"/>
                    <a:pt x="17227" y="62248"/>
                    <a:pt x="23105" y="51904"/>
                  </a:cubicBezTo>
                  <a:cubicBezTo>
                    <a:pt x="28984" y="41561"/>
                    <a:pt x="36351" y="32556"/>
                    <a:pt x="45207" y="24892"/>
                  </a:cubicBezTo>
                  <a:cubicBezTo>
                    <a:pt x="54062" y="17227"/>
                    <a:pt x="64666" y="11162"/>
                    <a:pt x="77019" y="6698"/>
                  </a:cubicBezTo>
                  <a:cubicBezTo>
                    <a:pt x="89371" y="2233"/>
                    <a:pt x="103733" y="0"/>
                    <a:pt x="120104" y="0"/>
                  </a:cubicBezTo>
                  <a:close/>
                  <a:moveTo>
                    <a:pt x="98896" y="146001"/>
                  </a:moveTo>
                  <a:cubicBezTo>
                    <a:pt x="93390" y="146001"/>
                    <a:pt x="87883" y="146484"/>
                    <a:pt x="82376" y="147452"/>
                  </a:cubicBezTo>
                  <a:cubicBezTo>
                    <a:pt x="76870" y="148419"/>
                    <a:pt x="71549" y="149759"/>
                    <a:pt x="66415" y="151470"/>
                  </a:cubicBezTo>
                  <a:cubicBezTo>
                    <a:pt x="61280" y="153182"/>
                    <a:pt x="56369" y="155191"/>
                    <a:pt x="51681" y="157498"/>
                  </a:cubicBezTo>
                  <a:cubicBezTo>
                    <a:pt x="46993" y="159804"/>
                    <a:pt x="42714" y="162297"/>
                    <a:pt x="38844" y="164976"/>
                  </a:cubicBezTo>
                  <a:cubicBezTo>
                    <a:pt x="38844" y="184175"/>
                    <a:pt x="40072" y="200249"/>
                    <a:pt x="42528" y="213197"/>
                  </a:cubicBezTo>
                  <a:cubicBezTo>
                    <a:pt x="44983" y="226145"/>
                    <a:pt x="48555" y="236525"/>
                    <a:pt x="53243" y="244339"/>
                  </a:cubicBezTo>
                  <a:cubicBezTo>
                    <a:pt x="57931" y="252152"/>
                    <a:pt x="63773" y="257733"/>
                    <a:pt x="70768" y="261082"/>
                  </a:cubicBezTo>
                  <a:cubicBezTo>
                    <a:pt x="77763" y="264431"/>
                    <a:pt x="85948" y="266105"/>
                    <a:pt x="95324" y="266105"/>
                  </a:cubicBezTo>
                  <a:cubicBezTo>
                    <a:pt x="104849" y="266105"/>
                    <a:pt x="113109" y="264319"/>
                    <a:pt x="120104" y="260747"/>
                  </a:cubicBezTo>
                  <a:cubicBezTo>
                    <a:pt x="127099" y="257175"/>
                    <a:pt x="132903" y="252376"/>
                    <a:pt x="137517" y="246348"/>
                  </a:cubicBezTo>
                  <a:cubicBezTo>
                    <a:pt x="142131" y="240321"/>
                    <a:pt x="145517" y="233549"/>
                    <a:pt x="147675" y="226033"/>
                  </a:cubicBezTo>
                  <a:cubicBezTo>
                    <a:pt x="149833" y="218517"/>
                    <a:pt x="150912" y="210815"/>
                    <a:pt x="150912" y="202927"/>
                  </a:cubicBezTo>
                  <a:cubicBezTo>
                    <a:pt x="150912" y="194295"/>
                    <a:pt x="150056" y="186445"/>
                    <a:pt x="148344" y="179375"/>
                  </a:cubicBezTo>
                  <a:cubicBezTo>
                    <a:pt x="146633" y="172306"/>
                    <a:pt x="143768" y="166316"/>
                    <a:pt x="139750" y="161404"/>
                  </a:cubicBezTo>
                  <a:cubicBezTo>
                    <a:pt x="135731" y="156493"/>
                    <a:pt x="130373" y="152698"/>
                    <a:pt x="123676" y="150019"/>
                  </a:cubicBezTo>
                  <a:cubicBezTo>
                    <a:pt x="116979" y="147340"/>
                    <a:pt x="108719" y="146001"/>
                    <a:pt x="98896" y="146001"/>
                  </a:cubicBezTo>
                  <a:close/>
                </a:path>
              </a:pathLst>
            </a:custGeom>
            <a:solidFill>
              <a:srgbClr val="686E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9E3A132A-DA8B-4E79-97B8-D68AC7F8060A}"/>
                </a:ext>
              </a:extLst>
            </p:cNvPr>
            <p:cNvSpPr/>
            <p:nvPr/>
          </p:nvSpPr>
          <p:spPr>
            <a:xfrm>
              <a:off x="2830718" y="2366340"/>
              <a:ext cx="294643" cy="509853"/>
            </a:xfrm>
            <a:custGeom>
              <a:avLst/>
              <a:gdLst/>
              <a:ahLst/>
              <a:cxnLst/>
              <a:rect l="l" t="t" r="r" b="b"/>
              <a:pathLst>
                <a:path w="168102" h="290885">
                  <a:moveTo>
                    <a:pt x="89967" y="0"/>
                  </a:moveTo>
                  <a:cubicBezTo>
                    <a:pt x="93539" y="0"/>
                    <a:pt x="96515" y="149"/>
                    <a:pt x="98897" y="447"/>
                  </a:cubicBezTo>
                  <a:cubicBezTo>
                    <a:pt x="101278" y="745"/>
                    <a:pt x="103138" y="1154"/>
                    <a:pt x="104478" y="1675"/>
                  </a:cubicBezTo>
                  <a:cubicBezTo>
                    <a:pt x="105817" y="2196"/>
                    <a:pt x="106710" y="2865"/>
                    <a:pt x="107157" y="3684"/>
                  </a:cubicBezTo>
                  <a:cubicBezTo>
                    <a:pt x="107603" y="4503"/>
                    <a:pt x="107826" y="5358"/>
                    <a:pt x="107826" y="6251"/>
                  </a:cubicBezTo>
                  <a:lnTo>
                    <a:pt x="107826" y="260078"/>
                  </a:lnTo>
                  <a:lnTo>
                    <a:pt x="160065" y="260078"/>
                  </a:lnTo>
                  <a:cubicBezTo>
                    <a:pt x="161256" y="260078"/>
                    <a:pt x="162372" y="260412"/>
                    <a:pt x="163414" y="261082"/>
                  </a:cubicBezTo>
                  <a:cubicBezTo>
                    <a:pt x="164455" y="261752"/>
                    <a:pt x="165311" y="262719"/>
                    <a:pt x="165981" y="263984"/>
                  </a:cubicBezTo>
                  <a:cubicBezTo>
                    <a:pt x="166651" y="265249"/>
                    <a:pt x="167172" y="266849"/>
                    <a:pt x="167544" y="268784"/>
                  </a:cubicBezTo>
                  <a:cubicBezTo>
                    <a:pt x="167916" y="270719"/>
                    <a:pt x="168102" y="273026"/>
                    <a:pt x="168102" y="275705"/>
                  </a:cubicBezTo>
                  <a:cubicBezTo>
                    <a:pt x="168102" y="278532"/>
                    <a:pt x="167879" y="280914"/>
                    <a:pt x="167432" y="282848"/>
                  </a:cubicBezTo>
                  <a:cubicBezTo>
                    <a:pt x="166986" y="284783"/>
                    <a:pt x="166390" y="286346"/>
                    <a:pt x="165646" y="287536"/>
                  </a:cubicBezTo>
                  <a:cubicBezTo>
                    <a:pt x="164902" y="288727"/>
                    <a:pt x="164046" y="289583"/>
                    <a:pt x="163079" y="290104"/>
                  </a:cubicBezTo>
                  <a:cubicBezTo>
                    <a:pt x="162111" y="290625"/>
                    <a:pt x="161107" y="290885"/>
                    <a:pt x="160065" y="290885"/>
                  </a:cubicBezTo>
                  <a:lnTo>
                    <a:pt x="9153" y="290885"/>
                  </a:lnTo>
                  <a:cubicBezTo>
                    <a:pt x="8112" y="290885"/>
                    <a:pt x="7144" y="290625"/>
                    <a:pt x="6251" y="290104"/>
                  </a:cubicBezTo>
                  <a:cubicBezTo>
                    <a:pt x="5358" y="289583"/>
                    <a:pt x="4502" y="288727"/>
                    <a:pt x="3684" y="287536"/>
                  </a:cubicBezTo>
                  <a:cubicBezTo>
                    <a:pt x="2865" y="286346"/>
                    <a:pt x="2233" y="284783"/>
                    <a:pt x="1786" y="282848"/>
                  </a:cubicBezTo>
                  <a:cubicBezTo>
                    <a:pt x="1340" y="280914"/>
                    <a:pt x="1117" y="278532"/>
                    <a:pt x="1117" y="275705"/>
                  </a:cubicBezTo>
                  <a:cubicBezTo>
                    <a:pt x="1117" y="273026"/>
                    <a:pt x="1340" y="270719"/>
                    <a:pt x="1786" y="268784"/>
                  </a:cubicBezTo>
                  <a:cubicBezTo>
                    <a:pt x="2233" y="266849"/>
                    <a:pt x="2791" y="265249"/>
                    <a:pt x="3461" y="263984"/>
                  </a:cubicBezTo>
                  <a:cubicBezTo>
                    <a:pt x="4130" y="262719"/>
                    <a:pt x="4949" y="261752"/>
                    <a:pt x="5916" y="261082"/>
                  </a:cubicBezTo>
                  <a:cubicBezTo>
                    <a:pt x="6884" y="260412"/>
                    <a:pt x="7963" y="260078"/>
                    <a:pt x="9153" y="260078"/>
                  </a:cubicBezTo>
                  <a:lnTo>
                    <a:pt x="69429" y="260078"/>
                  </a:lnTo>
                  <a:lnTo>
                    <a:pt x="69429" y="40407"/>
                  </a:lnTo>
                  <a:lnTo>
                    <a:pt x="13618" y="73670"/>
                  </a:lnTo>
                  <a:cubicBezTo>
                    <a:pt x="10790" y="75159"/>
                    <a:pt x="8521" y="76052"/>
                    <a:pt x="6809" y="76349"/>
                  </a:cubicBezTo>
                  <a:cubicBezTo>
                    <a:pt x="5098" y="76647"/>
                    <a:pt x="3721" y="76312"/>
                    <a:pt x="2679" y="75345"/>
                  </a:cubicBezTo>
                  <a:cubicBezTo>
                    <a:pt x="1638" y="74377"/>
                    <a:pt x="931" y="72777"/>
                    <a:pt x="559" y="70545"/>
                  </a:cubicBezTo>
                  <a:cubicBezTo>
                    <a:pt x="186" y="68313"/>
                    <a:pt x="0" y="65485"/>
                    <a:pt x="0" y="62062"/>
                  </a:cubicBezTo>
                  <a:cubicBezTo>
                    <a:pt x="0" y="59532"/>
                    <a:pt x="112" y="57374"/>
                    <a:pt x="335" y="55588"/>
                  </a:cubicBezTo>
                  <a:cubicBezTo>
                    <a:pt x="559" y="53802"/>
                    <a:pt x="893" y="52314"/>
                    <a:pt x="1340" y="51123"/>
                  </a:cubicBezTo>
                  <a:cubicBezTo>
                    <a:pt x="1786" y="49932"/>
                    <a:pt x="2419" y="48891"/>
                    <a:pt x="3237" y="47998"/>
                  </a:cubicBezTo>
                  <a:cubicBezTo>
                    <a:pt x="4056" y="47105"/>
                    <a:pt x="5135" y="46212"/>
                    <a:pt x="6474" y="45319"/>
                  </a:cubicBezTo>
                  <a:lnTo>
                    <a:pt x="73001" y="2679"/>
                  </a:lnTo>
                  <a:cubicBezTo>
                    <a:pt x="73596" y="2233"/>
                    <a:pt x="74340" y="1861"/>
                    <a:pt x="75233" y="1563"/>
                  </a:cubicBezTo>
                  <a:cubicBezTo>
                    <a:pt x="76126" y="1266"/>
                    <a:pt x="77242" y="968"/>
                    <a:pt x="78582" y="670"/>
                  </a:cubicBezTo>
                  <a:cubicBezTo>
                    <a:pt x="79921" y="373"/>
                    <a:pt x="81484" y="186"/>
                    <a:pt x="83270" y="112"/>
                  </a:cubicBezTo>
                  <a:cubicBezTo>
                    <a:pt x="85056" y="38"/>
                    <a:pt x="87288" y="0"/>
                    <a:pt x="89967" y="0"/>
                  </a:cubicBezTo>
                  <a:close/>
                </a:path>
              </a:pathLst>
            </a:custGeom>
            <a:solidFill>
              <a:srgbClr val="BE2ED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67D62381-8653-4321-9A2F-EDB8C55BCB2E}"/>
                </a:ext>
              </a:extLst>
            </p:cNvPr>
            <p:cNvSpPr/>
            <p:nvPr/>
          </p:nvSpPr>
          <p:spPr>
            <a:xfrm>
              <a:off x="7258943" y="2354993"/>
              <a:ext cx="364291" cy="511027"/>
            </a:xfrm>
            <a:custGeom>
              <a:avLst/>
              <a:gdLst/>
              <a:ahLst/>
              <a:cxnLst/>
              <a:rect l="l" t="t" r="r" b="b"/>
              <a:pathLst>
                <a:path w="207838" h="291555">
                  <a:moveTo>
                    <a:pt x="137629" y="0"/>
                  </a:moveTo>
                  <a:cubicBezTo>
                    <a:pt x="142635" y="0"/>
                    <a:pt x="146998" y="186"/>
                    <a:pt x="150716" y="558"/>
                  </a:cubicBezTo>
                  <a:cubicBezTo>
                    <a:pt x="154435" y="930"/>
                    <a:pt x="157432" y="1414"/>
                    <a:pt x="159707" y="2009"/>
                  </a:cubicBezTo>
                  <a:cubicBezTo>
                    <a:pt x="161982" y="2605"/>
                    <a:pt x="163727" y="3386"/>
                    <a:pt x="164941" y="4353"/>
                  </a:cubicBezTo>
                  <a:cubicBezTo>
                    <a:pt x="166155" y="5321"/>
                    <a:pt x="166762" y="6474"/>
                    <a:pt x="166762" y="7814"/>
                  </a:cubicBezTo>
                  <a:lnTo>
                    <a:pt x="166762" y="192212"/>
                  </a:lnTo>
                  <a:lnTo>
                    <a:pt x="199355" y="192212"/>
                  </a:lnTo>
                  <a:cubicBezTo>
                    <a:pt x="201885" y="192212"/>
                    <a:pt x="203932" y="193514"/>
                    <a:pt x="205494" y="196118"/>
                  </a:cubicBezTo>
                  <a:cubicBezTo>
                    <a:pt x="207057" y="198723"/>
                    <a:pt x="207838" y="202704"/>
                    <a:pt x="207838" y="208062"/>
                  </a:cubicBezTo>
                  <a:cubicBezTo>
                    <a:pt x="207838" y="212973"/>
                    <a:pt x="207094" y="216843"/>
                    <a:pt x="205606" y="219671"/>
                  </a:cubicBezTo>
                  <a:cubicBezTo>
                    <a:pt x="204118" y="222498"/>
                    <a:pt x="202034" y="223912"/>
                    <a:pt x="199355" y="223912"/>
                  </a:cubicBezTo>
                  <a:lnTo>
                    <a:pt x="166762" y="223912"/>
                  </a:lnTo>
                  <a:lnTo>
                    <a:pt x="166762" y="284634"/>
                  </a:lnTo>
                  <a:cubicBezTo>
                    <a:pt x="166762" y="285825"/>
                    <a:pt x="166455" y="286829"/>
                    <a:pt x="165843" y="287648"/>
                  </a:cubicBezTo>
                  <a:cubicBezTo>
                    <a:pt x="165230" y="288466"/>
                    <a:pt x="164157" y="289173"/>
                    <a:pt x="162623" y="289769"/>
                  </a:cubicBezTo>
                  <a:cubicBezTo>
                    <a:pt x="161089" y="290364"/>
                    <a:pt x="159097" y="290810"/>
                    <a:pt x="156644" y="291108"/>
                  </a:cubicBezTo>
                  <a:cubicBezTo>
                    <a:pt x="154192" y="291406"/>
                    <a:pt x="151050" y="291555"/>
                    <a:pt x="147218" y="291555"/>
                  </a:cubicBezTo>
                  <a:cubicBezTo>
                    <a:pt x="143539" y="291555"/>
                    <a:pt x="140473" y="291406"/>
                    <a:pt x="138021" y="291108"/>
                  </a:cubicBezTo>
                  <a:cubicBezTo>
                    <a:pt x="135569" y="290810"/>
                    <a:pt x="133614" y="290364"/>
                    <a:pt x="132158" y="289769"/>
                  </a:cubicBezTo>
                  <a:cubicBezTo>
                    <a:pt x="130701" y="289173"/>
                    <a:pt x="129704" y="288466"/>
                    <a:pt x="129168" y="287648"/>
                  </a:cubicBezTo>
                  <a:cubicBezTo>
                    <a:pt x="128632" y="286829"/>
                    <a:pt x="128364" y="285825"/>
                    <a:pt x="128364" y="284634"/>
                  </a:cubicBezTo>
                  <a:lnTo>
                    <a:pt x="128364" y="223912"/>
                  </a:lnTo>
                  <a:lnTo>
                    <a:pt x="10182" y="223912"/>
                  </a:lnTo>
                  <a:cubicBezTo>
                    <a:pt x="8410" y="223912"/>
                    <a:pt x="6934" y="223689"/>
                    <a:pt x="5754" y="223242"/>
                  </a:cubicBezTo>
                  <a:cubicBezTo>
                    <a:pt x="4573" y="222796"/>
                    <a:pt x="3504" y="221977"/>
                    <a:pt x="2544" y="220787"/>
                  </a:cubicBezTo>
                  <a:cubicBezTo>
                    <a:pt x="1585" y="219596"/>
                    <a:pt x="921" y="217885"/>
                    <a:pt x="553" y="215652"/>
                  </a:cubicBezTo>
                  <a:cubicBezTo>
                    <a:pt x="184" y="213420"/>
                    <a:pt x="0" y="210518"/>
                    <a:pt x="0" y="206946"/>
                  </a:cubicBezTo>
                  <a:cubicBezTo>
                    <a:pt x="0" y="204118"/>
                    <a:pt x="74" y="201588"/>
                    <a:pt x="221" y="199355"/>
                  </a:cubicBezTo>
                  <a:cubicBezTo>
                    <a:pt x="369" y="197123"/>
                    <a:pt x="664" y="195077"/>
                    <a:pt x="1106" y="193216"/>
                  </a:cubicBezTo>
                  <a:cubicBezTo>
                    <a:pt x="1547" y="191356"/>
                    <a:pt x="2136" y="189570"/>
                    <a:pt x="2872" y="187858"/>
                  </a:cubicBezTo>
                  <a:cubicBezTo>
                    <a:pt x="3608" y="186147"/>
                    <a:pt x="4493" y="184324"/>
                    <a:pt x="5525" y="182389"/>
                  </a:cubicBezTo>
                  <a:lnTo>
                    <a:pt x="108496" y="6921"/>
                  </a:lnTo>
                  <a:cubicBezTo>
                    <a:pt x="109254" y="5730"/>
                    <a:pt x="110354" y="4688"/>
                    <a:pt x="111795" y="3795"/>
                  </a:cubicBezTo>
                  <a:cubicBezTo>
                    <a:pt x="113237" y="2902"/>
                    <a:pt x="115096" y="2158"/>
                    <a:pt x="117373" y="1563"/>
                  </a:cubicBezTo>
                  <a:cubicBezTo>
                    <a:pt x="119650" y="968"/>
                    <a:pt x="122457" y="558"/>
                    <a:pt x="125795" y="335"/>
                  </a:cubicBezTo>
                  <a:cubicBezTo>
                    <a:pt x="129133" y="112"/>
                    <a:pt x="133078" y="0"/>
                    <a:pt x="137629" y="0"/>
                  </a:cubicBezTo>
                  <a:close/>
                  <a:moveTo>
                    <a:pt x="127925" y="33710"/>
                  </a:moveTo>
                  <a:lnTo>
                    <a:pt x="35049" y="192212"/>
                  </a:lnTo>
                  <a:lnTo>
                    <a:pt x="128364" y="192212"/>
                  </a:lnTo>
                  <a:lnTo>
                    <a:pt x="128364" y="33710"/>
                  </a:lnTo>
                  <a:lnTo>
                    <a:pt x="127925" y="33710"/>
                  </a:lnTo>
                  <a:close/>
                </a:path>
              </a:pathLst>
            </a:custGeom>
            <a:solidFill>
              <a:srgbClr val="130F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02E1EDBE-A4AF-4FED-AD68-8041C5C0005D}"/>
                </a:ext>
              </a:extLst>
            </p:cNvPr>
            <p:cNvSpPr/>
            <p:nvPr/>
          </p:nvSpPr>
          <p:spPr>
            <a:xfrm>
              <a:off x="3577833" y="3705195"/>
              <a:ext cx="319685" cy="513765"/>
            </a:xfrm>
            <a:custGeom>
              <a:avLst/>
              <a:gdLst/>
              <a:ahLst/>
              <a:cxnLst/>
              <a:rect l="l" t="t" r="r" b="b"/>
              <a:pathLst>
                <a:path w="182389" h="293117">
                  <a:moveTo>
                    <a:pt x="28129" y="0"/>
                  </a:moveTo>
                  <a:lnTo>
                    <a:pt x="156047" y="0"/>
                  </a:lnTo>
                  <a:cubicBezTo>
                    <a:pt x="157237" y="0"/>
                    <a:pt x="158391" y="335"/>
                    <a:pt x="159507" y="1004"/>
                  </a:cubicBezTo>
                  <a:cubicBezTo>
                    <a:pt x="160623" y="1674"/>
                    <a:pt x="161554" y="2679"/>
                    <a:pt x="162298" y="4018"/>
                  </a:cubicBezTo>
                  <a:cubicBezTo>
                    <a:pt x="163042" y="5357"/>
                    <a:pt x="163600" y="7069"/>
                    <a:pt x="163972" y="9153"/>
                  </a:cubicBezTo>
                  <a:cubicBezTo>
                    <a:pt x="164344" y="11236"/>
                    <a:pt x="164530" y="13692"/>
                    <a:pt x="164530" y="16520"/>
                  </a:cubicBezTo>
                  <a:cubicBezTo>
                    <a:pt x="164530" y="21877"/>
                    <a:pt x="163817" y="26045"/>
                    <a:pt x="162392" y="29021"/>
                  </a:cubicBezTo>
                  <a:cubicBezTo>
                    <a:pt x="160966" y="31998"/>
                    <a:pt x="158971" y="33486"/>
                    <a:pt x="156406" y="33486"/>
                  </a:cubicBezTo>
                  <a:lnTo>
                    <a:pt x="53132" y="33486"/>
                  </a:lnTo>
                  <a:lnTo>
                    <a:pt x="53132" y="114523"/>
                  </a:lnTo>
                  <a:cubicBezTo>
                    <a:pt x="58150" y="113779"/>
                    <a:pt x="63276" y="113332"/>
                    <a:pt x="68510" y="113183"/>
                  </a:cubicBezTo>
                  <a:cubicBezTo>
                    <a:pt x="73743" y="113035"/>
                    <a:pt x="79802" y="112960"/>
                    <a:pt x="86685" y="112960"/>
                  </a:cubicBezTo>
                  <a:cubicBezTo>
                    <a:pt x="102598" y="112960"/>
                    <a:pt x="116505" y="114932"/>
                    <a:pt x="128407" y="118876"/>
                  </a:cubicBezTo>
                  <a:cubicBezTo>
                    <a:pt x="140308" y="122820"/>
                    <a:pt x="150238" y="128401"/>
                    <a:pt x="158196" y="135619"/>
                  </a:cubicBezTo>
                  <a:cubicBezTo>
                    <a:pt x="166153" y="142837"/>
                    <a:pt x="172175" y="151581"/>
                    <a:pt x="176261" y="161850"/>
                  </a:cubicBezTo>
                  <a:cubicBezTo>
                    <a:pt x="180346" y="172119"/>
                    <a:pt x="182389" y="183505"/>
                    <a:pt x="182389" y="196006"/>
                  </a:cubicBezTo>
                  <a:cubicBezTo>
                    <a:pt x="182389" y="211484"/>
                    <a:pt x="179785" y="225251"/>
                    <a:pt x="174576" y="237306"/>
                  </a:cubicBezTo>
                  <a:cubicBezTo>
                    <a:pt x="169367" y="249361"/>
                    <a:pt x="162000" y="259519"/>
                    <a:pt x="152475" y="267779"/>
                  </a:cubicBezTo>
                  <a:cubicBezTo>
                    <a:pt x="142950" y="276039"/>
                    <a:pt x="131602" y="282327"/>
                    <a:pt x="118430" y="286643"/>
                  </a:cubicBezTo>
                  <a:cubicBezTo>
                    <a:pt x="105259" y="290959"/>
                    <a:pt x="90637" y="293117"/>
                    <a:pt x="74563" y="293117"/>
                  </a:cubicBezTo>
                  <a:cubicBezTo>
                    <a:pt x="65634" y="293117"/>
                    <a:pt x="57150" y="292484"/>
                    <a:pt x="49114" y="291219"/>
                  </a:cubicBezTo>
                  <a:cubicBezTo>
                    <a:pt x="41077" y="289954"/>
                    <a:pt x="33933" y="288391"/>
                    <a:pt x="27682" y="286531"/>
                  </a:cubicBezTo>
                  <a:cubicBezTo>
                    <a:pt x="21432" y="284671"/>
                    <a:pt x="16297" y="282848"/>
                    <a:pt x="12279" y="281062"/>
                  </a:cubicBezTo>
                  <a:cubicBezTo>
                    <a:pt x="8260" y="279276"/>
                    <a:pt x="5693" y="277862"/>
                    <a:pt x="4577" y="276820"/>
                  </a:cubicBezTo>
                  <a:cubicBezTo>
                    <a:pt x="3461" y="275778"/>
                    <a:pt x="2679" y="274811"/>
                    <a:pt x="2233" y="273918"/>
                  </a:cubicBezTo>
                  <a:cubicBezTo>
                    <a:pt x="1786" y="273025"/>
                    <a:pt x="1377" y="271946"/>
                    <a:pt x="1005" y="270681"/>
                  </a:cubicBezTo>
                  <a:cubicBezTo>
                    <a:pt x="633" y="269416"/>
                    <a:pt x="373" y="267816"/>
                    <a:pt x="224" y="265881"/>
                  </a:cubicBezTo>
                  <a:cubicBezTo>
                    <a:pt x="75" y="263946"/>
                    <a:pt x="0" y="261639"/>
                    <a:pt x="0" y="258961"/>
                  </a:cubicBezTo>
                  <a:cubicBezTo>
                    <a:pt x="0" y="256431"/>
                    <a:pt x="112" y="254161"/>
                    <a:pt x="335" y="252152"/>
                  </a:cubicBezTo>
                  <a:cubicBezTo>
                    <a:pt x="559" y="250143"/>
                    <a:pt x="968" y="248505"/>
                    <a:pt x="1563" y="247240"/>
                  </a:cubicBezTo>
                  <a:cubicBezTo>
                    <a:pt x="2158" y="245975"/>
                    <a:pt x="2866" y="245045"/>
                    <a:pt x="3684" y="244450"/>
                  </a:cubicBezTo>
                  <a:cubicBezTo>
                    <a:pt x="4503" y="243855"/>
                    <a:pt x="5433" y="243557"/>
                    <a:pt x="6474" y="243557"/>
                  </a:cubicBezTo>
                  <a:cubicBezTo>
                    <a:pt x="7963" y="243557"/>
                    <a:pt x="10270" y="244487"/>
                    <a:pt x="13395" y="246347"/>
                  </a:cubicBezTo>
                  <a:cubicBezTo>
                    <a:pt x="16520" y="248208"/>
                    <a:pt x="20725" y="250217"/>
                    <a:pt x="26008" y="252375"/>
                  </a:cubicBezTo>
                  <a:cubicBezTo>
                    <a:pt x="31292" y="254533"/>
                    <a:pt x="37840" y="256579"/>
                    <a:pt x="45654" y="258514"/>
                  </a:cubicBezTo>
                  <a:cubicBezTo>
                    <a:pt x="53467" y="260449"/>
                    <a:pt x="62732" y="261416"/>
                    <a:pt x="73447" y="261416"/>
                  </a:cubicBezTo>
                  <a:cubicBezTo>
                    <a:pt x="83419" y="261416"/>
                    <a:pt x="92572" y="260226"/>
                    <a:pt x="100906" y="257844"/>
                  </a:cubicBezTo>
                  <a:cubicBezTo>
                    <a:pt x="109240" y="255463"/>
                    <a:pt x="116421" y="251742"/>
                    <a:pt x="122449" y="246682"/>
                  </a:cubicBezTo>
                  <a:cubicBezTo>
                    <a:pt x="128476" y="241622"/>
                    <a:pt x="133202" y="235260"/>
                    <a:pt x="136625" y="227595"/>
                  </a:cubicBezTo>
                  <a:cubicBezTo>
                    <a:pt x="140048" y="219930"/>
                    <a:pt x="141759" y="210591"/>
                    <a:pt x="141759" y="199578"/>
                  </a:cubicBezTo>
                  <a:cubicBezTo>
                    <a:pt x="141759" y="190351"/>
                    <a:pt x="140308" y="182202"/>
                    <a:pt x="137406" y="175133"/>
                  </a:cubicBezTo>
                  <a:cubicBezTo>
                    <a:pt x="134504" y="168064"/>
                    <a:pt x="130039" y="162185"/>
                    <a:pt x="124012" y="157497"/>
                  </a:cubicBezTo>
                  <a:cubicBezTo>
                    <a:pt x="117984" y="152809"/>
                    <a:pt x="110357" y="149311"/>
                    <a:pt x="101129" y="147005"/>
                  </a:cubicBezTo>
                  <a:cubicBezTo>
                    <a:pt x="91902" y="144698"/>
                    <a:pt x="80889" y="143544"/>
                    <a:pt x="68089" y="143544"/>
                  </a:cubicBezTo>
                  <a:cubicBezTo>
                    <a:pt x="59011" y="143544"/>
                    <a:pt x="51197" y="143991"/>
                    <a:pt x="44649" y="144884"/>
                  </a:cubicBezTo>
                  <a:cubicBezTo>
                    <a:pt x="38100" y="145777"/>
                    <a:pt x="31999" y="146223"/>
                    <a:pt x="26343" y="146223"/>
                  </a:cubicBezTo>
                  <a:cubicBezTo>
                    <a:pt x="22176" y="146223"/>
                    <a:pt x="19199" y="145256"/>
                    <a:pt x="17413" y="143321"/>
                  </a:cubicBezTo>
                  <a:cubicBezTo>
                    <a:pt x="15628" y="141386"/>
                    <a:pt x="14734" y="137666"/>
                    <a:pt x="14734" y="132159"/>
                  </a:cubicBezTo>
                  <a:lnTo>
                    <a:pt x="14734" y="14510"/>
                  </a:lnTo>
                  <a:cubicBezTo>
                    <a:pt x="14734" y="9599"/>
                    <a:pt x="15888" y="5953"/>
                    <a:pt x="18195" y="3572"/>
                  </a:cubicBezTo>
                  <a:cubicBezTo>
                    <a:pt x="20502" y="1190"/>
                    <a:pt x="23813" y="0"/>
                    <a:pt x="28129"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D51F48B0-B339-4A15-AB26-09B59FF19808}"/>
                </a:ext>
              </a:extLst>
            </p:cNvPr>
            <p:cNvSpPr/>
            <p:nvPr/>
          </p:nvSpPr>
          <p:spPr>
            <a:xfrm>
              <a:off x="6556092" y="3710281"/>
              <a:ext cx="330249" cy="508679"/>
            </a:xfrm>
            <a:custGeom>
              <a:avLst/>
              <a:gdLst/>
              <a:ahLst/>
              <a:cxnLst/>
              <a:rect l="l" t="t" r="r" b="b"/>
              <a:pathLst>
                <a:path w="188416" h="290215">
                  <a:moveTo>
                    <a:pt x="8483" y="0"/>
                  </a:moveTo>
                  <a:lnTo>
                    <a:pt x="176808" y="0"/>
                  </a:lnTo>
                  <a:cubicBezTo>
                    <a:pt x="178892" y="0"/>
                    <a:pt x="180714" y="223"/>
                    <a:pt x="182277" y="669"/>
                  </a:cubicBezTo>
                  <a:cubicBezTo>
                    <a:pt x="183840" y="1116"/>
                    <a:pt x="185030" y="2009"/>
                    <a:pt x="185849" y="3348"/>
                  </a:cubicBezTo>
                  <a:cubicBezTo>
                    <a:pt x="186668" y="4688"/>
                    <a:pt x="187300" y="6399"/>
                    <a:pt x="187747" y="8483"/>
                  </a:cubicBezTo>
                  <a:cubicBezTo>
                    <a:pt x="188193" y="10566"/>
                    <a:pt x="188416" y="13245"/>
                    <a:pt x="188416" y="16520"/>
                  </a:cubicBezTo>
                  <a:cubicBezTo>
                    <a:pt x="188416" y="19198"/>
                    <a:pt x="188305" y="21617"/>
                    <a:pt x="188082" y="23775"/>
                  </a:cubicBezTo>
                  <a:cubicBezTo>
                    <a:pt x="187858" y="25933"/>
                    <a:pt x="187561" y="28017"/>
                    <a:pt x="187188" y="30026"/>
                  </a:cubicBezTo>
                  <a:cubicBezTo>
                    <a:pt x="186816" y="32035"/>
                    <a:pt x="186296" y="33970"/>
                    <a:pt x="185626" y="35830"/>
                  </a:cubicBezTo>
                  <a:cubicBezTo>
                    <a:pt x="184956" y="37690"/>
                    <a:pt x="184175" y="39662"/>
                    <a:pt x="183282" y="41746"/>
                  </a:cubicBezTo>
                  <a:lnTo>
                    <a:pt x="79251" y="281508"/>
                  </a:lnTo>
                  <a:cubicBezTo>
                    <a:pt x="78507" y="283294"/>
                    <a:pt x="77577" y="284745"/>
                    <a:pt x="76460" y="285861"/>
                  </a:cubicBezTo>
                  <a:cubicBezTo>
                    <a:pt x="75344" y="286978"/>
                    <a:pt x="73930" y="287870"/>
                    <a:pt x="72219" y="288540"/>
                  </a:cubicBezTo>
                  <a:cubicBezTo>
                    <a:pt x="70507" y="289210"/>
                    <a:pt x="68312" y="289656"/>
                    <a:pt x="65633" y="289880"/>
                  </a:cubicBezTo>
                  <a:cubicBezTo>
                    <a:pt x="62954" y="290103"/>
                    <a:pt x="59680" y="290215"/>
                    <a:pt x="55810" y="290215"/>
                  </a:cubicBezTo>
                  <a:cubicBezTo>
                    <a:pt x="50750" y="290215"/>
                    <a:pt x="46806" y="289991"/>
                    <a:pt x="43979" y="289545"/>
                  </a:cubicBezTo>
                  <a:cubicBezTo>
                    <a:pt x="41151" y="289098"/>
                    <a:pt x="39104" y="288391"/>
                    <a:pt x="37840" y="287424"/>
                  </a:cubicBezTo>
                  <a:cubicBezTo>
                    <a:pt x="36574" y="286457"/>
                    <a:pt x="36016" y="285266"/>
                    <a:pt x="36165" y="283852"/>
                  </a:cubicBezTo>
                  <a:cubicBezTo>
                    <a:pt x="36314" y="282438"/>
                    <a:pt x="36835" y="280764"/>
                    <a:pt x="37728" y="278829"/>
                  </a:cubicBezTo>
                  <a:lnTo>
                    <a:pt x="147117" y="33709"/>
                  </a:lnTo>
                  <a:lnTo>
                    <a:pt x="8483" y="33709"/>
                  </a:lnTo>
                  <a:cubicBezTo>
                    <a:pt x="5656" y="33709"/>
                    <a:pt x="3535" y="32221"/>
                    <a:pt x="2121" y="29244"/>
                  </a:cubicBezTo>
                  <a:cubicBezTo>
                    <a:pt x="707" y="26268"/>
                    <a:pt x="0" y="22101"/>
                    <a:pt x="0" y="16743"/>
                  </a:cubicBezTo>
                  <a:cubicBezTo>
                    <a:pt x="0" y="13915"/>
                    <a:pt x="186" y="11459"/>
                    <a:pt x="558" y="9376"/>
                  </a:cubicBezTo>
                  <a:cubicBezTo>
                    <a:pt x="930" y="7292"/>
                    <a:pt x="1488" y="5543"/>
                    <a:pt x="2232" y="4130"/>
                  </a:cubicBezTo>
                  <a:cubicBezTo>
                    <a:pt x="2976" y="2716"/>
                    <a:pt x="3870" y="1674"/>
                    <a:pt x="4911" y="1004"/>
                  </a:cubicBezTo>
                  <a:cubicBezTo>
                    <a:pt x="5953" y="335"/>
                    <a:pt x="7144" y="0"/>
                    <a:pt x="8483" y="0"/>
                  </a:cubicBezTo>
                  <a:close/>
                </a:path>
              </a:pathLst>
            </a:cu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2C3EF034-E8A2-434E-849F-3AD4636FB8BE}"/>
                </a:ext>
              </a:extLst>
            </p:cNvPr>
            <p:cNvSpPr txBox="1"/>
            <p:nvPr/>
          </p:nvSpPr>
          <p:spPr>
            <a:xfrm>
              <a:off x="2535616" y="2892541"/>
              <a:ext cx="920473" cy="461665"/>
            </a:xfrm>
            <a:prstGeom prst="rect">
              <a:avLst/>
            </a:prstGeom>
            <a:noFill/>
          </p:spPr>
          <p:txBody>
            <a:bodyPr wrap="square" rtlCol="0">
              <a:spAutoFit/>
            </a:bodyPr>
            <a:lstStyle/>
            <a:p>
              <a:pPr algn="ctr"/>
              <a:r>
                <a:rPr lang="en-US" sz="2400" dirty="0">
                  <a:solidFill>
                    <a:srgbClr val="BE2EDD"/>
                  </a:solidFill>
                </a:rPr>
                <a:t>Word</a:t>
              </a:r>
              <a:endParaRPr lang="en-US" sz="2400" baseline="30000" dirty="0">
                <a:solidFill>
                  <a:srgbClr val="BE2EDD"/>
                </a:solidFill>
              </a:endParaRPr>
            </a:p>
          </p:txBody>
        </p:sp>
        <p:sp>
          <p:nvSpPr>
            <p:cNvPr id="19" name="TextBox 18">
              <a:extLst>
                <a:ext uri="{FF2B5EF4-FFF2-40B4-BE49-F238E27FC236}">
                  <a16:creationId xmlns:a16="http://schemas.microsoft.com/office/drawing/2014/main" id="{CABC7BF6-E92D-4742-9A25-157C36A4631E}"/>
                </a:ext>
              </a:extLst>
            </p:cNvPr>
            <p:cNvSpPr txBox="1"/>
            <p:nvPr/>
          </p:nvSpPr>
          <p:spPr>
            <a:xfrm>
              <a:off x="3849132" y="2892541"/>
              <a:ext cx="1377673" cy="461665"/>
            </a:xfrm>
            <a:prstGeom prst="rect">
              <a:avLst/>
            </a:prstGeom>
            <a:noFill/>
          </p:spPr>
          <p:txBody>
            <a:bodyPr wrap="square" rtlCol="0">
              <a:spAutoFit/>
            </a:bodyPr>
            <a:lstStyle/>
            <a:p>
              <a:pPr algn="ctr"/>
              <a:r>
                <a:rPr lang="en-US" sz="2400" dirty="0">
                  <a:solidFill>
                    <a:srgbClr val="C55A11"/>
                  </a:solidFill>
                </a:rPr>
                <a:t>Sentence</a:t>
              </a:r>
              <a:endParaRPr lang="en-US" sz="2400" baseline="30000" dirty="0">
                <a:solidFill>
                  <a:srgbClr val="C55A11"/>
                </a:solidFill>
              </a:endParaRPr>
            </a:p>
          </p:txBody>
        </p:sp>
        <p:sp>
          <p:nvSpPr>
            <p:cNvPr id="20" name="TextBox 19">
              <a:extLst>
                <a:ext uri="{FF2B5EF4-FFF2-40B4-BE49-F238E27FC236}">
                  <a16:creationId xmlns:a16="http://schemas.microsoft.com/office/drawing/2014/main" id="{BD043B99-49AF-4808-9BBC-45A3EFF5C388}"/>
                </a:ext>
              </a:extLst>
            </p:cNvPr>
            <p:cNvSpPr txBox="1"/>
            <p:nvPr/>
          </p:nvSpPr>
          <p:spPr>
            <a:xfrm>
              <a:off x="5375604" y="2892541"/>
              <a:ext cx="1145584" cy="830997"/>
            </a:xfrm>
            <a:prstGeom prst="rect">
              <a:avLst/>
            </a:prstGeom>
            <a:noFill/>
          </p:spPr>
          <p:txBody>
            <a:bodyPr wrap="square" rtlCol="0" anchor="ctr">
              <a:spAutoFit/>
            </a:bodyPr>
            <a:lstStyle/>
            <a:p>
              <a:pPr algn="ctr"/>
              <a:r>
                <a:rPr lang="en-US" sz="2400" dirty="0">
                  <a:solidFill>
                    <a:srgbClr val="C00000"/>
                  </a:solidFill>
                </a:rPr>
                <a:t>Parts of Speech</a:t>
              </a:r>
              <a:endParaRPr lang="en-US" sz="2400" baseline="30000" dirty="0">
                <a:solidFill>
                  <a:srgbClr val="C00000"/>
                </a:solidFill>
              </a:endParaRPr>
            </a:p>
          </p:txBody>
        </p:sp>
        <p:sp>
          <p:nvSpPr>
            <p:cNvPr id="24" name="TextBox 23">
              <a:extLst>
                <a:ext uri="{FF2B5EF4-FFF2-40B4-BE49-F238E27FC236}">
                  <a16:creationId xmlns:a16="http://schemas.microsoft.com/office/drawing/2014/main" id="{CE64B6ED-BDF0-428D-BE6D-85AA9472D694}"/>
                </a:ext>
              </a:extLst>
            </p:cNvPr>
            <p:cNvSpPr txBox="1"/>
            <p:nvPr/>
          </p:nvSpPr>
          <p:spPr>
            <a:xfrm>
              <a:off x="6991274" y="2892541"/>
              <a:ext cx="943781" cy="461665"/>
            </a:xfrm>
            <a:prstGeom prst="rect">
              <a:avLst/>
            </a:prstGeom>
            <a:noFill/>
          </p:spPr>
          <p:txBody>
            <a:bodyPr wrap="square" rtlCol="0">
              <a:spAutoFit/>
            </a:bodyPr>
            <a:lstStyle/>
            <a:p>
              <a:pPr algn="ctr"/>
              <a:r>
                <a:rPr lang="en-US" sz="2400" dirty="0">
                  <a:solidFill>
                    <a:srgbClr val="130F41"/>
                  </a:solidFill>
                </a:rPr>
                <a:t>Tense</a:t>
              </a:r>
              <a:endParaRPr lang="en-US" sz="2400" baseline="30000" dirty="0">
                <a:solidFill>
                  <a:srgbClr val="130F41"/>
                </a:solidFill>
              </a:endParaRPr>
            </a:p>
          </p:txBody>
        </p:sp>
        <p:sp>
          <p:nvSpPr>
            <p:cNvPr id="25" name="TextBox 24">
              <a:extLst>
                <a:ext uri="{FF2B5EF4-FFF2-40B4-BE49-F238E27FC236}">
                  <a16:creationId xmlns:a16="http://schemas.microsoft.com/office/drawing/2014/main" id="{54FC9AC4-33BC-40B4-BC59-E185C4D65D3E}"/>
                </a:ext>
              </a:extLst>
            </p:cNvPr>
            <p:cNvSpPr txBox="1"/>
            <p:nvPr/>
          </p:nvSpPr>
          <p:spPr>
            <a:xfrm>
              <a:off x="3157975" y="4264479"/>
              <a:ext cx="1209775" cy="461665"/>
            </a:xfrm>
            <a:prstGeom prst="rect">
              <a:avLst/>
            </a:prstGeom>
            <a:noFill/>
          </p:spPr>
          <p:txBody>
            <a:bodyPr wrap="square" rtlCol="0">
              <a:spAutoFit/>
            </a:bodyPr>
            <a:lstStyle/>
            <a:p>
              <a:pPr algn="ctr"/>
              <a:r>
                <a:rPr lang="en-US" sz="2400" dirty="0">
                  <a:solidFill>
                    <a:srgbClr val="181717"/>
                  </a:solidFill>
                </a:rPr>
                <a:t>Number</a:t>
              </a:r>
              <a:endParaRPr lang="en-US" sz="2400" baseline="30000" dirty="0">
                <a:solidFill>
                  <a:srgbClr val="181717"/>
                </a:solidFill>
              </a:endParaRPr>
            </a:p>
          </p:txBody>
        </p:sp>
        <p:sp>
          <p:nvSpPr>
            <p:cNvPr id="26" name="TextBox 25">
              <a:extLst>
                <a:ext uri="{FF2B5EF4-FFF2-40B4-BE49-F238E27FC236}">
                  <a16:creationId xmlns:a16="http://schemas.microsoft.com/office/drawing/2014/main" id="{5C9A7EC3-C325-4413-BE15-8ED5FB3D7685}"/>
                </a:ext>
              </a:extLst>
            </p:cNvPr>
            <p:cNvSpPr txBox="1"/>
            <p:nvPr/>
          </p:nvSpPr>
          <p:spPr>
            <a:xfrm>
              <a:off x="4621917" y="4264479"/>
              <a:ext cx="1209776" cy="461665"/>
            </a:xfrm>
            <a:prstGeom prst="rect">
              <a:avLst/>
            </a:prstGeom>
            <a:noFill/>
          </p:spPr>
          <p:txBody>
            <a:bodyPr wrap="square" rtlCol="0">
              <a:spAutoFit/>
            </a:bodyPr>
            <a:lstStyle/>
            <a:p>
              <a:pPr algn="ctr"/>
              <a:r>
                <a:rPr lang="en-US" sz="2400" dirty="0">
                  <a:solidFill>
                    <a:srgbClr val="686EE0"/>
                  </a:solidFill>
                </a:rPr>
                <a:t>Phrases</a:t>
              </a:r>
              <a:endParaRPr lang="en-US" sz="2400" baseline="30000" dirty="0">
                <a:solidFill>
                  <a:srgbClr val="686EE0"/>
                </a:solidFill>
              </a:endParaRPr>
            </a:p>
          </p:txBody>
        </p:sp>
        <p:sp>
          <p:nvSpPr>
            <p:cNvPr id="27" name="TextBox 26">
              <a:extLst>
                <a:ext uri="{FF2B5EF4-FFF2-40B4-BE49-F238E27FC236}">
                  <a16:creationId xmlns:a16="http://schemas.microsoft.com/office/drawing/2014/main" id="{5E89B647-1F04-48DC-B2E4-FD9D39C8D261}"/>
                </a:ext>
              </a:extLst>
            </p:cNvPr>
            <p:cNvSpPr txBox="1"/>
            <p:nvPr/>
          </p:nvSpPr>
          <p:spPr>
            <a:xfrm>
              <a:off x="6190785" y="4264479"/>
              <a:ext cx="1022073" cy="461665"/>
            </a:xfrm>
            <a:prstGeom prst="rect">
              <a:avLst/>
            </a:prstGeom>
            <a:noFill/>
          </p:spPr>
          <p:txBody>
            <a:bodyPr wrap="square" rtlCol="0">
              <a:spAutoFit/>
            </a:bodyPr>
            <a:lstStyle/>
            <a:p>
              <a:pPr algn="ctr"/>
              <a:r>
                <a:rPr lang="en-US" sz="2400" dirty="0">
                  <a:solidFill>
                    <a:srgbClr val="BF9000"/>
                  </a:solidFill>
                </a:rPr>
                <a:t>Article</a:t>
              </a:r>
              <a:endParaRPr lang="en-US" sz="2400" baseline="30000" dirty="0">
                <a:solidFill>
                  <a:srgbClr val="BF9000"/>
                </a:solidFill>
              </a:endParaRPr>
            </a:p>
          </p:txBody>
        </p:sp>
      </p:grpSp>
    </p:spTree>
    <p:extLst>
      <p:ext uri="{BB962C8B-B14F-4D97-AF65-F5344CB8AC3E}">
        <p14:creationId xmlns:p14="http://schemas.microsoft.com/office/powerpoint/2010/main" val="61429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C256C2D2-093B-4DE8-8D11-3B5F282B7945}"/>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20394"/>
          <a:stretch/>
        </p:blipFill>
        <p:spPr>
          <a:xfrm>
            <a:off x="0" y="-1"/>
            <a:ext cx="12192000" cy="6270171"/>
          </a:xfrm>
          <a:prstGeom prst="rect">
            <a:avLst/>
          </a:prstGeom>
        </p:spPr>
      </p:pic>
      <p:sp>
        <p:nvSpPr>
          <p:cNvPr id="62" name="Rectangle 61">
            <a:extLst>
              <a:ext uri="{FF2B5EF4-FFF2-40B4-BE49-F238E27FC236}">
                <a16:creationId xmlns:a16="http://schemas.microsoft.com/office/drawing/2014/main" id="{EA0BE408-9430-4B1A-BF26-170B6034D2E8}"/>
              </a:ext>
            </a:extLst>
          </p:cNvPr>
          <p:cNvSpPr/>
          <p:nvPr/>
        </p:nvSpPr>
        <p:spPr>
          <a:xfrm>
            <a:off x="0" y="-1"/>
            <a:ext cx="12192000" cy="627017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AF60FB-6DC8-4C3E-B5C0-2D74BC8A651A}"/>
              </a:ext>
            </a:extLst>
          </p:cNvPr>
          <p:cNvPicPr>
            <a:picLocks noChangeAspect="1"/>
          </p:cNvPicPr>
          <p:nvPr/>
        </p:nvPicPr>
        <p:blipFill>
          <a:blip r:embed="rId3">
            <a:extLst>
              <a:ext uri="{28A0092B-C50C-407E-A947-70E740481C1C}">
                <a14:useLocalDpi xmlns:a14="http://schemas.microsoft.com/office/drawing/2010/main" val="0"/>
              </a:ext>
            </a:extLst>
          </a:blip>
          <a:srcRect l="44878" t="-11167" r="41422" b="100000"/>
          <a:stretch>
            <a:fillRect/>
          </a:stretch>
        </p:blipFill>
        <p:spPr>
          <a:xfrm>
            <a:off x="6506297" y="-765808"/>
            <a:ext cx="1413122" cy="765808"/>
          </a:xfrm>
          <a:custGeom>
            <a:avLst/>
            <a:gdLst>
              <a:gd name="connsiteX0" fmla="*/ 1347243 w 1413122"/>
              <a:gd name="connsiteY0" fmla="*/ 0 h 765808"/>
              <a:gd name="connsiteX1" fmla="*/ 1413122 w 1413122"/>
              <a:gd name="connsiteY1" fmla="*/ 400702 h 765808"/>
              <a:gd name="connsiteX2" fmla="*/ 633109 w 1413122"/>
              <a:gd name="connsiteY2" fmla="*/ 745268 h 765808"/>
              <a:gd name="connsiteX3" fmla="*/ 606727 w 1413122"/>
              <a:gd name="connsiteY3" fmla="*/ 765808 h 765808"/>
              <a:gd name="connsiteX4" fmla="*/ 0 w 1413122"/>
              <a:gd name="connsiteY4" fmla="*/ 765808 h 765808"/>
              <a:gd name="connsiteX5" fmla="*/ 71354 w 1413122"/>
              <a:gd name="connsiteY5" fmla="*/ 691153 h 765808"/>
              <a:gd name="connsiteX6" fmla="*/ 1347243 w 1413122"/>
              <a:gd name="connsiteY6" fmla="*/ 0 h 76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122" h="765808">
                <a:moveTo>
                  <a:pt x="1347243" y="0"/>
                </a:moveTo>
                <a:lnTo>
                  <a:pt x="1413122" y="400702"/>
                </a:lnTo>
                <a:cubicBezTo>
                  <a:pt x="1134143" y="458661"/>
                  <a:pt x="872088" y="576401"/>
                  <a:pt x="633109" y="745268"/>
                </a:cubicBezTo>
                <a:lnTo>
                  <a:pt x="606727" y="765808"/>
                </a:lnTo>
                <a:lnTo>
                  <a:pt x="0" y="765808"/>
                </a:lnTo>
                <a:lnTo>
                  <a:pt x="71354" y="691153"/>
                </a:lnTo>
                <a:cubicBezTo>
                  <a:pt x="439411" y="336361"/>
                  <a:pt x="872526" y="95601"/>
                  <a:pt x="1347243" y="0"/>
                </a:cubicBezTo>
                <a:close/>
              </a:path>
            </a:pathLst>
          </a:custGeom>
        </p:spPr>
      </p:pic>
      <p:grpSp>
        <p:nvGrpSpPr>
          <p:cNvPr id="9" name="Group 8">
            <a:extLst>
              <a:ext uri="{FF2B5EF4-FFF2-40B4-BE49-F238E27FC236}">
                <a16:creationId xmlns:a16="http://schemas.microsoft.com/office/drawing/2014/main" id="{DFBFBE39-E012-40BA-85D1-47F29532D630}"/>
              </a:ext>
            </a:extLst>
          </p:cNvPr>
          <p:cNvGrpSpPr/>
          <p:nvPr/>
        </p:nvGrpSpPr>
        <p:grpSpPr>
          <a:xfrm>
            <a:off x="4326835" y="1470182"/>
            <a:ext cx="3538330" cy="689924"/>
            <a:chOff x="3564835" y="1615954"/>
            <a:chExt cx="3538330" cy="689924"/>
          </a:xfrm>
        </p:grpSpPr>
        <p:sp>
          <p:nvSpPr>
            <p:cNvPr id="5" name="Rectangle: Rounded Corners 4">
              <a:extLst>
                <a:ext uri="{FF2B5EF4-FFF2-40B4-BE49-F238E27FC236}">
                  <a16:creationId xmlns:a16="http://schemas.microsoft.com/office/drawing/2014/main" id="{2B3D1CFA-A667-4ED3-A1CF-E9F15CC245F2}"/>
                </a:ext>
              </a:extLst>
            </p:cNvPr>
            <p:cNvSpPr/>
            <p:nvPr/>
          </p:nvSpPr>
          <p:spPr>
            <a:xfrm>
              <a:off x="3564835" y="1615954"/>
              <a:ext cx="3538330" cy="689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01E828-C124-48B0-B639-4D12222B4228}"/>
                </a:ext>
              </a:extLst>
            </p:cNvPr>
            <p:cNvSpPr txBox="1"/>
            <p:nvPr/>
          </p:nvSpPr>
          <p:spPr>
            <a:xfrm>
              <a:off x="3874606" y="1668529"/>
              <a:ext cx="2918789" cy="584775"/>
            </a:xfrm>
            <a:prstGeom prst="rect">
              <a:avLst/>
            </a:prstGeom>
            <a:noFill/>
          </p:spPr>
          <p:txBody>
            <a:bodyPr wrap="square" rtlCol="0">
              <a:spAutoFit/>
            </a:bodyPr>
            <a:lstStyle/>
            <a:p>
              <a:pPr algn="ctr"/>
              <a:r>
                <a:rPr lang="en-US" sz="3200" b="1" dirty="0">
                  <a:solidFill>
                    <a:srgbClr val="002060"/>
                  </a:solidFill>
                </a:rPr>
                <a:t>Types of Poetry</a:t>
              </a:r>
              <a:endParaRPr lang="en-US" sz="3200" b="1" baseline="30000" dirty="0">
                <a:solidFill>
                  <a:srgbClr val="002060"/>
                </a:solidFill>
              </a:endParaRPr>
            </a:p>
          </p:txBody>
        </p:sp>
      </p:grpSp>
      <p:sp>
        <p:nvSpPr>
          <p:cNvPr id="52" name="Slide Number Placeholder 51">
            <a:extLst>
              <a:ext uri="{FF2B5EF4-FFF2-40B4-BE49-F238E27FC236}">
                <a16:creationId xmlns:a16="http://schemas.microsoft.com/office/drawing/2014/main" id="{B3592E03-5F4D-469D-9B64-AFC4F912E6BD}"/>
              </a:ext>
            </a:extLst>
          </p:cNvPr>
          <p:cNvSpPr>
            <a:spLocks noGrp="1"/>
          </p:cNvSpPr>
          <p:nvPr>
            <p:ph type="sldNum" sz="quarter" idx="12"/>
          </p:nvPr>
        </p:nvSpPr>
        <p:spPr/>
        <p:txBody>
          <a:bodyPr/>
          <a:lstStyle/>
          <a:p>
            <a:fld id="{3867E930-288D-4E23-AA22-AAD80279A2FF}" type="slidenum">
              <a:rPr lang="en-US" smtClean="0"/>
              <a:t>7</a:t>
            </a:fld>
            <a:endParaRPr lang="en-US"/>
          </a:p>
        </p:txBody>
      </p:sp>
      <p:grpSp>
        <p:nvGrpSpPr>
          <p:cNvPr id="11" name="Group 10">
            <a:extLst>
              <a:ext uri="{FF2B5EF4-FFF2-40B4-BE49-F238E27FC236}">
                <a16:creationId xmlns:a16="http://schemas.microsoft.com/office/drawing/2014/main" id="{65CB66D5-8AA8-4E20-B2B3-B77BA2E7B8EA}"/>
              </a:ext>
            </a:extLst>
          </p:cNvPr>
          <p:cNvGrpSpPr/>
          <p:nvPr/>
        </p:nvGrpSpPr>
        <p:grpSpPr>
          <a:xfrm>
            <a:off x="2382080" y="2718252"/>
            <a:ext cx="1987825" cy="689924"/>
            <a:chOff x="1152940" y="2980928"/>
            <a:chExt cx="1987825" cy="689924"/>
          </a:xfrm>
        </p:grpSpPr>
        <p:sp>
          <p:nvSpPr>
            <p:cNvPr id="21" name="Rectangle: Rounded Corners 20">
              <a:extLst>
                <a:ext uri="{FF2B5EF4-FFF2-40B4-BE49-F238E27FC236}">
                  <a16:creationId xmlns:a16="http://schemas.microsoft.com/office/drawing/2014/main" id="{B4C3E7AB-E6E7-45B3-8CF6-7C67A06CA79A}"/>
                </a:ext>
              </a:extLst>
            </p:cNvPr>
            <p:cNvSpPr/>
            <p:nvPr/>
          </p:nvSpPr>
          <p:spPr>
            <a:xfrm>
              <a:off x="1152940" y="2980928"/>
              <a:ext cx="1987825" cy="689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496E35E-9F31-4B4D-9BC8-53403D06D229}"/>
                </a:ext>
              </a:extLst>
            </p:cNvPr>
            <p:cNvSpPr txBox="1"/>
            <p:nvPr/>
          </p:nvSpPr>
          <p:spPr>
            <a:xfrm>
              <a:off x="1262270" y="3033503"/>
              <a:ext cx="1769164" cy="584775"/>
            </a:xfrm>
            <a:prstGeom prst="rect">
              <a:avLst/>
            </a:prstGeom>
            <a:noFill/>
          </p:spPr>
          <p:txBody>
            <a:bodyPr wrap="square" rtlCol="0">
              <a:spAutoFit/>
            </a:bodyPr>
            <a:lstStyle/>
            <a:p>
              <a:pPr algn="ctr"/>
              <a:r>
                <a:rPr lang="en-US" sz="3200" dirty="0">
                  <a:solidFill>
                    <a:srgbClr val="002060"/>
                  </a:solidFill>
                </a:rPr>
                <a:t>Narrative</a:t>
              </a:r>
              <a:endParaRPr lang="en-US" sz="3200" baseline="30000" dirty="0">
                <a:solidFill>
                  <a:srgbClr val="002060"/>
                </a:solidFill>
              </a:endParaRPr>
            </a:p>
          </p:txBody>
        </p:sp>
      </p:grpSp>
      <p:grpSp>
        <p:nvGrpSpPr>
          <p:cNvPr id="14" name="Group 13">
            <a:extLst>
              <a:ext uri="{FF2B5EF4-FFF2-40B4-BE49-F238E27FC236}">
                <a16:creationId xmlns:a16="http://schemas.microsoft.com/office/drawing/2014/main" id="{0904CE89-17E5-46C7-A423-2A6C5F3D2C7B}"/>
              </a:ext>
            </a:extLst>
          </p:cNvPr>
          <p:cNvGrpSpPr/>
          <p:nvPr/>
        </p:nvGrpSpPr>
        <p:grpSpPr>
          <a:xfrm>
            <a:off x="5102087" y="2718252"/>
            <a:ext cx="1987825" cy="689924"/>
            <a:chOff x="3882887" y="2980928"/>
            <a:chExt cx="1987825" cy="689924"/>
          </a:xfrm>
        </p:grpSpPr>
        <p:sp>
          <p:nvSpPr>
            <p:cNvPr id="23" name="Rectangle: Rounded Corners 22">
              <a:extLst>
                <a:ext uri="{FF2B5EF4-FFF2-40B4-BE49-F238E27FC236}">
                  <a16:creationId xmlns:a16="http://schemas.microsoft.com/office/drawing/2014/main" id="{90116594-A003-44CF-9098-5D3701FE61F4}"/>
                </a:ext>
              </a:extLst>
            </p:cNvPr>
            <p:cNvSpPr/>
            <p:nvPr/>
          </p:nvSpPr>
          <p:spPr>
            <a:xfrm>
              <a:off x="3882887" y="2980928"/>
              <a:ext cx="1987825" cy="689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6CA127-AA51-4D3B-802D-2EC7A86C4D3E}"/>
                </a:ext>
              </a:extLst>
            </p:cNvPr>
            <p:cNvSpPr txBox="1"/>
            <p:nvPr/>
          </p:nvSpPr>
          <p:spPr>
            <a:xfrm>
              <a:off x="3992217" y="3033503"/>
              <a:ext cx="1769164" cy="584775"/>
            </a:xfrm>
            <a:prstGeom prst="rect">
              <a:avLst/>
            </a:prstGeom>
            <a:noFill/>
          </p:spPr>
          <p:txBody>
            <a:bodyPr wrap="square" rtlCol="0">
              <a:spAutoFit/>
            </a:bodyPr>
            <a:lstStyle/>
            <a:p>
              <a:pPr algn="ctr"/>
              <a:r>
                <a:rPr lang="en-US" sz="3200" dirty="0">
                  <a:solidFill>
                    <a:srgbClr val="002060"/>
                  </a:solidFill>
                </a:rPr>
                <a:t>Lyric</a:t>
              </a:r>
              <a:endParaRPr lang="en-US" sz="3200" baseline="30000" dirty="0">
                <a:solidFill>
                  <a:srgbClr val="002060"/>
                </a:solidFill>
              </a:endParaRPr>
            </a:p>
          </p:txBody>
        </p:sp>
      </p:grpSp>
      <p:grpSp>
        <p:nvGrpSpPr>
          <p:cNvPr id="13" name="Group 12">
            <a:extLst>
              <a:ext uri="{FF2B5EF4-FFF2-40B4-BE49-F238E27FC236}">
                <a16:creationId xmlns:a16="http://schemas.microsoft.com/office/drawing/2014/main" id="{02E2CACD-E72E-49A6-85C1-52A811B44F3B}"/>
              </a:ext>
            </a:extLst>
          </p:cNvPr>
          <p:cNvGrpSpPr/>
          <p:nvPr/>
        </p:nvGrpSpPr>
        <p:grpSpPr>
          <a:xfrm>
            <a:off x="7822095" y="2718252"/>
            <a:ext cx="1987825" cy="689924"/>
            <a:chOff x="6592955" y="2980928"/>
            <a:chExt cx="1987825" cy="689924"/>
          </a:xfrm>
        </p:grpSpPr>
        <p:sp>
          <p:nvSpPr>
            <p:cNvPr id="26" name="Rectangle: Rounded Corners 25">
              <a:extLst>
                <a:ext uri="{FF2B5EF4-FFF2-40B4-BE49-F238E27FC236}">
                  <a16:creationId xmlns:a16="http://schemas.microsoft.com/office/drawing/2014/main" id="{AABB302E-6C78-4473-ACAE-6C8C7125D331}"/>
                </a:ext>
              </a:extLst>
            </p:cNvPr>
            <p:cNvSpPr/>
            <p:nvPr/>
          </p:nvSpPr>
          <p:spPr>
            <a:xfrm>
              <a:off x="6592955" y="2980928"/>
              <a:ext cx="1987825" cy="689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96A97D-1536-47C4-8D2B-3F734B573B1B}"/>
                </a:ext>
              </a:extLst>
            </p:cNvPr>
            <p:cNvSpPr txBox="1"/>
            <p:nvPr/>
          </p:nvSpPr>
          <p:spPr>
            <a:xfrm>
              <a:off x="6702285" y="3033503"/>
              <a:ext cx="1769164" cy="584775"/>
            </a:xfrm>
            <a:prstGeom prst="rect">
              <a:avLst/>
            </a:prstGeom>
            <a:noFill/>
          </p:spPr>
          <p:txBody>
            <a:bodyPr wrap="square" rtlCol="0">
              <a:spAutoFit/>
            </a:bodyPr>
            <a:lstStyle/>
            <a:p>
              <a:pPr algn="ctr"/>
              <a:r>
                <a:rPr lang="en-US" sz="3200" dirty="0">
                  <a:solidFill>
                    <a:srgbClr val="002060"/>
                  </a:solidFill>
                </a:rPr>
                <a:t>Dramatic</a:t>
              </a:r>
              <a:endParaRPr lang="en-US" sz="3200" baseline="30000" dirty="0">
                <a:solidFill>
                  <a:srgbClr val="002060"/>
                </a:solidFill>
              </a:endParaRPr>
            </a:p>
          </p:txBody>
        </p:sp>
      </p:grpSp>
      <p:sp>
        <p:nvSpPr>
          <p:cNvPr id="6" name="Rectangle: Rounded Corners 5">
            <a:extLst>
              <a:ext uri="{FF2B5EF4-FFF2-40B4-BE49-F238E27FC236}">
                <a16:creationId xmlns:a16="http://schemas.microsoft.com/office/drawing/2014/main" id="{5FFFC0F0-E053-4AAB-A67C-04CA6A1EA621}"/>
              </a:ext>
            </a:extLst>
          </p:cNvPr>
          <p:cNvSpPr/>
          <p:nvPr/>
        </p:nvSpPr>
        <p:spPr>
          <a:xfrm>
            <a:off x="2491410" y="3723427"/>
            <a:ext cx="1722782" cy="2014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1FD891-9C09-4FB7-9EAE-87E9538345EC}"/>
              </a:ext>
            </a:extLst>
          </p:cNvPr>
          <p:cNvSpPr txBox="1"/>
          <p:nvPr/>
        </p:nvSpPr>
        <p:spPr>
          <a:xfrm>
            <a:off x="2640493" y="3854328"/>
            <a:ext cx="1268296" cy="1754326"/>
          </a:xfrm>
          <a:prstGeom prst="rect">
            <a:avLst/>
          </a:prstGeom>
          <a:noFill/>
        </p:spPr>
        <p:txBody>
          <a:bodyPr wrap="none" rtlCol="0">
            <a:spAutoFit/>
          </a:bodyPr>
          <a:lstStyle/>
          <a:p>
            <a:r>
              <a:rPr lang="en-US" i="1" dirty="0">
                <a:solidFill>
                  <a:srgbClr val="9E0000"/>
                </a:solidFill>
              </a:rPr>
              <a:t>Epic</a:t>
            </a:r>
          </a:p>
          <a:p>
            <a:r>
              <a:rPr lang="en-US" i="1" dirty="0">
                <a:solidFill>
                  <a:srgbClr val="9E0000"/>
                </a:solidFill>
              </a:rPr>
              <a:t>Ballad</a:t>
            </a:r>
          </a:p>
          <a:p>
            <a:r>
              <a:rPr lang="en-US" i="1" dirty="0">
                <a:solidFill>
                  <a:srgbClr val="9E0000"/>
                </a:solidFill>
              </a:rPr>
              <a:t>Monologue</a:t>
            </a:r>
          </a:p>
          <a:p>
            <a:r>
              <a:rPr lang="en-US" i="1" dirty="0">
                <a:solidFill>
                  <a:srgbClr val="9E0000"/>
                </a:solidFill>
              </a:rPr>
              <a:t>Tale</a:t>
            </a:r>
          </a:p>
          <a:p>
            <a:r>
              <a:rPr lang="en-US" i="1" dirty="0">
                <a:solidFill>
                  <a:srgbClr val="9E0000"/>
                </a:solidFill>
              </a:rPr>
              <a:t>Metrical</a:t>
            </a:r>
          </a:p>
          <a:p>
            <a:r>
              <a:rPr lang="en-US" i="1" dirty="0">
                <a:solidFill>
                  <a:srgbClr val="9E0000"/>
                </a:solidFill>
              </a:rPr>
              <a:t>Romance</a:t>
            </a:r>
          </a:p>
        </p:txBody>
      </p:sp>
      <p:sp>
        <p:nvSpPr>
          <p:cNvPr id="33" name="Rectangle: Rounded Corners 32">
            <a:extLst>
              <a:ext uri="{FF2B5EF4-FFF2-40B4-BE49-F238E27FC236}">
                <a16:creationId xmlns:a16="http://schemas.microsoft.com/office/drawing/2014/main" id="{201FDC9D-341F-4438-B9D6-3DB69FD5D16F}"/>
              </a:ext>
            </a:extLst>
          </p:cNvPr>
          <p:cNvSpPr/>
          <p:nvPr/>
        </p:nvSpPr>
        <p:spPr>
          <a:xfrm>
            <a:off x="5257799" y="3723427"/>
            <a:ext cx="1722782" cy="2014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DE37D8-BAF6-4A5F-8C3D-667FEDA89664}"/>
              </a:ext>
            </a:extLst>
          </p:cNvPr>
          <p:cNvSpPr txBox="1"/>
          <p:nvPr/>
        </p:nvSpPr>
        <p:spPr>
          <a:xfrm>
            <a:off x="5457953" y="3854328"/>
            <a:ext cx="847091" cy="923330"/>
          </a:xfrm>
          <a:prstGeom prst="rect">
            <a:avLst/>
          </a:prstGeom>
          <a:noFill/>
        </p:spPr>
        <p:txBody>
          <a:bodyPr wrap="none" rtlCol="0">
            <a:spAutoFit/>
          </a:bodyPr>
          <a:lstStyle/>
          <a:p>
            <a:r>
              <a:rPr lang="en-US" i="1" dirty="0">
                <a:solidFill>
                  <a:srgbClr val="9E0000"/>
                </a:solidFill>
              </a:rPr>
              <a:t>Elegy</a:t>
            </a:r>
          </a:p>
          <a:p>
            <a:r>
              <a:rPr lang="en-US" i="1" dirty="0">
                <a:solidFill>
                  <a:srgbClr val="9E0000"/>
                </a:solidFill>
              </a:rPr>
              <a:t>Ode</a:t>
            </a:r>
          </a:p>
          <a:p>
            <a:r>
              <a:rPr lang="en-US" i="1" dirty="0">
                <a:solidFill>
                  <a:srgbClr val="9E0000"/>
                </a:solidFill>
              </a:rPr>
              <a:t>Sonnet</a:t>
            </a:r>
          </a:p>
        </p:txBody>
      </p:sp>
      <p:sp>
        <p:nvSpPr>
          <p:cNvPr id="35" name="Rectangle: Rounded Corners 34">
            <a:extLst>
              <a:ext uri="{FF2B5EF4-FFF2-40B4-BE49-F238E27FC236}">
                <a16:creationId xmlns:a16="http://schemas.microsoft.com/office/drawing/2014/main" id="{B1496668-A985-4998-AE0B-5675875F2E07}"/>
              </a:ext>
            </a:extLst>
          </p:cNvPr>
          <p:cNvSpPr/>
          <p:nvPr/>
        </p:nvSpPr>
        <p:spPr>
          <a:xfrm>
            <a:off x="7967867" y="3723427"/>
            <a:ext cx="1722782" cy="2014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2D236D8-A76C-4A06-BBB3-6CA313C77BB1}"/>
              </a:ext>
            </a:extLst>
          </p:cNvPr>
          <p:cNvSpPr txBox="1"/>
          <p:nvPr/>
        </p:nvSpPr>
        <p:spPr>
          <a:xfrm>
            <a:off x="8107009" y="3854328"/>
            <a:ext cx="1444498" cy="1477328"/>
          </a:xfrm>
          <a:prstGeom prst="rect">
            <a:avLst/>
          </a:prstGeom>
          <a:noFill/>
        </p:spPr>
        <p:txBody>
          <a:bodyPr wrap="none" rtlCol="0">
            <a:spAutoFit/>
          </a:bodyPr>
          <a:lstStyle/>
          <a:p>
            <a:r>
              <a:rPr lang="en-US" i="1" dirty="0">
                <a:solidFill>
                  <a:srgbClr val="9E0000"/>
                </a:solidFill>
              </a:rPr>
              <a:t>Tragedy</a:t>
            </a:r>
          </a:p>
          <a:p>
            <a:r>
              <a:rPr lang="en-US" i="1" dirty="0">
                <a:solidFill>
                  <a:srgbClr val="9E0000"/>
                </a:solidFill>
              </a:rPr>
              <a:t>Comedy</a:t>
            </a:r>
          </a:p>
          <a:p>
            <a:r>
              <a:rPr lang="en-US" i="1" dirty="0">
                <a:solidFill>
                  <a:srgbClr val="9E0000"/>
                </a:solidFill>
              </a:rPr>
              <a:t>Tragi-comedy</a:t>
            </a:r>
          </a:p>
          <a:p>
            <a:r>
              <a:rPr lang="en-US" i="1" dirty="0">
                <a:solidFill>
                  <a:srgbClr val="9E0000"/>
                </a:solidFill>
              </a:rPr>
              <a:t>Closed</a:t>
            </a:r>
          </a:p>
          <a:p>
            <a:r>
              <a:rPr lang="en-US" i="1" dirty="0">
                <a:solidFill>
                  <a:srgbClr val="9E0000"/>
                </a:solidFill>
              </a:rPr>
              <a:t>Masque</a:t>
            </a:r>
          </a:p>
        </p:txBody>
      </p:sp>
      <p:grpSp>
        <p:nvGrpSpPr>
          <p:cNvPr id="56" name="Group 55">
            <a:extLst>
              <a:ext uri="{FF2B5EF4-FFF2-40B4-BE49-F238E27FC236}">
                <a16:creationId xmlns:a16="http://schemas.microsoft.com/office/drawing/2014/main" id="{307AE6BA-6B66-4EB2-B356-9CA944A03529}"/>
              </a:ext>
            </a:extLst>
          </p:cNvPr>
          <p:cNvGrpSpPr/>
          <p:nvPr/>
        </p:nvGrpSpPr>
        <p:grpSpPr>
          <a:xfrm>
            <a:off x="3292322" y="2160106"/>
            <a:ext cx="5620968" cy="628862"/>
            <a:chOff x="3292322" y="2160106"/>
            <a:chExt cx="5620968" cy="628862"/>
          </a:xfrm>
        </p:grpSpPr>
        <p:cxnSp>
          <p:nvCxnSpPr>
            <p:cNvPr id="17" name="Straight Connector 16">
              <a:extLst>
                <a:ext uri="{FF2B5EF4-FFF2-40B4-BE49-F238E27FC236}">
                  <a16:creationId xmlns:a16="http://schemas.microsoft.com/office/drawing/2014/main" id="{827498AA-BDB2-4EE8-A5A7-5DFB624401FA}"/>
                </a:ext>
              </a:extLst>
            </p:cNvPr>
            <p:cNvCxnSpPr>
              <a:cxnSpLocks/>
            </p:cNvCxnSpPr>
            <p:nvPr/>
          </p:nvCxnSpPr>
          <p:spPr>
            <a:xfrm>
              <a:off x="3372470" y="2491409"/>
              <a:ext cx="54435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67ECB3-CF7A-4E1A-B24E-2574AB7D42D9}"/>
                </a:ext>
              </a:extLst>
            </p:cNvPr>
            <p:cNvCxnSpPr>
              <a:cxnSpLocks/>
              <a:stCxn id="26" idx="0"/>
            </p:cNvCxnSpPr>
            <p:nvPr/>
          </p:nvCxnSpPr>
          <p:spPr>
            <a:xfrm flipV="1">
              <a:off x="8816008" y="2491409"/>
              <a:ext cx="0" cy="226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AF59D-F25A-4440-893C-15917D199417}"/>
                </a:ext>
              </a:extLst>
            </p:cNvPr>
            <p:cNvCxnSpPr>
              <a:cxnSpLocks/>
            </p:cNvCxnSpPr>
            <p:nvPr/>
          </p:nvCxnSpPr>
          <p:spPr>
            <a:xfrm flipV="1">
              <a:off x="3372470" y="2491409"/>
              <a:ext cx="0" cy="226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0574A4C-5076-41E1-8DA7-BED179A365F5}"/>
                </a:ext>
              </a:extLst>
            </p:cNvPr>
            <p:cNvCxnSpPr>
              <a:cxnSpLocks/>
            </p:cNvCxnSpPr>
            <p:nvPr/>
          </p:nvCxnSpPr>
          <p:spPr>
            <a:xfrm flipV="1">
              <a:off x="6091856" y="2491409"/>
              <a:ext cx="0" cy="2268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A374EC-6780-4916-A03E-65AD01D0EB28}"/>
                </a:ext>
              </a:extLst>
            </p:cNvPr>
            <p:cNvCxnSpPr>
              <a:cxnSpLocks/>
            </p:cNvCxnSpPr>
            <p:nvPr/>
          </p:nvCxnSpPr>
          <p:spPr>
            <a:xfrm flipV="1">
              <a:off x="6091856" y="2160107"/>
              <a:ext cx="0" cy="3313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Arrow: Down 49">
              <a:extLst>
                <a:ext uri="{FF2B5EF4-FFF2-40B4-BE49-F238E27FC236}">
                  <a16:creationId xmlns:a16="http://schemas.microsoft.com/office/drawing/2014/main" id="{54A9333B-CDE6-44A9-A390-10B18429E3B8}"/>
                </a:ext>
              </a:extLst>
            </p:cNvPr>
            <p:cNvSpPr/>
            <p:nvPr/>
          </p:nvSpPr>
          <p:spPr>
            <a:xfrm>
              <a:off x="5943258" y="2160106"/>
              <a:ext cx="315552" cy="3313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a:extLst>
                <a:ext uri="{FF2B5EF4-FFF2-40B4-BE49-F238E27FC236}">
                  <a16:creationId xmlns:a16="http://schemas.microsoft.com/office/drawing/2014/main" id="{54BB8220-B8FB-4B5E-9024-78965D4EE953}"/>
                </a:ext>
              </a:extLst>
            </p:cNvPr>
            <p:cNvSpPr/>
            <p:nvPr/>
          </p:nvSpPr>
          <p:spPr>
            <a:xfrm rot="10800000">
              <a:off x="3292322" y="2615149"/>
              <a:ext cx="188857" cy="1738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52DB5B83-585D-40A2-8C07-33093709B690}"/>
                </a:ext>
              </a:extLst>
            </p:cNvPr>
            <p:cNvSpPr/>
            <p:nvPr/>
          </p:nvSpPr>
          <p:spPr>
            <a:xfrm rot="10800000">
              <a:off x="6007248" y="2615149"/>
              <a:ext cx="188857" cy="1738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A799D6E2-BEB0-4472-96C1-CDD49EDBC70C}"/>
                </a:ext>
              </a:extLst>
            </p:cNvPr>
            <p:cNvSpPr/>
            <p:nvPr/>
          </p:nvSpPr>
          <p:spPr>
            <a:xfrm rot="10800000">
              <a:off x="8724433" y="2615149"/>
              <a:ext cx="188857" cy="1738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A04E4BC2-65ED-4729-BB7E-CBA47336645E}"/>
              </a:ext>
            </a:extLst>
          </p:cNvPr>
          <p:cNvSpPr txBox="1"/>
          <p:nvPr/>
        </p:nvSpPr>
        <p:spPr>
          <a:xfrm>
            <a:off x="260111" y="46422"/>
            <a:ext cx="4997688" cy="1021556"/>
          </a:xfrm>
          <a:prstGeom prst="roundRect">
            <a:avLst/>
          </a:prstGeom>
          <a:solidFill>
            <a:schemeClr val="bg1"/>
          </a:solidFill>
        </p:spPr>
        <p:txBody>
          <a:bodyPr wrap="square" rtlCol="0" anchor="ctr">
            <a:spAutoFit/>
          </a:bodyPr>
          <a:lstStyle/>
          <a:p>
            <a:r>
              <a:rPr lang="en-US" sz="5400" dirty="0">
                <a:solidFill>
                  <a:srgbClr val="0070C0"/>
                </a:solidFill>
                <a:latin typeface="Georgia" panose="02040502050405020303" pitchFamily="18" charset="0"/>
              </a:rPr>
              <a:t>Types of Poetry</a:t>
            </a:r>
          </a:p>
        </p:txBody>
      </p:sp>
    </p:spTree>
    <p:extLst>
      <p:ext uri="{BB962C8B-B14F-4D97-AF65-F5344CB8AC3E}">
        <p14:creationId xmlns:p14="http://schemas.microsoft.com/office/powerpoint/2010/main" val="19370172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3BB171D3-A152-4CC2-9D52-5E2D072D63FC}"/>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20394"/>
          <a:stretch/>
        </p:blipFill>
        <p:spPr>
          <a:xfrm>
            <a:off x="0" y="-1"/>
            <a:ext cx="12192000" cy="6270171"/>
          </a:xfrm>
          <a:prstGeom prst="rect">
            <a:avLst/>
          </a:prstGeom>
        </p:spPr>
      </p:pic>
      <p:sp>
        <p:nvSpPr>
          <p:cNvPr id="102" name="Rectangle 101">
            <a:extLst>
              <a:ext uri="{FF2B5EF4-FFF2-40B4-BE49-F238E27FC236}">
                <a16:creationId xmlns:a16="http://schemas.microsoft.com/office/drawing/2014/main" id="{854892A7-2E79-4EAC-B93B-4C21F0F46801}"/>
              </a:ext>
            </a:extLst>
          </p:cNvPr>
          <p:cNvSpPr/>
          <p:nvPr/>
        </p:nvSpPr>
        <p:spPr>
          <a:xfrm>
            <a:off x="0" y="-1"/>
            <a:ext cx="12192000" cy="627017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AF60FB-6DC8-4C3E-B5C0-2D74BC8A651A}"/>
              </a:ext>
            </a:extLst>
          </p:cNvPr>
          <p:cNvPicPr>
            <a:picLocks noChangeAspect="1"/>
          </p:cNvPicPr>
          <p:nvPr/>
        </p:nvPicPr>
        <p:blipFill>
          <a:blip r:embed="rId3">
            <a:extLst>
              <a:ext uri="{28A0092B-C50C-407E-A947-70E740481C1C}">
                <a14:useLocalDpi xmlns:a14="http://schemas.microsoft.com/office/drawing/2010/main" val="0"/>
              </a:ext>
            </a:extLst>
          </a:blip>
          <a:srcRect l="44878" t="-11167" r="41422" b="100000"/>
          <a:stretch>
            <a:fillRect/>
          </a:stretch>
        </p:blipFill>
        <p:spPr>
          <a:xfrm>
            <a:off x="6506297" y="-765808"/>
            <a:ext cx="1413122" cy="765808"/>
          </a:xfrm>
          <a:custGeom>
            <a:avLst/>
            <a:gdLst>
              <a:gd name="connsiteX0" fmla="*/ 1347243 w 1413122"/>
              <a:gd name="connsiteY0" fmla="*/ 0 h 765808"/>
              <a:gd name="connsiteX1" fmla="*/ 1413122 w 1413122"/>
              <a:gd name="connsiteY1" fmla="*/ 400702 h 765808"/>
              <a:gd name="connsiteX2" fmla="*/ 633109 w 1413122"/>
              <a:gd name="connsiteY2" fmla="*/ 745268 h 765808"/>
              <a:gd name="connsiteX3" fmla="*/ 606727 w 1413122"/>
              <a:gd name="connsiteY3" fmla="*/ 765808 h 765808"/>
              <a:gd name="connsiteX4" fmla="*/ 0 w 1413122"/>
              <a:gd name="connsiteY4" fmla="*/ 765808 h 765808"/>
              <a:gd name="connsiteX5" fmla="*/ 71354 w 1413122"/>
              <a:gd name="connsiteY5" fmla="*/ 691153 h 765808"/>
              <a:gd name="connsiteX6" fmla="*/ 1347243 w 1413122"/>
              <a:gd name="connsiteY6" fmla="*/ 0 h 76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122" h="765808">
                <a:moveTo>
                  <a:pt x="1347243" y="0"/>
                </a:moveTo>
                <a:lnTo>
                  <a:pt x="1413122" y="400702"/>
                </a:lnTo>
                <a:cubicBezTo>
                  <a:pt x="1134143" y="458661"/>
                  <a:pt x="872088" y="576401"/>
                  <a:pt x="633109" y="745268"/>
                </a:cubicBezTo>
                <a:lnTo>
                  <a:pt x="606727" y="765808"/>
                </a:lnTo>
                <a:lnTo>
                  <a:pt x="0" y="765808"/>
                </a:lnTo>
                <a:lnTo>
                  <a:pt x="71354" y="691153"/>
                </a:lnTo>
                <a:cubicBezTo>
                  <a:pt x="439411" y="336361"/>
                  <a:pt x="872526" y="95601"/>
                  <a:pt x="1347243" y="0"/>
                </a:cubicBezTo>
                <a:close/>
              </a:path>
            </a:pathLst>
          </a:custGeom>
        </p:spPr>
      </p:pic>
      <p:sp>
        <p:nvSpPr>
          <p:cNvPr id="29" name="Slide Number Placeholder 28">
            <a:extLst>
              <a:ext uri="{FF2B5EF4-FFF2-40B4-BE49-F238E27FC236}">
                <a16:creationId xmlns:a16="http://schemas.microsoft.com/office/drawing/2014/main" id="{2F0EB5F1-7C3D-40E1-9FE7-A862903FD428}"/>
              </a:ext>
            </a:extLst>
          </p:cNvPr>
          <p:cNvSpPr>
            <a:spLocks noGrp="1"/>
          </p:cNvSpPr>
          <p:nvPr>
            <p:ph type="sldNum" sz="quarter" idx="12"/>
          </p:nvPr>
        </p:nvSpPr>
        <p:spPr/>
        <p:txBody>
          <a:bodyPr/>
          <a:lstStyle/>
          <a:p>
            <a:fld id="{3867E930-288D-4E23-AA22-AAD80279A2FF}" type="slidenum">
              <a:rPr lang="en-US" smtClean="0"/>
              <a:t>8</a:t>
            </a:fld>
            <a:endParaRPr lang="en-US"/>
          </a:p>
        </p:txBody>
      </p:sp>
      <p:sp>
        <p:nvSpPr>
          <p:cNvPr id="3" name="TextBox 2">
            <a:extLst>
              <a:ext uri="{FF2B5EF4-FFF2-40B4-BE49-F238E27FC236}">
                <a16:creationId xmlns:a16="http://schemas.microsoft.com/office/drawing/2014/main" id="{9216894D-CDAF-4FE1-A49D-874CEC85A707}"/>
              </a:ext>
            </a:extLst>
          </p:cNvPr>
          <p:cNvSpPr txBox="1"/>
          <p:nvPr/>
        </p:nvSpPr>
        <p:spPr>
          <a:xfrm>
            <a:off x="260111" y="46422"/>
            <a:ext cx="5111989" cy="1021556"/>
          </a:xfrm>
          <a:prstGeom prst="roundRect">
            <a:avLst/>
          </a:prstGeom>
          <a:solidFill>
            <a:schemeClr val="bg1"/>
          </a:solidFill>
        </p:spPr>
        <p:txBody>
          <a:bodyPr wrap="square" rtlCol="0" anchor="ctr">
            <a:spAutoFit/>
          </a:bodyPr>
          <a:lstStyle/>
          <a:p>
            <a:r>
              <a:rPr lang="en-US" sz="5400" dirty="0">
                <a:solidFill>
                  <a:srgbClr val="0070C0"/>
                </a:solidFill>
                <a:latin typeface="Georgia" panose="02040502050405020303" pitchFamily="18" charset="0"/>
              </a:rPr>
              <a:t>Types of Stories</a:t>
            </a:r>
          </a:p>
        </p:txBody>
      </p:sp>
      <p:grpSp>
        <p:nvGrpSpPr>
          <p:cNvPr id="92" name="Group 91">
            <a:extLst>
              <a:ext uri="{FF2B5EF4-FFF2-40B4-BE49-F238E27FC236}">
                <a16:creationId xmlns:a16="http://schemas.microsoft.com/office/drawing/2014/main" id="{9A2676BC-BE72-42D4-A097-8581FDC3C67F}"/>
              </a:ext>
            </a:extLst>
          </p:cNvPr>
          <p:cNvGrpSpPr/>
          <p:nvPr/>
        </p:nvGrpSpPr>
        <p:grpSpPr>
          <a:xfrm>
            <a:off x="1029986" y="1602000"/>
            <a:ext cx="4729277" cy="719437"/>
            <a:chOff x="1029986" y="1602000"/>
            <a:chExt cx="4729277" cy="719437"/>
          </a:xfrm>
        </p:grpSpPr>
        <p:grpSp>
          <p:nvGrpSpPr>
            <p:cNvPr id="85" name="Group 84">
              <a:extLst>
                <a:ext uri="{FF2B5EF4-FFF2-40B4-BE49-F238E27FC236}">
                  <a16:creationId xmlns:a16="http://schemas.microsoft.com/office/drawing/2014/main" id="{72959C2C-5170-4FCB-AA03-3E7C95EE7331}"/>
                </a:ext>
              </a:extLst>
            </p:cNvPr>
            <p:cNvGrpSpPr/>
            <p:nvPr/>
          </p:nvGrpSpPr>
          <p:grpSpPr>
            <a:xfrm>
              <a:off x="1616334" y="1624626"/>
              <a:ext cx="4142929" cy="696811"/>
              <a:chOff x="1616334" y="1624626"/>
              <a:chExt cx="4142929" cy="696811"/>
            </a:xfrm>
          </p:grpSpPr>
          <p:sp>
            <p:nvSpPr>
              <p:cNvPr id="40" name="Rectangle: Rounded Corners 39">
                <a:extLst>
                  <a:ext uri="{FF2B5EF4-FFF2-40B4-BE49-F238E27FC236}">
                    <a16:creationId xmlns:a16="http://schemas.microsoft.com/office/drawing/2014/main" id="{77D2DC4A-CE37-4DAA-AADE-FE82874B2065}"/>
                  </a:ext>
                </a:extLst>
              </p:cNvPr>
              <p:cNvSpPr/>
              <p:nvPr/>
            </p:nvSpPr>
            <p:spPr>
              <a:xfrm>
                <a:off x="2156693" y="1624626"/>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FAB9AFCD-96A8-4F34-8EF8-CD015666EC53}"/>
                  </a:ext>
                </a:extLst>
              </p:cNvPr>
              <p:cNvSpPr/>
              <p:nvPr/>
            </p:nvSpPr>
            <p:spPr>
              <a:xfrm>
                <a:off x="1616334" y="1776181"/>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A593787F-B43E-405C-97C2-68F16BC09288}"/>
                </a:ext>
              </a:extLst>
            </p:cNvPr>
            <p:cNvSpPr/>
            <p:nvPr/>
          </p:nvSpPr>
          <p:spPr>
            <a:xfrm>
              <a:off x="1029986" y="1602000"/>
              <a:ext cx="402687" cy="696811"/>
            </a:xfrm>
            <a:custGeom>
              <a:avLst/>
              <a:gdLst/>
              <a:ahLst/>
              <a:cxnLst/>
              <a:rect l="l" t="t" r="r" b="b"/>
              <a:pathLst>
                <a:path w="224136" h="387846">
                  <a:moveTo>
                    <a:pt x="119956" y="0"/>
                  </a:moveTo>
                  <a:cubicBezTo>
                    <a:pt x="124718" y="0"/>
                    <a:pt x="128687" y="198"/>
                    <a:pt x="131862" y="595"/>
                  </a:cubicBezTo>
                  <a:cubicBezTo>
                    <a:pt x="135037" y="992"/>
                    <a:pt x="137518" y="1538"/>
                    <a:pt x="139304" y="2232"/>
                  </a:cubicBezTo>
                  <a:cubicBezTo>
                    <a:pt x="141089" y="2927"/>
                    <a:pt x="142280" y="3820"/>
                    <a:pt x="142875" y="4911"/>
                  </a:cubicBezTo>
                  <a:cubicBezTo>
                    <a:pt x="143471" y="6003"/>
                    <a:pt x="143768" y="7144"/>
                    <a:pt x="143768" y="8334"/>
                  </a:cubicBezTo>
                  <a:lnTo>
                    <a:pt x="143768" y="346770"/>
                  </a:lnTo>
                  <a:lnTo>
                    <a:pt x="213420" y="346770"/>
                  </a:lnTo>
                  <a:cubicBezTo>
                    <a:pt x="215007" y="346770"/>
                    <a:pt x="216496" y="347216"/>
                    <a:pt x="217885" y="348109"/>
                  </a:cubicBezTo>
                  <a:cubicBezTo>
                    <a:pt x="219274" y="349002"/>
                    <a:pt x="220415" y="350292"/>
                    <a:pt x="221308" y="351979"/>
                  </a:cubicBezTo>
                  <a:cubicBezTo>
                    <a:pt x="222201" y="353665"/>
                    <a:pt x="222895" y="355799"/>
                    <a:pt x="223391" y="358378"/>
                  </a:cubicBezTo>
                  <a:cubicBezTo>
                    <a:pt x="223887" y="360958"/>
                    <a:pt x="224136" y="364034"/>
                    <a:pt x="224136" y="367606"/>
                  </a:cubicBezTo>
                  <a:cubicBezTo>
                    <a:pt x="224136" y="371376"/>
                    <a:pt x="223838" y="374551"/>
                    <a:pt x="223243" y="377131"/>
                  </a:cubicBezTo>
                  <a:cubicBezTo>
                    <a:pt x="222647" y="379710"/>
                    <a:pt x="221853" y="381794"/>
                    <a:pt x="220861" y="383381"/>
                  </a:cubicBezTo>
                  <a:cubicBezTo>
                    <a:pt x="219869" y="384969"/>
                    <a:pt x="218728" y="386110"/>
                    <a:pt x="217438" y="386804"/>
                  </a:cubicBezTo>
                  <a:cubicBezTo>
                    <a:pt x="216148" y="387499"/>
                    <a:pt x="214809" y="387846"/>
                    <a:pt x="213420" y="387846"/>
                  </a:cubicBezTo>
                  <a:lnTo>
                    <a:pt x="12204" y="387846"/>
                  </a:lnTo>
                  <a:cubicBezTo>
                    <a:pt x="10815" y="387846"/>
                    <a:pt x="9525" y="387499"/>
                    <a:pt x="8335" y="386804"/>
                  </a:cubicBezTo>
                  <a:cubicBezTo>
                    <a:pt x="7144" y="386110"/>
                    <a:pt x="6003" y="384969"/>
                    <a:pt x="4912" y="383381"/>
                  </a:cubicBezTo>
                  <a:cubicBezTo>
                    <a:pt x="3820" y="381794"/>
                    <a:pt x="2977" y="379710"/>
                    <a:pt x="2382" y="377131"/>
                  </a:cubicBezTo>
                  <a:cubicBezTo>
                    <a:pt x="1786" y="374551"/>
                    <a:pt x="1489" y="371376"/>
                    <a:pt x="1489" y="367606"/>
                  </a:cubicBezTo>
                  <a:cubicBezTo>
                    <a:pt x="1489" y="364034"/>
                    <a:pt x="1786" y="360958"/>
                    <a:pt x="2382" y="358378"/>
                  </a:cubicBezTo>
                  <a:cubicBezTo>
                    <a:pt x="2977" y="355799"/>
                    <a:pt x="3721" y="353665"/>
                    <a:pt x="4614" y="351979"/>
                  </a:cubicBezTo>
                  <a:cubicBezTo>
                    <a:pt x="5507" y="350292"/>
                    <a:pt x="6598" y="349002"/>
                    <a:pt x="7888" y="348109"/>
                  </a:cubicBezTo>
                  <a:cubicBezTo>
                    <a:pt x="9178" y="347216"/>
                    <a:pt x="10617" y="346770"/>
                    <a:pt x="12204" y="346770"/>
                  </a:cubicBezTo>
                  <a:lnTo>
                    <a:pt x="92571" y="346770"/>
                  </a:lnTo>
                  <a:lnTo>
                    <a:pt x="92571" y="53876"/>
                  </a:lnTo>
                  <a:lnTo>
                    <a:pt x="18157" y="98227"/>
                  </a:lnTo>
                  <a:cubicBezTo>
                    <a:pt x="14387" y="100211"/>
                    <a:pt x="11361" y="101402"/>
                    <a:pt x="9079" y="101798"/>
                  </a:cubicBezTo>
                  <a:cubicBezTo>
                    <a:pt x="6797" y="102195"/>
                    <a:pt x="4961" y="101749"/>
                    <a:pt x="3572" y="100459"/>
                  </a:cubicBezTo>
                  <a:cubicBezTo>
                    <a:pt x="2183" y="99169"/>
                    <a:pt x="1241" y="97036"/>
                    <a:pt x="744" y="94059"/>
                  </a:cubicBezTo>
                  <a:cubicBezTo>
                    <a:pt x="248" y="91083"/>
                    <a:pt x="0" y="87313"/>
                    <a:pt x="0" y="82748"/>
                  </a:cubicBezTo>
                  <a:cubicBezTo>
                    <a:pt x="0" y="79375"/>
                    <a:pt x="149" y="76498"/>
                    <a:pt x="447" y="74116"/>
                  </a:cubicBezTo>
                  <a:cubicBezTo>
                    <a:pt x="744" y="71735"/>
                    <a:pt x="1191" y="69751"/>
                    <a:pt x="1786" y="68163"/>
                  </a:cubicBezTo>
                  <a:cubicBezTo>
                    <a:pt x="2382" y="66576"/>
                    <a:pt x="3225" y="65187"/>
                    <a:pt x="4316" y="63996"/>
                  </a:cubicBezTo>
                  <a:cubicBezTo>
                    <a:pt x="5408" y="62806"/>
                    <a:pt x="6846" y="61615"/>
                    <a:pt x="8632" y="60424"/>
                  </a:cubicBezTo>
                  <a:lnTo>
                    <a:pt x="97334" y="3572"/>
                  </a:lnTo>
                  <a:cubicBezTo>
                    <a:pt x="98128" y="2977"/>
                    <a:pt x="99120" y="2481"/>
                    <a:pt x="100311" y="2084"/>
                  </a:cubicBezTo>
                  <a:cubicBezTo>
                    <a:pt x="101501" y="1687"/>
                    <a:pt x="102989" y="1290"/>
                    <a:pt x="104775" y="893"/>
                  </a:cubicBezTo>
                  <a:cubicBezTo>
                    <a:pt x="106561" y="496"/>
                    <a:pt x="108645" y="248"/>
                    <a:pt x="111026" y="149"/>
                  </a:cubicBezTo>
                  <a:cubicBezTo>
                    <a:pt x="113407" y="50"/>
                    <a:pt x="116384" y="0"/>
                    <a:pt x="119956" y="0"/>
                  </a:cubicBez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9170FB5D-1482-4F0F-97B1-E50C8B892A5E}"/>
                </a:ext>
              </a:extLst>
            </p:cNvPr>
            <p:cNvSpPr txBox="1"/>
            <p:nvPr/>
          </p:nvSpPr>
          <p:spPr>
            <a:xfrm>
              <a:off x="2565215" y="1726189"/>
              <a:ext cx="3073277" cy="400110"/>
            </a:xfrm>
            <a:prstGeom prst="rect">
              <a:avLst/>
            </a:prstGeom>
            <a:noFill/>
          </p:spPr>
          <p:txBody>
            <a:bodyPr wrap="none" rtlCol="0">
              <a:spAutoFit/>
            </a:bodyPr>
            <a:lstStyle/>
            <a:p>
              <a:r>
                <a:rPr lang="en-US" sz="2000" b="0" i="0" dirty="0">
                  <a:solidFill>
                    <a:schemeClr val="bg1"/>
                  </a:solidFill>
                  <a:effectLst/>
                  <a:latin typeface="Georgia" panose="02040502050405020303" pitchFamily="18" charset="0"/>
                </a:rPr>
                <a:t>Overcoming the Monster </a:t>
              </a:r>
            </a:p>
          </p:txBody>
        </p:sp>
      </p:grpSp>
      <p:grpSp>
        <p:nvGrpSpPr>
          <p:cNvPr id="93" name="Group 92">
            <a:extLst>
              <a:ext uri="{FF2B5EF4-FFF2-40B4-BE49-F238E27FC236}">
                <a16:creationId xmlns:a16="http://schemas.microsoft.com/office/drawing/2014/main" id="{E33E8D06-2973-456E-A3F0-181B7261279A}"/>
              </a:ext>
            </a:extLst>
          </p:cNvPr>
          <p:cNvGrpSpPr/>
          <p:nvPr/>
        </p:nvGrpSpPr>
        <p:grpSpPr>
          <a:xfrm>
            <a:off x="1014745" y="2757002"/>
            <a:ext cx="4744518" cy="724319"/>
            <a:chOff x="1014745" y="2757002"/>
            <a:chExt cx="4744518" cy="724319"/>
          </a:xfrm>
        </p:grpSpPr>
        <p:grpSp>
          <p:nvGrpSpPr>
            <p:cNvPr id="86" name="Group 85">
              <a:extLst>
                <a:ext uri="{FF2B5EF4-FFF2-40B4-BE49-F238E27FC236}">
                  <a16:creationId xmlns:a16="http://schemas.microsoft.com/office/drawing/2014/main" id="{36145A34-689C-4D1B-AA7F-53DAC3BC529B}"/>
                </a:ext>
              </a:extLst>
            </p:cNvPr>
            <p:cNvGrpSpPr/>
            <p:nvPr/>
          </p:nvGrpSpPr>
          <p:grpSpPr>
            <a:xfrm>
              <a:off x="1616334" y="2784510"/>
              <a:ext cx="4142929" cy="696811"/>
              <a:chOff x="1616334" y="2784510"/>
              <a:chExt cx="4142929" cy="696811"/>
            </a:xfrm>
          </p:grpSpPr>
          <p:sp>
            <p:nvSpPr>
              <p:cNvPr id="44" name="Rectangle: Rounded Corners 43">
                <a:extLst>
                  <a:ext uri="{FF2B5EF4-FFF2-40B4-BE49-F238E27FC236}">
                    <a16:creationId xmlns:a16="http://schemas.microsoft.com/office/drawing/2014/main" id="{8E05F509-AB53-4C8D-85A9-60A624D8807C}"/>
                  </a:ext>
                </a:extLst>
              </p:cNvPr>
              <p:cNvSpPr/>
              <p:nvPr/>
            </p:nvSpPr>
            <p:spPr>
              <a:xfrm>
                <a:off x="2156693" y="2784510"/>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0EC0C639-97A4-458D-941A-A77E9B1DF079}"/>
                  </a:ext>
                </a:extLst>
              </p:cNvPr>
              <p:cNvSpPr/>
              <p:nvPr/>
            </p:nvSpPr>
            <p:spPr>
              <a:xfrm>
                <a:off x="1616334" y="2936065"/>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08640D8-8BD8-4008-A916-6A26EF6281E7}"/>
                </a:ext>
              </a:extLst>
            </p:cNvPr>
            <p:cNvSpPr/>
            <p:nvPr/>
          </p:nvSpPr>
          <p:spPr>
            <a:xfrm>
              <a:off x="1014745" y="2757002"/>
              <a:ext cx="433168" cy="702159"/>
            </a:xfrm>
            <a:custGeom>
              <a:avLst/>
              <a:gdLst/>
              <a:ahLst/>
              <a:cxnLst/>
              <a:rect l="l" t="t" r="r" b="b"/>
              <a:pathLst>
                <a:path w="241102" h="390823">
                  <a:moveTo>
                    <a:pt x="112216" y="0"/>
                  </a:moveTo>
                  <a:cubicBezTo>
                    <a:pt x="130870" y="0"/>
                    <a:pt x="147191" y="2630"/>
                    <a:pt x="161181" y="7888"/>
                  </a:cubicBezTo>
                  <a:cubicBezTo>
                    <a:pt x="175171" y="13147"/>
                    <a:pt x="186779" y="20340"/>
                    <a:pt x="196007" y="29468"/>
                  </a:cubicBezTo>
                  <a:cubicBezTo>
                    <a:pt x="205234" y="38597"/>
                    <a:pt x="212130" y="49213"/>
                    <a:pt x="216694" y="61318"/>
                  </a:cubicBezTo>
                  <a:cubicBezTo>
                    <a:pt x="221258" y="73422"/>
                    <a:pt x="223540" y="86321"/>
                    <a:pt x="223540" y="100013"/>
                  </a:cubicBezTo>
                  <a:cubicBezTo>
                    <a:pt x="223540" y="112316"/>
                    <a:pt x="222448" y="124570"/>
                    <a:pt x="220266" y="136774"/>
                  </a:cubicBezTo>
                  <a:cubicBezTo>
                    <a:pt x="218083" y="148977"/>
                    <a:pt x="213469" y="162174"/>
                    <a:pt x="206425" y="176362"/>
                  </a:cubicBezTo>
                  <a:cubicBezTo>
                    <a:pt x="199380" y="190550"/>
                    <a:pt x="189210" y="206326"/>
                    <a:pt x="175915" y="223689"/>
                  </a:cubicBezTo>
                  <a:cubicBezTo>
                    <a:pt x="162620" y="241052"/>
                    <a:pt x="144959" y="261045"/>
                    <a:pt x="122932" y="283667"/>
                  </a:cubicBezTo>
                  <a:lnTo>
                    <a:pt x="61913" y="347365"/>
                  </a:lnTo>
                  <a:lnTo>
                    <a:pt x="229493" y="347365"/>
                  </a:lnTo>
                  <a:cubicBezTo>
                    <a:pt x="231080" y="347365"/>
                    <a:pt x="232618" y="347812"/>
                    <a:pt x="234107" y="348705"/>
                  </a:cubicBezTo>
                  <a:cubicBezTo>
                    <a:pt x="235595" y="349598"/>
                    <a:pt x="236885" y="350937"/>
                    <a:pt x="237976" y="352723"/>
                  </a:cubicBezTo>
                  <a:cubicBezTo>
                    <a:pt x="239068" y="354509"/>
                    <a:pt x="239861" y="356742"/>
                    <a:pt x="240357" y="359420"/>
                  </a:cubicBezTo>
                  <a:cubicBezTo>
                    <a:pt x="240854" y="362099"/>
                    <a:pt x="241102" y="365225"/>
                    <a:pt x="241102" y="368797"/>
                  </a:cubicBezTo>
                  <a:cubicBezTo>
                    <a:pt x="241102" y="372368"/>
                    <a:pt x="240854" y="375543"/>
                    <a:pt x="240357" y="378322"/>
                  </a:cubicBezTo>
                  <a:cubicBezTo>
                    <a:pt x="239861" y="381100"/>
                    <a:pt x="239167" y="383431"/>
                    <a:pt x="238274" y="385317"/>
                  </a:cubicBezTo>
                  <a:cubicBezTo>
                    <a:pt x="237381" y="387202"/>
                    <a:pt x="236190" y="388591"/>
                    <a:pt x="234702" y="389484"/>
                  </a:cubicBezTo>
                  <a:cubicBezTo>
                    <a:pt x="233214" y="390377"/>
                    <a:pt x="231577" y="390823"/>
                    <a:pt x="229791" y="390823"/>
                  </a:cubicBezTo>
                  <a:lnTo>
                    <a:pt x="16966" y="390823"/>
                  </a:lnTo>
                  <a:cubicBezTo>
                    <a:pt x="14188" y="390823"/>
                    <a:pt x="11757" y="390476"/>
                    <a:pt x="9674" y="389781"/>
                  </a:cubicBezTo>
                  <a:cubicBezTo>
                    <a:pt x="7590" y="389087"/>
                    <a:pt x="5804" y="387946"/>
                    <a:pt x="4316" y="386358"/>
                  </a:cubicBezTo>
                  <a:cubicBezTo>
                    <a:pt x="2828" y="384771"/>
                    <a:pt x="1736" y="382489"/>
                    <a:pt x="1042" y="379512"/>
                  </a:cubicBezTo>
                  <a:cubicBezTo>
                    <a:pt x="347" y="376536"/>
                    <a:pt x="0" y="372865"/>
                    <a:pt x="0" y="368499"/>
                  </a:cubicBezTo>
                  <a:cubicBezTo>
                    <a:pt x="0" y="364530"/>
                    <a:pt x="154" y="361058"/>
                    <a:pt x="460" y="358081"/>
                  </a:cubicBezTo>
                  <a:cubicBezTo>
                    <a:pt x="767" y="355104"/>
                    <a:pt x="1432" y="352475"/>
                    <a:pt x="2453" y="350193"/>
                  </a:cubicBezTo>
                  <a:cubicBezTo>
                    <a:pt x="3475" y="347911"/>
                    <a:pt x="4753" y="345629"/>
                    <a:pt x="6288" y="343347"/>
                  </a:cubicBezTo>
                  <a:cubicBezTo>
                    <a:pt x="7823" y="341065"/>
                    <a:pt x="9816" y="338634"/>
                    <a:pt x="12269" y="336054"/>
                  </a:cubicBezTo>
                  <a:lnTo>
                    <a:pt x="89255" y="256878"/>
                  </a:lnTo>
                  <a:cubicBezTo>
                    <a:pt x="107046" y="238622"/>
                    <a:pt x="121310" y="222251"/>
                    <a:pt x="132045" y="207765"/>
                  </a:cubicBezTo>
                  <a:cubicBezTo>
                    <a:pt x="142781" y="193279"/>
                    <a:pt x="151063" y="180083"/>
                    <a:pt x="156890" y="168176"/>
                  </a:cubicBezTo>
                  <a:cubicBezTo>
                    <a:pt x="162718" y="156270"/>
                    <a:pt x="166552" y="145455"/>
                    <a:pt x="168392" y="135732"/>
                  </a:cubicBezTo>
                  <a:cubicBezTo>
                    <a:pt x="170232" y="126008"/>
                    <a:pt x="171152" y="116880"/>
                    <a:pt x="171152" y="108347"/>
                  </a:cubicBezTo>
                  <a:cubicBezTo>
                    <a:pt x="171152" y="99815"/>
                    <a:pt x="169719" y="91728"/>
                    <a:pt x="166853" y="84088"/>
                  </a:cubicBezTo>
                  <a:cubicBezTo>
                    <a:pt x="163986" y="76449"/>
                    <a:pt x="159840" y="69751"/>
                    <a:pt x="154414" y="63997"/>
                  </a:cubicBezTo>
                  <a:cubicBezTo>
                    <a:pt x="148988" y="58242"/>
                    <a:pt x="142180" y="53678"/>
                    <a:pt x="133990" y="50304"/>
                  </a:cubicBezTo>
                  <a:cubicBezTo>
                    <a:pt x="125799" y="46931"/>
                    <a:pt x="116381" y="45244"/>
                    <a:pt x="105733" y="45244"/>
                  </a:cubicBezTo>
                  <a:cubicBezTo>
                    <a:pt x="93244" y="45244"/>
                    <a:pt x="82034" y="46931"/>
                    <a:pt x="72103" y="50304"/>
                  </a:cubicBezTo>
                  <a:cubicBezTo>
                    <a:pt x="62171" y="53678"/>
                    <a:pt x="53469" y="57349"/>
                    <a:pt x="45995" y="61318"/>
                  </a:cubicBezTo>
                  <a:cubicBezTo>
                    <a:pt x="38521" y="65286"/>
                    <a:pt x="32276" y="68957"/>
                    <a:pt x="27261" y="72331"/>
                  </a:cubicBezTo>
                  <a:cubicBezTo>
                    <a:pt x="22246" y="75704"/>
                    <a:pt x="18509" y="77391"/>
                    <a:pt x="16050" y="77391"/>
                  </a:cubicBezTo>
                  <a:cubicBezTo>
                    <a:pt x="14618" y="77391"/>
                    <a:pt x="13338" y="76994"/>
                    <a:pt x="12211" y="76200"/>
                  </a:cubicBezTo>
                  <a:cubicBezTo>
                    <a:pt x="11084" y="75407"/>
                    <a:pt x="10162" y="74117"/>
                    <a:pt x="9446" y="72331"/>
                  </a:cubicBezTo>
                  <a:cubicBezTo>
                    <a:pt x="8730" y="70545"/>
                    <a:pt x="8167" y="68164"/>
                    <a:pt x="7758" y="65187"/>
                  </a:cubicBezTo>
                  <a:cubicBezTo>
                    <a:pt x="7348" y="62211"/>
                    <a:pt x="7144" y="58639"/>
                    <a:pt x="7144" y="54472"/>
                  </a:cubicBezTo>
                  <a:cubicBezTo>
                    <a:pt x="7144" y="51495"/>
                    <a:pt x="7243" y="48915"/>
                    <a:pt x="7441" y="46733"/>
                  </a:cubicBezTo>
                  <a:cubicBezTo>
                    <a:pt x="7640" y="44550"/>
                    <a:pt x="7987" y="42665"/>
                    <a:pt x="8483" y="41077"/>
                  </a:cubicBezTo>
                  <a:cubicBezTo>
                    <a:pt x="8979" y="39490"/>
                    <a:pt x="9624" y="38001"/>
                    <a:pt x="10418" y="36612"/>
                  </a:cubicBezTo>
                  <a:cubicBezTo>
                    <a:pt x="11212" y="35223"/>
                    <a:pt x="12799" y="33487"/>
                    <a:pt x="15180" y="31403"/>
                  </a:cubicBezTo>
                  <a:cubicBezTo>
                    <a:pt x="17562" y="29320"/>
                    <a:pt x="21679" y="26492"/>
                    <a:pt x="27533" y="22920"/>
                  </a:cubicBezTo>
                  <a:cubicBezTo>
                    <a:pt x="33387" y="19348"/>
                    <a:pt x="40729" y="15826"/>
                    <a:pt x="49560" y="12353"/>
                  </a:cubicBezTo>
                  <a:cubicBezTo>
                    <a:pt x="58390" y="8881"/>
                    <a:pt x="68114" y="5954"/>
                    <a:pt x="78730" y="3572"/>
                  </a:cubicBezTo>
                  <a:cubicBezTo>
                    <a:pt x="89346" y="1191"/>
                    <a:pt x="100509" y="0"/>
                    <a:pt x="112216" y="0"/>
                  </a:cubicBez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425F425B-3A44-4677-85F1-55FFDF570E9B}"/>
                </a:ext>
              </a:extLst>
            </p:cNvPr>
            <p:cNvSpPr txBox="1"/>
            <p:nvPr/>
          </p:nvSpPr>
          <p:spPr>
            <a:xfrm>
              <a:off x="2565215" y="2877865"/>
              <a:ext cx="1840568" cy="400110"/>
            </a:xfrm>
            <a:prstGeom prst="rect">
              <a:avLst/>
            </a:prstGeom>
            <a:noFill/>
          </p:spPr>
          <p:txBody>
            <a:bodyPr wrap="none" rtlCol="0">
              <a:spAutoFit/>
            </a:bodyPr>
            <a:lstStyle/>
            <a:p>
              <a:pPr algn="l"/>
              <a:r>
                <a:rPr lang="en-US" sz="2000" b="0" i="0" dirty="0">
                  <a:solidFill>
                    <a:schemeClr val="bg1"/>
                  </a:solidFill>
                  <a:effectLst/>
                  <a:latin typeface="Georgia" panose="02040502050405020303" pitchFamily="18" charset="0"/>
                </a:rPr>
                <a:t>Rags to Riches</a:t>
              </a:r>
            </a:p>
          </p:txBody>
        </p:sp>
      </p:grpSp>
      <p:grpSp>
        <p:nvGrpSpPr>
          <p:cNvPr id="94" name="Group 93">
            <a:extLst>
              <a:ext uri="{FF2B5EF4-FFF2-40B4-BE49-F238E27FC236}">
                <a16:creationId xmlns:a16="http://schemas.microsoft.com/office/drawing/2014/main" id="{B99521AF-9202-43FB-8E52-C09A45A4D5BE}"/>
              </a:ext>
            </a:extLst>
          </p:cNvPr>
          <p:cNvGrpSpPr/>
          <p:nvPr/>
        </p:nvGrpSpPr>
        <p:grpSpPr>
          <a:xfrm>
            <a:off x="1014479" y="3909089"/>
            <a:ext cx="4744784" cy="720583"/>
            <a:chOff x="1014479" y="3909089"/>
            <a:chExt cx="4744784" cy="720583"/>
          </a:xfrm>
        </p:grpSpPr>
        <p:grpSp>
          <p:nvGrpSpPr>
            <p:cNvPr id="87" name="Group 86">
              <a:extLst>
                <a:ext uri="{FF2B5EF4-FFF2-40B4-BE49-F238E27FC236}">
                  <a16:creationId xmlns:a16="http://schemas.microsoft.com/office/drawing/2014/main" id="{5B9DCB09-4D3D-4353-8079-11D3A801C569}"/>
                </a:ext>
              </a:extLst>
            </p:cNvPr>
            <p:cNvGrpSpPr/>
            <p:nvPr/>
          </p:nvGrpSpPr>
          <p:grpSpPr>
            <a:xfrm>
              <a:off x="1616334" y="3909089"/>
              <a:ext cx="4142929" cy="696811"/>
              <a:chOff x="1616334" y="3909089"/>
              <a:chExt cx="4142929" cy="696811"/>
            </a:xfrm>
          </p:grpSpPr>
          <p:sp>
            <p:nvSpPr>
              <p:cNvPr id="47" name="Rectangle: Rounded Corners 46">
                <a:extLst>
                  <a:ext uri="{FF2B5EF4-FFF2-40B4-BE49-F238E27FC236}">
                    <a16:creationId xmlns:a16="http://schemas.microsoft.com/office/drawing/2014/main" id="{7EF3749A-72CB-4B41-B2A7-AC3C908DA71F}"/>
                  </a:ext>
                </a:extLst>
              </p:cNvPr>
              <p:cNvSpPr/>
              <p:nvPr/>
            </p:nvSpPr>
            <p:spPr>
              <a:xfrm>
                <a:off x="2156693" y="3909089"/>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4A703798-3819-4049-BA41-65BBAAF71327}"/>
                  </a:ext>
                </a:extLst>
              </p:cNvPr>
              <p:cNvSpPr/>
              <p:nvPr/>
            </p:nvSpPr>
            <p:spPr>
              <a:xfrm>
                <a:off x="1616334" y="4060644"/>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4DB0AE3E-EF29-425F-B43B-A49ECADB7416}"/>
                </a:ext>
              </a:extLst>
            </p:cNvPr>
            <p:cNvSpPr/>
            <p:nvPr/>
          </p:nvSpPr>
          <p:spPr>
            <a:xfrm>
              <a:off x="1014479" y="3917352"/>
              <a:ext cx="433701" cy="712320"/>
            </a:xfrm>
            <a:custGeom>
              <a:avLst/>
              <a:gdLst/>
              <a:ahLst/>
              <a:cxnLst/>
              <a:rect l="l" t="t" r="r" b="b"/>
              <a:pathLst>
                <a:path w="241399" h="396479">
                  <a:moveTo>
                    <a:pt x="115788" y="0"/>
                  </a:moveTo>
                  <a:cubicBezTo>
                    <a:pt x="133647" y="0"/>
                    <a:pt x="149324" y="2282"/>
                    <a:pt x="162818" y="6847"/>
                  </a:cubicBezTo>
                  <a:cubicBezTo>
                    <a:pt x="176312" y="11411"/>
                    <a:pt x="187573" y="17860"/>
                    <a:pt x="196602" y="26194"/>
                  </a:cubicBezTo>
                  <a:cubicBezTo>
                    <a:pt x="205631" y="34529"/>
                    <a:pt x="212378" y="44500"/>
                    <a:pt x="216842" y="56109"/>
                  </a:cubicBezTo>
                  <a:cubicBezTo>
                    <a:pt x="221307" y="67717"/>
                    <a:pt x="223540" y="80566"/>
                    <a:pt x="223540" y="94655"/>
                  </a:cubicBezTo>
                  <a:cubicBezTo>
                    <a:pt x="223540" y="106760"/>
                    <a:pt x="221952" y="118021"/>
                    <a:pt x="218777" y="128439"/>
                  </a:cubicBezTo>
                  <a:cubicBezTo>
                    <a:pt x="215602" y="138857"/>
                    <a:pt x="210939" y="148084"/>
                    <a:pt x="204787" y="156121"/>
                  </a:cubicBezTo>
                  <a:cubicBezTo>
                    <a:pt x="198636" y="164158"/>
                    <a:pt x="191095" y="171004"/>
                    <a:pt x="182165" y="176659"/>
                  </a:cubicBezTo>
                  <a:cubicBezTo>
                    <a:pt x="173236" y="182315"/>
                    <a:pt x="162917" y="186234"/>
                    <a:pt x="151209" y="188417"/>
                  </a:cubicBezTo>
                  <a:lnTo>
                    <a:pt x="151209" y="189012"/>
                  </a:lnTo>
                  <a:cubicBezTo>
                    <a:pt x="164505" y="190401"/>
                    <a:pt x="176659" y="193725"/>
                    <a:pt x="187672" y="198984"/>
                  </a:cubicBezTo>
                  <a:cubicBezTo>
                    <a:pt x="198685" y="204242"/>
                    <a:pt x="208161" y="210840"/>
                    <a:pt x="216098" y="218778"/>
                  </a:cubicBezTo>
                  <a:cubicBezTo>
                    <a:pt x="224036" y="226715"/>
                    <a:pt x="230237" y="235992"/>
                    <a:pt x="234702" y="246609"/>
                  </a:cubicBezTo>
                  <a:cubicBezTo>
                    <a:pt x="239167" y="257225"/>
                    <a:pt x="241399" y="268586"/>
                    <a:pt x="241399" y="280690"/>
                  </a:cubicBezTo>
                  <a:cubicBezTo>
                    <a:pt x="241399" y="298351"/>
                    <a:pt x="238323" y="314276"/>
                    <a:pt x="232172" y="328464"/>
                  </a:cubicBezTo>
                  <a:cubicBezTo>
                    <a:pt x="226020" y="342652"/>
                    <a:pt x="217190" y="354807"/>
                    <a:pt x="205680" y="364927"/>
                  </a:cubicBezTo>
                  <a:cubicBezTo>
                    <a:pt x="194171" y="375047"/>
                    <a:pt x="179983" y="382836"/>
                    <a:pt x="163115" y="388293"/>
                  </a:cubicBezTo>
                  <a:cubicBezTo>
                    <a:pt x="146248" y="393750"/>
                    <a:pt x="127198" y="396479"/>
                    <a:pt x="105965" y="396479"/>
                  </a:cubicBezTo>
                  <a:cubicBezTo>
                    <a:pt x="93067" y="396479"/>
                    <a:pt x="81012" y="395437"/>
                    <a:pt x="69800" y="393353"/>
                  </a:cubicBezTo>
                  <a:cubicBezTo>
                    <a:pt x="58588" y="391270"/>
                    <a:pt x="48617" y="388789"/>
                    <a:pt x="39886" y="385912"/>
                  </a:cubicBezTo>
                  <a:cubicBezTo>
                    <a:pt x="31155" y="383034"/>
                    <a:pt x="23912" y="380058"/>
                    <a:pt x="18157" y="376982"/>
                  </a:cubicBezTo>
                  <a:cubicBezTo>
                    <a:pt x="12402" y="373906"/>
                    <a:pt x="8781" y="371674"/>
                    <a:pt x="7292" y="370285"/>
                  </a:cubicBezTo>
                  <a:cubicBezTo>
                    <a:pt x="5804" y="368896"/>
                    <a:pt x="4663" y="367507"/>
                    <a:pt x="3869" y="366118"/>
                  </a:cubicBezTo>
                  <a:cubicBezTo>
                    <a:pt x="3075" y="364729"/>
                    <a:pt x="2381" y="363042"/>
                    <a:pt x="1786" y="361058"/>
                  </a:cubicBezTo>
                  <a:cubicBezTo>
                    <a:pt x="1190" y="359073"/>
                    <a:pt x="744" y="356642"/>
                    <a:pt x="446" y="353765"/>
                  </a:cubicBezTo>
                  <a:cubicBezTo>
                    <a:pt x="149" y="350888"/>
                    <a:pt x="0" y="347365"/>
                    <a:pt x="0" y="343198"/>
                  </a:cubicBezTo>
                  <a:cubicBezTo>
                    <a:pt x="0" y="336054"/>
                    <a:pt x="712" y="331093"/>
                    <a:pt x="2137" y="328315"/>
                  </a:cubicBezTo>
                  <a:cubicBezTo>
                    <a:pt x="3562" y="325537"/>
                    <a:pt x="5598" y="324148"/>
                    <a:pt x="8246" y="324148"/>
                  </a:cubicBezTo>
                  <a:cubicBezTo>
                    <a:pt x="10078" y="324148"/>
                    <a:pt x="13691" y="325736"/>
                    <a:pt x="19085" y="328911"/>
                  </a:cubicBezTo>
                  <a:cubicBezTo>
                    <a:pt x="24478" y="332086"/>
                    <a:pt x="31399" y="335509"/>
                    <a:pt x="39848" y="339180"/>
                  </a:cubicBezTo>
                  <a:cubicBezTo>
                    <a:pt x="48298" y="342851"/>
                    <a:pt x="58171" y="346274"/>
                    <a:pt x="69468" y="349449"/>
                  </a:cubicBezTo>
                  <a:cubicBezTo>
                    <a:pt x="80765" y="352624"/>
                    <a:pt x="93335" y="354211"/>
                    <a:pt x="107179" y="354211"/>
                  </a:cubicBezTo>
                  <a:cubicBezTo>
                    <a:pt x="120614" y="354211"/>
                    <a:pt x="132420" y="352525"/>
                    <a:pt x="142598" y="349151"/>
                  </a:cubicBezTo>
                  <a:cubicBezTo>
                    <a:pt x="152776" y="345778"/>
                    <a:pt x="161326" y="341015"/>
                    <a:pt x="168248" y="334864"/>
                  </a:cubicBezTo>
                  <a:cubicBezTo>
                    <a:pt x="175170" y="328712"/>
                    <a:pt x="180361" y="321420"/>
                    <a:pt x="183821" y="312986"/>
                  </a:cubicBezTo>
                  <a:cubicBezTo>
                    <a:pt x="187281" y="304552"/>
                    <a:pt x="189012" y="295375"/>
                    <a:pt x="189012" y="285453"/>
                  </a:cubicBezTo>
                  <a:cubicBezTo>
                    <a:pt x="189012" y="274539"/>
                    <a:pt x="186809" y="264716"/>
                    <a:pt x="182403" y="255985"/>
                  </a:cubicBezTo>
                  <a:cubicBezTo>
                    <a:pt x="177997" y="247254"/>
                    <a:pt x="171541" y="239713"/>
                    <a:pt x="163036" y="233363"/>
                  </a:cubicBezTo>
                  <a:cubicBezTo>
                    <a:pt x="154531" y="227013"/>
                    <a:pt x="144079" y="222151"/>
                    <a:pt x="131680" y="218778"/>
                  </a:cubicBezTo>
                  <a:cubicBezTo>
                    <a:pt x="119281" y="215404"/>
                    <a:pt x="105190" y="213718"/>
                    <a:pt x="89408" y="213718"/>
                  </a:cubicBezTo>
                  <a:lnTo>
                    <a:pt x="51597" y="213718"/>
                  </a:lnTo>
                  <a:cubicBezTo>
                    <a:pt x="49956" y="213718"/>
                    <a:pt x="48368" y="213370"/>
                    <a:pt x="46832" y="212676"/>
                  </a:cubicBezTo>
                  <a:cubicBezTo>
                    <a:pt x="45296" y="211981"/>
                    <a:pt x="43964" y="210840"/>
                    <a:pt x="42837" y="209253"/>
                  </a:cubicBezTo>
                  <a:cubicBezTo>
                    <a:pt x="41710" y="207665"/>
                    <a:pt x="40787" y="205582"/>
                    <a:pt x="40069" y="203002"/>
                  </a:cubicBezTo>
                  <a:cubicBezTo>
                    <a:pt x="39352" y="200422"/>
                    <a:pt x="38993" y="197049"/>
                    <a:pt x="38993" y="192882"/>
                  </a:cubicBezTo>
                  <a:cubicBezTo>
                    <a:pt x="38993" y="189111"/>
                    <a:pt x="39290" y="185986"/>
                    <a:pt x="39886" y="183506"/>
                  </a:cubicBezTo>
                  <a:cubicBezTo>
                    <a:pt x="40481" y="181025"/>
                    <a:pt x="41324" y="179041"/>
                    <a:pt x="42416" y="177552"/>
                  </a:cubicBezTo>
                  <a:cubicBezTo>
                    <a:pt x="43507" y="176064"/>
                    <a:pt x="44747" y="174973"/>
                    <a:pt x="46137" y="174278"/>
                  </a:cubicBezTo>
                  <a:cubicBezTo>
                    <a:pt x="47526" y="173584"/>
                    <a:pt x="49113" y="173236"/>
                    <a:pt x="50899" y="173236"/>
                  </a:cubicBezTo>
                  <a:lnTo>
                    <a:pt x="84534" y="173236"/>
                  </a:lnTo>
                  <a:cubicBezTo>
                    <a:pt x="97631" y="173236"/>
                    <a:pt x="109388" y="171550"/>
                    <a:pt x="119806" y="168176"/>
                  </a:cubicBezTo>
                  <a:cubicBezTo>
                    <a:pt x="130224" y="164803"/>
                    <a:pt x="139055" y="159941"/>
                    <a:pt x="146298" y="153591"/>
                  </a:cubicBezTo>
                  <a:cubicBezTo>
                    <a:pt x="153541" y="147241"/>
                    <a:pt x="159097" y="139651"/>
                    <a:pt x="162967" y="130820"/>
                  </a:cubicBezTo>
                  <a:cubicBezTo>
                    <a:pt x="166836" y="121990"/>
                    <a:pt x="168771" y="112118"/>
                    <a:pt x="168771" y="101204"/>
                  </a:cubicBezTo>
                  <a:cubicBezTo>
                    <a:pt x="168771" y="93266"/>
                    <a:pt x="167481" y="85676"/>
                    <a:pt x="164901" y="78433"/>
                  </a:cubicBezTo>
                  <a:cubicBezTo>
                    <a:pt x="162322" y="71190"/>
                    <a:pt x="158452" y="64890"/>
                    <a:pt x="153293" y="59532"/>
                  </a:cubicBezTo>
                  <a:cubicBezTo>
                    <a:pt x="148133" y="54174"/>
                    <a:pt x="141535" y="49957"/>
                    <a:pt x="133499" y="46881"/>
                  </a:cubicBezTo>
                  <a:cubicBezTo>
                    <a:pt x="125462" y="43806"/>
                    <a:pt x="116185" y="42268"/>
                    <a:pt x="105668" y="42268"/>
                  </a:cubicBezTo>
                  <a:cubicBezTo>
                    <a:pt x="94158" y="42268"/>
                    <a:pt x="83592" y="44004"/>
                    <a:pt x="73967" y="47477"/>
                  </a:cubicBezTo>
                  <a:cubicBezTo>
                    <a:pt x="64343" y="50949"/>
                    <a:pt x="55761" y="54670"/>
                    <a:pt x="48220" y="58639"/>
                  </a:cubicBezTo>
                  <a:cubicBezTo>
                    <a:pt x="40680" y="62608"/>
                    <a:pt x="34429" y="66328"/>
                    <a:pt x="29468" y="69801"/>
                  </a:cubicBezTo>
                  <a:cubicBezTo>
                    <a:pt x="24507" y="73274"/>
                    <a:pt x="21034" y="75010"/>
                    <a:pt x="19050" y="75010"/>
                  </a:cubicBezTo>
                  <a:cubicBezTo>
                    <a:pt x="17661" y="75010"/>
                    <a:pt x="16420" y="74762"/>
                    <a:pt x="15329" y="74266"/>
                  </a:cubicBezTo>
                  <a:cubicBezTo>
                    <a:pt x="14238" y="73770"/>
                    <a:pt x="13345" y="72777"/>
                    <a:pt x="12650" y="71289"/>
                  </a:cubicBezTo>
                  <a:cubicBezTo>
                    <a:pt x="11956" y="69801"/>
                    <a:pt x="11460" y="67717"/>
                    <a:pt x="11162" y="65038"/>
                  </a:cubicBezTo>
                  <a:cubicBezTo>
                    <a:pt x="10864" y="62359"/>
                    <a:pt x="10715" y="58837"/>
                    <a:pt x="10715" y="54472"/>
                  </a:cubicBezTo>
                  <a:cubicBezTo>
                    <a:pt x="10715" y="51495"/>
                    <a:pt x="10815" y="48866"/>
                    <a:pt x="11013" y="46584"/>
                  </a:cubicBezTo>
                  <a:cubicBezTo>
                    <a:pt x="11212" y="44302"/>
                    <a:pt x="11608" y="42317"/>
                    <a:pt x="12204" y="40631"/>
                  </a:cubicBezTo>
                  <a:cubicBezTo>
                    <a:pt x="12799" y="38944"/>
                    <a:pt x="13494" y="37406"/>
                    <a:pt x="14287" y="36017"/>
                  </a:cubicBezTo>
                  <a:cubicBezTo>
                    <a:pt x="15081" y="34628"/>
                    <a:pt x="16420" y="32991"/>
                    <a:pt x="18306" y="31106"/>
                  </a:cubicBezTo>
                  <a:cubicBezTo>
                    <a:pt x="20191" y="29220"/>
                    <a:pt x="24011" y="26492"/>
                    <a:pt x="29765" y="22920"/>
                  </a:cubicBezTo>
                  <a:cubicBezTo>
                    <a:pt x="35520" y="19348"/>
                    <a:pt x="42614" y="15826"/>
                    <a:pt x="51048" y="12353"/>
                  </a:cubicBezTo>
                  <a:cubicBezTo>
                    <a:pt x="59481" y="8881"/>
                    <a:pt x="69205" y="5954"/>
                    <a:pt x="80218" y="3572"/>
                  </a:cubicBezTo>
                  <a:cubicBezTo>
                    <a:pt x="91231" y="1191"/>
                    <a:pt x="103088" y="0"/>
                    <a:pt x="115788" y="0"/>
                  </a:cubicBez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C587BA8C-3378-43F8-ABD0-59D165F999BC}"/>
                </a:ext>
              </a:extLst>
            </p:cNvPr>
            <p:cNvSpPr txBox="1"/>
            <p:nvPr/>
          </p:nvSpPr>
          <p:spPr>
            <a:xfrm>
              <a:off x="2565215" y="4073457"/>
              <a:ext cx="1380506" cy="400110"/>
            </a:xfrm>
            <a:prstGeom prst="rect">
              <a:avLst/>
            </a:prstGeom>
            <a:noFill/>
          </p:spPr>
          <p:txBody>
            <a:bodyPr wrap="none" rtlCol="0">
              <a:spAutoFit/>
            </a:bodyPr>
            <a:lstStyle/>
            <a:p>
              <a:pPr algn="l"/>
              <a:r>
                <a:rPr lang="en-US" sz="2000" b="0" i="0" dirty="0">
                  <a:solidFill>
                    <a:schemeClr val="bg1"/>
                  </a:solidFill>
                  <a:effectLst/>
                  <a:latin typeface="Georgia" panose="02040502050405020303" pitchFamily="18" charset="0"/>
                </a:rPr>
                <a:t>The Quest</a:t>
              </a:r>
            </a:p>
          </p:txBody>
        </p:sp>
      </p:grpSp>
      <p:grpSp>
        <p:nvGrpSpPr>
          <p:cNvPr id="95" name="Group 94">
            <a:extLst>
              <a:ext uri="{FF2B5EF4-FFF2-40B4-BE49-F238E27FC236}">
                <a16:creationId xmlns:a16="http://schemas.microsoft.com/office/drawing/2014/main" id="{A77C496A-6EBE-47F7-92C8-042CC67EF568}"/>
              </a:ext>
            </a:extLst>
          </p:cNvPr>
          <p:cNvGrpSpPr/>
          <p:nvPr/>
        </p:nvGrpSpPr>
        <p:grpSpPr>
          <a:xfrm>
            <a:off x="982392" y="5087863"/>
            <a:ext cx="4776871" cy="698414"/>
            <a:chOff x="982392" y="5087863"/>
            <a:chExt cx="4776871" cy="698414"/>
          </a:xfrm>
        </p:grpSpPr>
        <p:grpSp>
          <p:nvGrpSpPr>
            <p:cNvPr id="88" name="Group 87">
              <a:extLst>
                <a:ext uri="{FF2B5EF4-FFF2-40B4-BE49-F238E27FC236}">
                  <a16:creationId xmlns:a16="http://schemas.microsoft.com/office/drawing/2014/main" id="{088CD276-08E0-4CB5-BE53-9D5543E867C3}"/>
                </a:ext>
              </a:extLst>
            </p:cNvPr>
            <p:cNvGrpSpPr/>
            <p:nvPr/>
          </p:nvGrpSpPr>
          <p:grpSpPr>
            <a:xfrm>
              <a:off x="1616334" y="5089466"/>
              <a:ext cx="4142929" cy="696811"/>
              <a:chOff x="1616334" y="5089466"/>
              <a:chExt cx="4142929" cy="696811"/>
            </a:xfrm>
          </p:grpSpPr>
          <p:sp>
            <p:nvSpPr>
              <p:cNvPr id="50" name="Rectangle: Rounded Corners 49">
                <a:extLst>
                  <a:ext uri="{FF2B5EF4-FFF2-40B4-BE49-F238E27FC236}">
                    <a16:creationId xmlns:a16="http://schemas.microsoft.com/office/drawing/2014/main" id="{E7BF1CA4-0534-405D-A277-CEA1710BAF35}"/>
                  </a:ext>
                </a:extLst>
              </p:cNvPr>
              <p:cNvSpPr/>
              <p:nvPr/>
            </p:nvSpPr>
            <p:spPr>
              <a:xfrm>
                <a:off x="2156693" y="5089466"/>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5C27D5D4-932E-48C6-9A8C-5601660A7204}"/>
                  </a:ext>
                </a:extLst>
              </p:cNvPr>
              <p:cNvSpPr/>
              <p:nvPr/>
            </p:nvSpPr>
            <p:spPr>
              <a:xfrm>
                <a:off x="1616334" y="5241021"/>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5D4D0B3D-A484-4A78-A268-F107AE8E9ED9}"/>
                </a:ext>
              </a:extLst>
            </p:cNvPr>
            <p:cNvSpPr/>
            <p:nvPr/>
          </p:nvSpPr>
          <p:spPr>
            <a:xfrm>
              <a:off x="982392" y="5087863"/>
              <a:ext cx="497874" cy="698414"/>
            </a:xfrm>
            <a:custGeom>
              <a:avLst/>
              <a:gdLst/>
              <a:ahLst/>
              <a:cxnLst/>
              <a:rect l="l" t="t" r="r" b="b"/>
              <a:pathLst>
                <a:path w="277118" h="388739">
                  <a:moveTo>
                    <a:pt x="183505" y="0"/>
                  </a:moveTo>
                  <a:cubicBezTo>
                    <a:pt x="190180" y="0"/>
                    <a:pt x="195997" y="248"/>
                    <a:pt x="200955" y="744"/>
                  </a:cubicBezTo>
                  <a:cubicBezTo>
                    <a:pt x="205913" y="1240"/>
                    <a:pt x="209909" y="1885"/>
                    <a:pt x="212943" y="2679"/>
                  </a:cubicBezTo>
                  <a:cubicBezTo>
                    <a:pt x="215977" y="3473"/>
                    <a:pt x="218303" y="4514"/>
                    <a:pt x="219921" y="5804"/>
                  </a:cubicBezTo>
                  <a:cubicBezTo>
                    <a:pt x="221540" y="7094"/>
                    <a:pt x="222349" y="8632"/>
                    <a:pt x="222349" y="10418"/>
                  </a:cubicBezTo>
                  <a:lnTo>
                    <a:pt x="222349" y="256282"/>
                  </a:lnTo>
                  <a:lnTo>
                    <a:pt x="265807" y="256282"/>
                  </a:lnTo>
                  <a:cubicBezTo>
                    <a:pt x="269180" y="256282"/>
                    <a:pt x="271909" y="258018"/>
                    <a:pt x="273992" y="261491"/>
                  </a:cubicBezTo>
                  <a:cubicBezTo>
                    <a:pt x="276076" y="264964"/>
                    <a:pt x="277118" y="270272"/>
                    <a:pt x="277118" y="277416"/>
                  </a:cubicBezTo>
                  <a:cubicBezTo>
                    <a:pt x="277118" y="283964"/>
                    <a:pt x="276125" y="289123"/>
                    <a:pt x="274141" y="292894"/>
                  </a:cubicBezTo>
                  <a:cubicBezTo>
                    <a:pt x="272157" y="296664"/>
                    <a:pt x="269379" y="298549"/>
                    <a:pt x="265807" y="298549"/>
                  </a:cubicBezTo>
                  <a:lnTo>
                    <a:pt x="222349" y="298549"/>
                  </a:lnTo>
                  <a:lnTo>
                    <a:pt x="222349" y="379512"/>
                  </a:lnTo>
                  <a:cubicBezTo>
                    <a:pt x="222349" y="381099"/>
                    <a:pt x="221940" y="382439"/>
                    <a:pt x="221123" y="383530"/>
                  </a:cubicBezTo>
                  <a:cubicBezTo>
                    <a:pt x="220307" y="384621"/>
                    <a:pt x="218875" y="385564"/>
                    <a:pt x="216831" y="386358"/>
                  </a:cubicBezTo>
                  <a:cubicBezTo>
                    <a:pt x="214786" y="387152"/>
                    <a:pt x="212129" y="387747"/>
                    <a:pt x="208859" y="388144"/>
                  </a:cubicBezTo>
                  <a:cubicBezTo>
                    <a:pt x="205590" y="388541"/>
                    <a:pt x="201400" y="388739"/>
                    <a:pt x="196290" y="388739"/>
                  </a:cubicBezTo>
                  <a:cubicBezTo>
                    <a:pt x="191385" y="388739"/>
                    <a:pt x="187298" y="388541"/>
                    <a:pt x="184028" y="388144"/>
                  </a:cubicBezTo>
                  <a:cubicBezTo>
                    <a:pt x="180758" y="387747"/>
                    <a:pt x="178152" y="387152"/>
                    <a:pt x="176210" y="386358"/>
                  </a:cubicBezTo>
                  <a:cubicBezTo>
                    <a:pt x="174267" y="385564"/>
                    <a:pt x="172939" y="384621"/>
                    <a:pt x="172224" y="383530"/>
                  </a:cubicBezTo>
                  <a:cubicBezTo>
                    <a:pt x="171509" y="382439"/>
                    <a:pt x="171152" y="381099"/>
                    <a:pt x="171152" y="379512"/>
                  </a:cubicBezTo>
                  <a:lnTo>
                    <a:pt x="171152" y="298549"/>
                  </a:lnTo>
                  <a:lnTo>
                    <a:pt x="13576" y="298549"/>
                  </a:lnTo>
                  <a:cubicBezTo>
                    <a:pt x="11213" y="298549"/>
                    <a:pt x="9245" y="298252"/>
                    <a:pt x="7671" y="297656"/>
                  </a:cubicBezTo>
                  <a:cubicBezTo>
                    <a:pt x="6098" y="297061"/>
                    <a:pt x="4672" y="295970"/>
                    <a:pt x="3393" y="294382"/>
                  </a:cubicBezTo>
                  <a:cubicBezTo>
                    <a:pt x="2114" y="292795"/>
                    <a:pt x="1228" y="290513"/>
                    <a:pt x="737" y="287536"/>
                  </a:cubicBezTo>
                  <a:cubicBezTo>
                    <a:pt x="246" y="284559"/>
                    <a:pt x="0" y="280690"/>
                    <a:pt x="0" y="275927"/>
                  </a:cubicBezTo>
                  <a:cubicBezTo>
                    <a:pt x="0" y="272157"/>
                    <a:pt x="98" y="268784"/>
                    <a:pt x="295" y="265807"/>
                  </a:cubicBezTo>
                  <a:cubicBezTo>
                    <a:pt x="492" y="262830"/>
                    <a:pt x="885" y="260102"/>
                    <a:pt x="1474" y="257621"/>
                  </a:cubicBezTo>
                  <a:cubicBezTo>
                    <a:pt x="2063" y="255141"/>
                    <a:pt x="2848" y="252760"/>
                    <a:pt x="3830" y="250478"/>
                  </a:cubicBezTo>
                  <a:cubicBezTo>
                    <a:pt x="4811" y="248196"/>
                    <a:pt x="5990" y="245765"/>
                    <a:pt x="7367" y="243185"/>
                  </a:cubicBezTo>
                  <a:lnTo>
                    <a:pt x="144661" y="9227"/>
                  </a:lnTo>
                  <a:cubicBezTo>
                    <a:pt x="145672" y="7640"/>
                    <a:pt x="147138" y="6251"/>
                    <a:pt x="149060" y="5060"/>
                  </a:cubicBezTo>
                  <a:cubicBezTo>
                    <a:pt x="150983" y="3870"/>
                    <a:pt x="153462" y="2877"/>
                    <a:pt x="156497" y="2084"/>
                  </a:cubicBezTo>
                  <a:cubicBezTo>
                    <a:pt x="159533" y="1290"/>
                    <a:pt x="163276" y="744"/>
                    <a:pt x="167727" y="446"/>
                  </a:cubicBezTo>
                  <a:cubicBezTo>
                    <a:pt x="172178" y="149"/>
                    <a:pt x="177437" y="0"/>
                    <a:pt x="183505" y="0"/>
                  </a:cubicBezTo>
                  <a:close/>
                  <a:moveTo>
                    <a:pt x="170566" y="44946"/>
                  </a:moveTo>
                  <a:lnTo>
                    <a:pt x="46732" y="256282"/>
                  </a:lnTo>
                  <a:lnTo>
                    <a:pt x="171152" y="256282"/>
                  </a:lnTo>
                  <a:lnTo>
                    <a:pt x="171152" y="44946"/>
                  </a:lnTo>
                  <a:lnTo>
                    <a:pt x="170566" y="44946"/>
                  </a:ln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9F0E097B-D40D-4EDE-93CC-614201AEBECB}"/>
                </a:ext>
              </a:extLst>
            </p:cNvPr>
            <p:cNvSpPr txBox="1"/>
            <p:nvPr/>
          </p:nvSpPr>
          <p:spPr>
            <a:xfrm>
              <a:off x="2565215" y="5237015"/>
              <a:ext cx="2355132" cy="400110"/>
            </a:xfrm>
            <a:prstGeom prst="rect">
              <a:avLst/>
            </a:prstGeom>
            <a:noFill/>
          </p:spPr>
          <p:txBody>
            <a:bodyPr wrap="none" rtlCol="0">
              <a:spAutoFit/>
            </a:bodyPr>
            <a:lstStyle/>
            <a:p>
              <a:pPr algn="l"/>
              <a:r>
                <a:rPr lang="en-US" sz="2000" b="0" i="0" dirty="0">
                  <a:solidFill>
                    <a:schemeClr val="bg1"/>
                  </a:solidFill>
                  <a:effectLst/>
                  <a:latin typeface="Georgia" panose="02040502050405020303" pitchFamily="18" charset="0"/>
                </a:rPr>
                <a:t>Voyage and Return</a:t>
              </a:r>
            </a:p>
          </p:txBody>
        </p:sp>
      </p:grpSp>
      <p:grpSp>
        <p:nvGrpSpPr>
          <p:cNvPr id="98" name="Group 97">
            <a:extLst>
              <a:ext uri="{FF2B5EF4-FFF2-40B4-BE49-F238E27FC236}">
                <a16:creationId xmlns:a16="http://schemas.microsoft.com/office/drawing/2014/main" id="{6D085E06-9DAA-4077-BAC3-477FA1DAB152}"/>
              </a:ext>
            </a:extLst>
          </p:cNvPr>
          <p:cNvGrpSpPr/>
          <p:nvPr/>
        </p:nvGrpSpPr>
        <p:grpSpPr>
          <a:xfrm>
            <a:off x="6210554" y="1599326"/>
            <a:ext cx="4748260" cy="722111"/>
            <a:chOff x="6210554" y="1599326"/>
            <a:chExt cx="4748260" cy="722111"/>
          </a:xfrm>
        </p:grpSpPr>
        <p:grpSp>
          <p:nvGrpSpPr>
            <p:cNvPr id="91" name="Group 90">
              <a:extLst>
                <a:ext uri="{FF2B5EF4-FFF2-40B4-BE49-F238E27FC236}">
                  <a16:creationId xmlns:a16="http://schemas.microsoft.com/office/drawing/2014/main" id="{47460B11-8F9A-4F5D-B8B2-55EEE6907432}"/>
                </a:ext>
              </a:extLst>
            </p:cNvPr>
            <p:cNvGrpSpPr/>
            <p:nvPr/>
          </p:nvGrpSpPr>
          <p:grpSpPr>
            <a:xfrm>
              <a:off x="6815885" y="1624626"/>
              <a:ext cx="4142929" cy="696811"/>
              <a:chOff x="6815885" y="1624626"/>
              <a:chExt cx="4142929" cy="696811"/>
            </a:xfrm>
          </p:grpSpPr>
          <p:sp>
            <p:nvSpPr>
              <p:cNvPr id="53" name="Rectangle: Rounded Corners 52">
                <a:extLst>
                  <a:ext uri="{FF2B5EF4-FFF2-40B4-BE49-F238E27FC236}">
                    <a16:creationId xmlns:a16="http://schemas.microsoft.com/office/drawing/2014/main" id="{42B71235-545A-48BE-BD25-9645521CA1CA}"/>
                  </a:ext>
                </a:extLst>
              </p:cNvPr>
              <p:cNvSpPr/>
              <p:nvPr/>
            </p:nvSpPr>
            <p:spPr>
              <a:xfrm>
                <a:off x="7356244" y="1624626"/>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06D9628-3111-4351-A48F-522B459F78B1}"/>
                  </a:ext>
                </a:extLst>
              </p:cNvPr>
              <p:cNvSpPr/>
              <p:nvPr/>
            </p:nvSpPr>
            <p:spPr>
              <a:xfrm>
                <a:off x="6815885" y="1776181"/>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Shape 16">
              <a:extLst>
                <a:ext uri="{FF2B5EF4-FFF2-40B4-BE49-F238E27FC236}">
                  <a16:creationId xmlns:a16="http://schemas.microsoft.com/office/drawing/2014/main" id="{C99CD908-5C18-4F94-853D-DA1E8D512E27}"/>
                </a:ext>
              </a:extLst>
            </p:cNvPr>
            <p:cNvSpPr/>
            <p:nvPr/>
          </p:nvSpPr>
          <p:spPr>
            <a:xfrm>
              <a:off x="6210554" y="1599326"/>
              <a:ext cx="436910" cy="702159"/>
            </a:xfrm>
            <a:custGeom>
              <a:avLst/>
              <a:gdLst/>
              <a:ahLst/>
              <a:cxnLst/>
              <a:rect l="l" t="t" r="r" b="b"/>
              <a:pathLst>
                <a:path w="243185" h="390823">
                  <a:moveTo>
                    <a:pt x="37504" y="0"/>
                  </a:moveTo>
                  <a:lnTo>
                    <a:pt x="208061" y="0"/>
                  </a:lnTo>
                  <a:cubicBezTo>
                    <a:pt x="209649" y="0"/>
                    <a:pt x="211187" y="446"/>
                    <a:pt x="212675" y="1339"/>
                  </a:cubicBezTo>
                  <a:cubicBezTo>
                    <a:pt x="214163" y="2232"/>
                    <a:pt x="215403" y="3572"/>
                    <a:pt x="216396" y="5358"/>
                  </a:cubicBezTo>
                  <a:cubicBezTo>
                    <a:pt x="217388" y="7144"/>
                    <a:pt x="218132" y="9426"/>
                    <a:pt x="218628" y="12204"/>
                  </a:cubicBezTo>
                  <a:cubicBezTo>
                    <a:pt x="219124" y="14982"/>
                    <a:pt x="219372" y="18256"/>
                    <a:pt x="219372" y="22027"/>
                  </a:cubicBezTo>
                  <a:cubicBezTo>
                    <a:pt x="219372" y="29170"/>
                    <a:pt x="218422" y="34726"/>
                    <a:pt x="216521" y="38695"/>
                  </a:cubicBezTo>
                  <a:cubicBezTo>
                    <a:pt x="214621" y="42664"/>
                    <a:pt x="211960" y="44648"/>
                    <a:pt x="208540" y="44648"/>
                  </a:cubicBezTo>
                  <a:lnTo>
                    <a:pt x="70842" y="44648"/>
                  </a:lnTo>
                  <a:lnTo>
                    <a:pt x="70842" y="152698"/>
                  </a:lnTo>
                  <a:cubicBezTo>
                    <a:pt x="77533" y="151705"/>
                    <a:pt x="84367" y="151110"/>
                    <a:pt x="91345" y="150912"/>
                  </a:cubicBezTo>
                  <a:cubicBezTo>
                    <a:pt x="98323" y="150713"/>
                    <a:pt x="106401" y="150614"/>
                    <a:pt x="115579" y="150614"/>
                  </a:cubicBezTo>
                  <a:cubicBezTo>
                    <a:pt x="136796" y="150614"/>
                    <a:pt x="155339" y="153243"/>
                    <a:pt x="171208" y="158502"/>
                  </a:cubicBezTo>
                  <a:cubicBezTo>
                    <a:pt x="187076" y="163761"/>
                    <a:pt x="200316" y="171202"/>
                    <a:pt x="210926" y="180826"/>
                  </a:cubicBezTo>
                  <a:cubicBezTo>
                    <a:pt x="221536" y="190450"/>
                    <a:pt x="229565" y="202109"/>
                    <a:pt x="235013" y="215801"/>
                  </a:cubicBezTo>
                  <a:cubicBezTo>
                    <a:pt x="240461" y="229493"/>
                    <a:pt x="243185" y="244673"/>
                    <a:pt x="243185" y="261342"/>
                  </a:cubicBezTo>
                  <a:cubicBezTo>
                    <a:pt x="243185" y="281980"/>
                    <a:pt x="239712" y="300335"/>
                    <a:pt x="232767" y="316409"/>
                  </a:cubicBezTo>
                  <a:cubicBezTo>
                    <a:pt x="225821" y="332482"/>
                    <a:pt x="215999" y="346025"/>
                    <a:pt x="203299" y="357039"/>
                  </a:cubicBezTo>
                  <a:cubicBezTo>
                    <a:pt x="190599" y="368052"/>
                    <a:pt x="175468" y="376436"/>
                    <a:pt x="157906" y="382191"/>
                  </a:cubicBezTo>
                  <a:cubicBezTo>
                    <a:pt x="140344" y="387945"/>
                    <a:pt x="120848" y="390823"/>
                    <a:pt x="99417" y="390823"/>
                  </a:cubicBezTo>
                  <a:cubicBezTo>
                    <a:pt x="87510" y="390823"/>
                    <a:pt x="76200" y="389979"/>
                    <a:pt x="65484" y="388293"/>
                  </a:cubicBezTo>
                  <a:cubicBezTo>
                    <a:pt x="54768" y="386606"/>
                    <a:pt x="45243" y="384522"/>
                    <a:pt x="36909" y="382042"/>
                  </a:cubicBezTo>
                  <a:cubicBezTo>
                    <a:pt x="28575" y="379561"/>
                    <a:pt x="21728" y="377130"/>
                    <a:pt x="16371" y="374749"/>
                  </a:cubicBezTo>
                  <a:cubicBezTo>
                    <a:pt x="11013" y="372368"/>
                    <a:pt x="7590" y="370483"/>
                    <a:pt x="6101" y="369094"/>
                  </a:cubicBezTo>
                  <a:cubicBezTo>
                    <a:pt x="4613" y="367705"/>
                    <a:pt x="3571" y="366415"/>
                    <a:pt x="2976" y="365224"/>
                  </a:cubicBezTo>
                  <a:cubicBezTo>
                    <a:pt x="2381" y="364034"/>
                    <a:pt x="1835" y="362595"/>
                    <a:pt x="1339" y="360908"/>
                  </a:cubicBezTo>
                  <a:cubicBezTo>
                    <a:pt x="843" y="359221"/>
                    <a:pt x="496" y="357088"/>
                    <a:pt x="297" y="354509"/>
                  </a:cubicBezTo>
                  <a:cubicBezTo>
                    <a:pt x="99" y="351929"/>
                    <a:pt x="0" y="348853"/>
                    <a:pt x="0" y="345281"/>
                  </a:cubicBezTo>
                  <a:cubicBezTo>
                    <a:pt x="0" y="341908"/>
                    <a:pt x="148" y="338882"/>
                    <a:pt x="446" y="336203"/>
                  </a:cubicBezTo>
                  <a:cubicBezTo>
                    <a:pt x="744" y="333524"/>
                    <a:pt x="1289" y="331341"/>
                    <a:pt x="2083" y="329654"/>
                  </a:cubicBezTo>
                  <a:cubicBezTo>
                    <a:pt x="2877" y="327968"/>
                    <a:pt x="3819" y="326727"/>
                    <a:pt x="4911" y="325934"/>
                  </a:cubicBezTo>
                  <a:cubicBezTo>
                    <a:pt x="6002" y="325140"/>
                    <a:pt x="7243" y="324743"/>
                    <a:pt x="8632" y="324743"/>
                  </a:cubicBezTo>
                  <a:cubicBezTo>
                    <a:pt x="10616" y="324743"/>
                    <a:pt x="13692" y="325983"/>
                    <a:pt x="17859" y="328464"/>
                  </a:cubicBezTo>
                  <a:cubicBezTo>
                    <a:pt x="22026" y="330944"/>
                    <a:pt x="27632" y="333623"/>
                    <a:pt x="34676" y="336500"/>
                  </a:cubicBezTo>
                  <a:cubicBezTo>
                    <a:pt x="41721" y="339378"/>
                    <a:pt x="50452" y="342106"/>
                    <a:pt x="60870" y="344686"/>
                  </a:cubicBezTo>
                  <a:cubicBezTo>
                    <a:pt x="71288" y="347266"/>
                    <a:pt x="83641" y="348555"/>
                    <a:pt x="97928" y="348555"/>
                  </a:cubicBezTo>
                  <a:cubicBezTo>
                    <a:pt x="111224" y="348555"/>
                    <a:pt x="123428" y="346968"/>
                    <a:pt x="134540" y="343793"/>
                  </a:cubicBezTo>
                  <a:cubicBezTo>
                    <a:pt x="145653" y="340618"/>
                    <a:pt x="155227" y="335657"/>
                    <a:pt x="163264" y="328910"/>
                  </a:cubicBezTo>
                  <a:cubicBezTo>
                    <a:pt x="171301" y="322163"/>
                    <a:pt x="177601" y="313680"/>
                    <a:pt x="182165" y="303461"/>
                  </a:cubicBezTo>
                  <a:cubicBezTo>
                    <a:pt x="186729" y="293241"/>
                    <a:pt x="189011" y="280789"/>
                    <a:pt x="189011" y="266105"/>
                  </a:cubicBezTo>
                  <a:cubicBezTo>
                    <a:pt x="189011" y="253801"/>
                    <a:pt x="187076" y="242937"/>
                    <a:pt x="183207" y="233511"/>
                  </a:cubicBezTo>
                  <a:cubicBezTo>
                    <a:pt x="179337" y="224086"/>
                    <a:pt x="173384" y="216247"/>
                    <a:pt x="165348" y="209996"/>
                  </a:cubicBezTo>
                  <a:cubicBezTo>
                    <a:pt x="157311" y="203746"/>
                    <a:pt x="147141" y="199082"/>
                    <a:pt x="134838" y="196007"/>
                  </a:cubicBezTo>
                  <a:cubicBezTo>
                    <a:pt x="122535" y="192931"/>
                    <a:pt x="107850" y="191393"/>
                    <a:pt x="90785" y="191393"/>
                  </a:cubicBezTo>
                  <a:cubicBezTo>
                    <a:pt x="78680" y="191393"/>
                    <a:pt x="68262" y="191988"/>
                    <a:pt x="59531" y="193179"/>
                  </a:cubicBezTo>
                  <a:cubicBezTo>
                    <a:pt x="50799" y="194369"/>
                    <a:pt x="42664" y="194965"/>
                    <a:pt x="35123" y="194965"/>
                  </a:cubicBezTo>
                  <a:cubicBezTo>
                    <a:pt x="29567" y="194965"/>
                    <a:pt x="25598" y="193675"/>
                    <a:pt x="23217" y="191095"/>
                  </a:cubicBezTo>
                  <a:cubicBezTo>
                    <a:pt x="20835" y="188516"/>
                    <a:pt x="19645" y="183555"/>
                    <a:pt x="19645" y="176212"/>
                  </a:cubicBezTo>
                  <a:lnTo>
                    <a:pt x="19645" y="19348"/>
                  </a:lnTo>
                  <a:cubicBezTo>
                    <a:pt x="19645" y="12799"/>
                    <a:pt x="21183" y="7937"/>
                    <a:pt x="24259" y="4762"/>
                  </a:cubicBezTo>
                  <a:cubicBezTo>
                    <a:pt x="27334" y="1587"/>
                    <a:pt x="31749" y="0"/>
                    <a:pt x="37504" y="0"/>
                  </a:cubicBez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a:extLst>
                <a:ext uri="{FF2B5EF4-FFF2-40B4-BE49-F238E27FC236}">
                  <a16:creationId xmlns:a16="http://schemas.microsoft.com/office/drawing/2014/main" id="{9B6EF915-3511-437F-9BB6-3D684A3E0363}"/>
                </a:ext>
              </a:extLst>
            </p:cNvPr>
            <p:cNvSpPr txBox="1"/>
            <p:nvPr/>
          </p:nvSpPr>
          <p:spPr>
            <a:xfrm>
              <a:off x="7768029" y="1726189"/>
              <a:ext cx="1140056" cy="400110"/>
            </a:xfrm>
            <a:prstGeom prst="rect">
              <a:avLst/>
            </a:prstGeom>
            <a:noFill/>
          </p:spPr>
          <p:txBody>
            <a:bodyPr wrap="none" rtlCol="0">
              <a:spAutoFit/>
            </a:bodyPr>
            <a:lstStyle/>
            <a:p>
              <a:pPr algn="l"/>
              <a:r>
                <a:rPr lang="en-US" sz="2000" b="0" i="0" dirty="0">
                  <a:solidFill>
                    <a:schemeClr val="bg1"/>
                  </a:solidFill>
                  <a:effectLst/>
                  <a:latin typeface="Georgia" panose="02040502050405020303" pitchFamily="18" charset="0"/>
                </a:rPr>
                <a:t>Comedy</a:t>
              </a:r>
            </a:p>
          </p:txBody>
        </p:sp>
      </p:grpSp>
      <p:grpSp>
        <p:nvGrpSpPr>
          <p:cNvPr id="97" name="Group 96">
            <a:extLst>
              <a:ext uri="{FF2B5EF4-FFF2-40B4-BE49-F238E27FC236}">
                <a16:creationId xmlns:a16="http://schemas.microsoft.com/office/drawing/2014/main" id="{6574FC58-95B0-49D0-80C8-967BDE3F4AC0}"/>
              </a:ext>
            </a:extLst>
          </p:cNvPr>
          <p:cNvGrpSpPr/>
          <p:nvPr/>
        </p:nvGrpSpPr>
        <p:grpSpPr>
          <a:xfrm>
            <a:off x="6210554" y="2753733"/>
            <a:ext cx="4748260" cy="727588"/>
            <a:chOff x="6210554" y="2753733"/>
            <a:chExt cx="4748260" cy="727588"/>
          </a:xfrm>
        </p:grpSpPr>
        <p:grpSp>
          <p:nvGrpSpPr>
            <p:cNvPr id="90" name="Group 89">
              <a:extLst>
                <a:ext uri="{FF2B5EF4-FFF2-40B4-BE49-F238E27FC236}">
                  <a16:creationId xmlns:a16="http://schemas.microsoft.com/office/drawing/2014/main" id="{4FBA803A-F09F-4BF8-B15D-471DCB0C6C94}"/>
                </a:ext>
              </a:extLst>
            </p:cNvPr>
            <p:cNvGrpSpPr/>
            <p:nvPr/>
          </p:nvGrpSpPr>
          <p:grpSpPr>
            <a:xfrm>
              <a:off x="6815885" y="2784510"/>
              <a:ext cx="4142929" cy="696811"/>
              <a:chOff x="6815885" y="2784510"/>
              <a:chExt cx="4142929" cy="696811"/>
            </a:xfrm>
          </p:grpSpPr>
          <p:sp>
            <p:nvSpPr>
              <p:cNvPr id="56" name="Rectangle: Rounded Corners 55">
                <a:extLst>
                  <a:ext uri="{FF2B5EF4-FFF2-40B4-BE49-F238E27FC236}">
                    <a16:creationId xmlns:a16="http://schemas.microsoft.com/office/drawing/2014/main" id="{0B88BFF8-DAD7-4989-AD58-70D9BFAE186C}"/>
                  </a:ext>
                </a:extLst>
              </p:cNvPr>
              <p:cNvSpPr/>
              <p:nvPr/>
            </p:nvSpPr>
            <p:spPr>
              <a:xfrm>
                <a:off x="7356244" y="2784510"/>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36251F9F-AB2F-45DD-8914-E4A441C454A3}"/>
                  </a:ext>
                </a:extLst>
              </p:cNvPr>
              <p:cNvSpPr/>
              <p:nvPr/>
            </p:nvSpPr>
            <p:spPr>
              <a:xfrm>
                <a:off x="6815885" y="2936065"/>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id="{1C8FB4C5-1ADB-4D18-BEE3-0BDEFE483C7B}"/>
                </a:ext>
              </a:extLst>
            </p:cNvPr>
            <p:cNvSpPr/>
            <p:nvPr/>
          </p:nvSpPr>
          <p:spPr>
            <a:xfrm>
              <a:off x="6210554" y="2753733"/>
              <a:ext cx="454559" cy="711786"/>
            </a:xfrm>
            <a:custGeom>
              <a:avLst/>
              <a:gdLst/>
              <a:ahLst/>
              <a:cxnLst/>
              <a:rect l="l" t="t" r="r" b="b"/>
              <a:pathLst>
                <a:path w="253008" h="396181">
                  <a:moveTo>
                    <a:pt x="160139" y="0"/>
                  </a:moveTo>
                  <a:cubicBezTo>
                    <a:pt x="167481" y="0"/>
                    <a:pt x="174923" y="447"/>
                    <a:pt x="182464" y="1340"/>
                  </a:cubicBezTo>
                  <a:cubicBezTo>
                    <a:pt x="190004" y="2233"/>
                    <a:pt x="196950" y="3423"/>
                    <a:pt x="203300" y="4911"/>
                  </a:cubicBezTo>
                  <a:cubicBezTo>
                    <a:pt x="209650" y="6400"/>
                    <a:pt x="215007" y="8037"/>
                    <a:pt x="219373" y="9823"/>
                  </a:cubicBezTo>
                  <a:cubicBezTo>
                    <a:pt x="223739" y="11609"/>
                    <a:pt x="226616" y="13047"/>
                    <a:pt x="228005" y="14139"/>
                  </a:cubicBezTo>
                  <a:cubicBezTo>
                    <a:pt x="229394" y="15230"/>
                    <a:pt x="230436" y="16421"/>
                    <a:pt x="231130" y="17711"/>
                  </a:cubicBezTo>
                  <a:cubicBezTo>
                    <a:pt x="231825" y="19001"/>
                    <a:pt x="232371" y="20390"/>
                    <a:pt x="232768" y="21878"/>
                  </a:cubicBezTo>
                  <a:cubicBezTo>
                    <a:pt x="233164" y="23366"/>
                    <a:pt x="233462" y="25053"/>
                    <a:pt x="233661" y="26938"/>
                  </a:cubicBezTo>
                  <a:cubicBezTo>
                    <a:pt x="233859" y="28823"/>
                    <a:pt x="233958" y="31155"/>
                    <a:pt x="233958" y="33933"/>
                  </a:cubicBezTo>
                  <a:cubicBezTo>
                    <a:pt x="233958" y="37505"/>
                    <a:pt x="233909" y="40581"/>
                    <a:pt x="233809" y="43160"/>
                  </a:cubicBezTo>
                  <a:cubicBezTo>
                    <a:pt x="233710" y="45740"/>
                    <a:pt x="233313" y="47824"/>
                    <a:pt x="232619" y="49411"/>
                  </a:cubicBezTo>
                  <a:cubicBezTo>
                    <a:pt x="231924" y="50999"/>
                    <a:pt x="231031" y="52189"/>
                    <a:pt x="229940" y="52983"/>
                  </a:cubicBezTo>
                  <a:cubicBezTo>
                    <a:pt x="228848" y="53777"/>
                    <a:pt x="227410" y="54174"/>
                    <a:pt x="225624" y="54174"/>
                  </a:cubicBezTo>
                  <a:cubicBezTo>
                    <a:pt x="223441" y="54174"/>
                    <a:pt x="220465" y="53479"/>
                    <a:pt x="216694" y="52090"/>
                  </a:cubicBezTo>
                  <a:cubicBezTo>
                    <a:pt x="212924" y="50701"/>
                    <a:pt x="208360" y="49163"/>
                    <a:pt x="203002" y="47476"/>
                  </a:cubicBezTo>
                  <a:cubicBezTo>
                    <a:pt x="197644" y="45790"/>
                    <a:pt x="191145" y="44252"/>
                    <a:pt x="183505" y="42863"/>
                  </a:cubicBezTo>
                  <a:cubicBezTo>
                    <a:pt x="175866" y="41474"/>
                    <a:pt x="166986" y="40779"/>
                    <a:pt x="156865" y="40779"/>
                  </a:cubicBezTo>
                  <a:cubicBezTo>
                    <a:pt x="138411" y="40779"/>
                    <a:pt x="122535" y="44549"/>
                    <a:pt x="109240" y="52090"/>
                  </a:cubicBezTo>
                  <a:cubicBezTo>
                    <a:pt x="95945" y="59631"/>
                    <a:pt x="85080" y="69751"/>
                    <a:pt x="76647" y="82451"/>
                  </a:cubicBezTo>
                  <a:cubicBezTo>
                    <a:pt x="68213" y="95151"/>
                    <a:pt x="61962" y="109885"/>
                    <a:pt x="57895" y="126653"/>
                  </a:cubicBezTo>
                  <a:cubicBezTo>
                    <a:pt x="53827" y="143421"/>
                    <a:pt x="51495" y="160933"/>
                    <a:pt x="50900" y="179189"/>
                  </a:cubicBezTo>
                  <a:cubicBezTo>
                    <a:pt x="56059" y="176213"/>
                    <a:pt x="61863" y="173236"/>
                    <a:pt x="68313" y="170260"/>
                  </a:cubicBezTo>
                  <a:cubicBezTo>
                    <a:pt x="74762" y="167283"/>
                    <a:pt x="81806" y="164604"/>
                    <a:pt x="89446" y="162223"/>
                  </a:cubicBezTo>
                  <a:cubicBezTo>
                    <a:pt x="97086" y="159842"/>
                    <a:pt x="105172" y="157907"/>
                    <a:pt x="113705" y="156418"/>
                  </a:cubicBezTo>
                  <a:cubicBezTo>
                    <a:pt x="122238" y="154930"/>
                    <a:pt x="131366" y="154186"/>
                    <a:pt x="141089" y="154186"/>
                  </a:cubicBezTo>
                  <a:cubicBezTo>
                    <a:pt x="161925" y="154186"/>
                    <a:pt x="179487" y="157014"/>
                    <a:pt x="193775" y="162669"/>
                  </a:cubicBezTo>
                  <a:cubicBezTo>
                    <a:pt x="208062" y="168325"/>
                    <a:pt x="219621" y="176163"/>
                    <a:pt x="228452" y="186184"/>
                  </a:cubicBezTo>
                  <a:cubicBezTo>
                    <a:pt x="237282" y="196205"/>
                    <a:pt x="243582" y="208012"/>
                    <a:pt x="247353" y="221605"/>
                  </a:cubicBezTo>
                  <a:cubicBezTo>
                    <a:pt x="251123" y="235198"/>
                    <a:pt x="253008" y="249932"/>
                    <a:pt x="253008" y="265807"/>
                  </a:cubicBezTo>
                  <a:cubicBezTo>
                    <a:pt x="253008" y="282674"/>
                    <a:pt x="250428" y="298996"/>
                    <a:pt x="245269" y="314772"/>
                  </a:cubicBezTo>
                  <a:cubicBezTo>
                    <a:pt x="240110" y="330547"/>
                    <a:pt x="232172" y="344438"/>
                    <a:pt x="221457" y="356444"/>
                  </a:cubicBezTo>
                  <a:cubicBezTo>
                    <a:pt x="210741" y="368449"/>
                    <a:pt x="197148" y="378073"/>
                    <a:pt x="180678" y="385316"/>
                  </a:cubicBezTo>
                  <a:cubicBezTo>
                    <a:pt x="164207" y="392559"/>
                    <a:pt x="144760" y="396181"/>
                    <a:pt x="122337" y="396181"/>
                  </a:cubicBezTo>
                  <a:cubicBezTo>
                    <a:pt x="106264" y="396181"/>
                    <a:pt x="92075" y="394196"/>
                    <a:pt x="79772" y="390228"/>
                  </a:cubicBezTo>
                  <a:cubicBezTo>
                    <a:pt x="67469" y="386259"/>
                    <a:pt x="56753" y="380603"/>
                    <a:pt x="47625" y="373261"/>
                  </a:cubicBezTo>
                  <a:cubicBezTo>
                    <a:pt x="38497" y="365919"/>
                    <a:pt x="30907" y="356890"/>
                    <a:pt x="24855" y="346174"/>
                  </a:cubicBezTo>
                  <a:cubicBezTo>
                    <a:pt x="18802" y="335459"/>
                    <a:pt x="13941" y="323255"/>
                    <a:pt x="10270" y="309563"/>
                  </a:cubicBezTo>
                  <a:cubicBezTo>
                    <a:pt x="6598" y="295870"/>
                    <a:pt x="3969" y="280888"/>
                    <a:pt x="2382" y="264617"/>
                  </a:cubicBezTo>
                  <a:cubicBezTo>
                    <a:pt x="794" y="248345"/>
                    <a:pt x="0" y="230882"/>
                    <a:pt x="0" y="212229"/>
                  </a:cubicBezTo>
                  <a:cubicBezTo>
                    <a:pt x="0" y="195759"/>
                    <a:pt x="893" y="179090"/>
                    <a:pt x="2679" y="162223"/>
                  </a:cubicBezTo>
                  <a:cubicBezTo>
                    <a:pt x="4465" y="145356"/>
                    <a:pt x="7640" y="129084"/>
                    <a:pt x="12204" y="113407"/>
                  </a:cubicBezTo>
                  <a:cubicBezTo>
                    <a:pt x="16768" y="97731"/>
                    <a:pt x="22969" y="82997"/>
                    <a:pt x="30808" y="69205"/>
                  </a:cubicBezTo>
                  <a:cubicBezTo>
                    <a:pt x="38646" y="55414"/>
                    <a:pt x="48469" y="43408"/>
                    <a:pt x="60276" y="33189"/>
                  </a:cubicBezTo>
                  <a:cubicBezTo>
                    <a:pt x="72083" y="22969"/>
                    <a:pt x="86221" y="14883"/>
                    <a:pt x="102692" y="8930"/>
                  </a:cubicBezTo>
                  <a:cubicBezTo>
                    <a:pt x="119162" y="2977"/>
                    <a:pt x="138311" y="0"/>
                    <a:pt x="160139" y="0"/>
                  </a:cubicBezTo>
                  <a:close/>
                  <a:moveTo>
                    <a:pt x="131862" y="194667"/>
                  </a:moveTo>
                  <a:cubicBezTo>
                    <a:pt x="124520" y="194667"/>
                    <a:pt x="117178" y="195312"/>
                    <a:pt x="109836" y="196602"/>
                  </a:cubicBezTo>
                  <a:cubicBezTo>
                    <a:pt x="102493" y="197892"/>
                    <a:pt x="95399" y="199678"/>
                    <a:pt x="88553" y="201960"/>
                  </a:cubicBezTo>
                  <a:cubicBezTo>
                    <a:pt x="81707" y="204242"/>
                    <a:pt x="75159" y="206921"/>
                    <a:pt x="68908" y="209997"/>
                  </a:cubicBezTo>
                  <a:cubicBezTo>
                    <a:pt x="62657" y="213072"/>
                    <a:pt x="56952" y="216396"/>
                    <a:pt x="51793" y="219968"/>
                  </a:cubicBezTo>
                  <a:cubicBezTo>
                    <a:pt x="51793" y="245567"/>
                    <a:pt x="53430" y="266998"/>
                    <a:pt x="56704" y="284262"/>
                  </a:cubicBezTo>
                  <a:cubicBezTo>
                    <a:pt x="59978" y="301526"/>
                    <a:pt x="64741" y="315367"/>
                    <a:pt x="70991" y="325785"/>
                  </a:cubicBezTo>
                  <a:cubicBezTo>
                    <a:pt x="77242" y="336203"/>
                    <a:pt x="85031" y="343644"/>
                    <a:pt x="94357" y="348109"/>
                  </a:cubicBezTo>
                  <a:cubicBezTo>
                    <a:pt x="103684" y="352574"/>
                    <a:pt x="114598" y="354806"/>
                    <a:pt x="127100" y="354806"/>
                  </a:cubicBezTo>
                  <a:cubicBezTo>
                    <a:pt x="139799" y="354806"/>
                    <a:pt x="150813" y="352425"/>
                    <a:pt x="160139" y="347663"/>
                  </a:cubicBezTo>
                  <a:cubicBezTo>
                    <a:pt x="169466" y="342900"/>
                    <a:pt x="177205" y="336501"/>
                    <a:pt x="183357" y="328464"/>
                  </a:cubicBezTo>
                  <a:cubicBezTo>
                    <a:pt x="189508" y="320427"/>
                    <a:pt x="194023" y="311398"/>
                    <a:pt x="196900" y="301377"/>
                  </a:cubicBezTo>
                  <a:cubicBezTo>
                    <a:pt x="199777" y="291356"/>
                    <a:pt x="201216" y="281087"/>
                    <a:pt x="201216" y="270570"/>
                  </a:cubicBezTo>
                  <a:cubicBezTo>
                    <a:pt x="201216" y="259060"/>
                    <a:pt x="200075" y="248593"/>
                    <a:pt x="197793" y="239167"/>
                  </a:cubicBezTo>
                  <a:cubicBezTo>
                    <a:pt x="195511" y="229741"/>
                    <a:pt x="191691" y="221754"/>
                    <a:pt x="186333" y="215206"/>
                  </a:cubicBezTo>
                  <a:cubicBezTo>
                    <a:pt x="180975" y="208657"/>
                    <a:pt x="173832" y="203597"/>
                    <a:pt x="164902" y="200025"/>
                  </a:cubicBezTo>
                  <a:cubicBezTo>
                    <a:pt x="155972" y="196453"/>
                    <a:pt x="144959" y="194667"/>
                    <a:pt x="131862" y="194667"/>
                  </a:cubicBez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2E7E7B65-87CE-4C31-A5D6-EA0DF6F7C7CE}"/>
                </a:ext>
              </a:extLst>
            </p:cNvPr>
            <p:cNvSpPr txBox="1"/>
            <p:nvPr/>
          </p:nvSpPr>
          <p:spPr>
            <a:xfrm>
              <a:off x="7768029" y="2877865"/>
              <a:ext cx="1116139" cy="400110"/>
            </a:xfrm>
            <a:prstGeom prst="rect">
              <a:avLst/>
            </a:prstGeom>
            <a:noFill/>
          </p:spPr>
          <p:txBody>
            <a:bodyPr wrap="none" rtlCol="0">
              <a:spAutoFit/>
            </a:bodyPr>
            <a:lstStyle/>
            <a:p>
              <a:pPr algn="l"/>
              <a:r>
                <a:rPr lang="en-US" sz="2000" b="0" i="0" dirty="0">
                  <a:solidFill>
                    <a:schemeClr val="bg1"/>
                  </a:solidFill>
                  <a:effectLst/>
                  <a:latin typeface="Georgia" panose="02040502050405020303" pitchFamily="18" charset="0"/>
                </a:rPr>
                <a:t>Tragedy</a:t>
              </a:r>
            </a:p>
          </p:txBody>
        </p:sp>
      </p:grpSp>
      <p:grpSp>
        <p:nvGrpSpPr>
          <p:cNvPr id="96" name="Group 95">
            <a:extLst>
              <a:ext uri="{FF2B5EF4-FFF2-40B4-BE49-F238E27FC236}">
                <a16:creationId xmlns:a16="http://schemas.microsoft.com/office/drawing/2014/main" id="{4CE98B6A-CBF9-4D1D-9B80-47EF8843870D}"/>
              </a:ext>
            </a:extLst>
          </p:cNvPr>
          <p:cNvGrpSpPr/>
          <p:nvPr/>
        </p:nvGrpSpPr>
        <p:grpSpPr>
          <a:xfrm>
            <a:off x="6212158" y="3909089"/>
            <a:ext cx="4746656" cy="703885"/>
            <a:chOff x="6212158" y="3909089"/>
            <a:chExt cx="4746656" cy="703885"/>
          </a:xfrm>
        </p:grpSpPr>
        <p:grpSp>
          <p:nvGrpSpPr>
            <p:cNvPr id="89" name="Group 88">
              <a:extLst>
                <a:ext uri="{FF2B5EF4-FFF2-40B4-BE49-F238E27FC236}">
                  <a16:creationId xmlns:a16="http://schemas.microsoft.com/office/drawing/2014/main" id="{F0183DA0-7714-4512-B1AD-99FC85703F5A}"/>
                </a:ext>
              </a:extLst>
            </p:cNvPr>
            <p:cNvGrpSpPr/>
            <p:nvPr/>
          </p:nvGrpSpPr>
          <p:grpSpPr>
            <a:xfrm>
              <a:off x="6815885" y="3909089"/>
              <a:ext cx="4142929" cy="696811"/>
              <a:chOff x="6815885" y="3909089"/>
              <a:chExt cx="4142929" cy="696811"/>
            </a:xfrm>
          </p:grpSpPr>
          <p:sp>
            <p:nvSpPr>
              <p:cNvPr id="59" name="Rectangle: Rounded Corners 58">
                <a:extLst>
                  <a:ext uri="{FF2B5EF4-FFF2-40B4-BE49-F238E27FC236}">
                    <a16:creationId xmlns:a16="http://schemas.microsoft.com/office/drawing/2014/main" id="{85EA64A8-C9BC-4996-9A7D-05B4D3089ED6}"/>
                  </a:ext>
                </a:extLst>
              </p:cNvPr>
              <p:cNvSpPr/>
              <p:nvPr/>
            </p:nvSpPr>
            <p:spPr>
              <a:xfrm>
                <a:off x="7356244" y="3909089"/>
                <a:ext cx="3602570" cy="696811"/>
              </a:xfrm>
              <a:prstGeom prst="roundRect">
                <a:avLst>
                  <a:gd name="adj" fmla="val 39065"/>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3331CBAF-E4A8-4A73-8C89-70F419E2F822}"/>
                  </a:ext>
                </a:extLst>
              </p:cNvPr>
              <p:cNvSpPr/>
              <p:nvPr/>
            </p:nvSpPr>
            <p:spPr>
              <a:xfrm>
                <a:off x="6815885" y="4060644"/>
                <a:ext cx="969855" cy="39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Shape 15">
              <a:extLst>
                <a:ext uri="{FF2B5EF4-FFF2-40B4-BE49-F238E27FC236}">
                  <a16:creationId xmlns:a16="http://schemas.microsoft.com/office/drawing/2014/main" id="{F7780D5C-4D55-4C6A-9463-78B2EE1AF37C}"/>
                </a:ext>
              </a:extLst>
            </p:cNvPr>
            <p:cNvSpPr/>
            <p:nvPr/>
          </p:nvSpPr>
          <p:spPr>
            <a:xfrm>
              <a:off x="6212158" y="3917768"/>
              <a:ext cx="451350" cy="695206"/>
            </a:xfrm>
            <a:custGeom>
              <a:avLst/>
              <a:gdLst/>
              <a:ahLst/>
              <a:cxnLst/>
              <a:rect l="l" t="t" r="r" b="b"/>
              <a:pathLst>
                <a:path w="251222" h="386953">
                  <a:moveTo>
                    <a:pt x="11311" y="0"/>
                  </a:moveTo>
                  <a:lnTo>
                    <a:pt x="235744" y="0"/>
                  </a:lnTo>
                  <a:cubicBezTo>
                    <a:pt x="238522" y="0"/>
                    <a:pt x="240953" y="298"/>
                    <a:pt x="243036" y="893"/>
                  </a:cubicBezTo>
                  <a:cubicBezTo>
                    <a:pt x="245120" y="1488"/>
                    <a:pt x="246707" y="2679"/>
                    <a:pt x="247799" y="4465"/>
                  </a:cubicBezTo>
                  <a:cubicBezTo>
                    <a:pt x="248890" y="6251"/>
                    <a:pt x="249734" y="8533"/>
                    <a:pt x="250329" y="11311"/>
                  </a:cubicBezTo>
                  <a:cubicBezTo>
                    <a:pt x="250924" y="14089"/>
                    <a:pt x="251222" y="17661"/>
                    <a:pt x="251222" y="22027"/>
                  </a:cubicBezTo>
                  <a:cubicBezTo>
                    <a:pt x="251222" y="25598"/>
                    <a:pt x="251073" y="28823"/>
                    <a:pt x="250776" y="31700"/>
                  </a:cubicBezTo>
                  <a:cubicBezTo>
                    <a:pt x="250478" y="34578"/>
                    <a:pt x="250081" y="37356"/>
                    <a:pt x="249585" y="40035"/>
                  </a:cubicBezTo>
                  <a:cubicBezTo>
                    <a:pt x="249089" y="42714"/>
                    <a:pt x="248394" y="45293"/>
                    <a:pt x="247501" y="47774"/>
                  </a:cubicBezTo>
                  <a:cubicBezTo>
                    <a:pt x="246608" y="50254"/>
                    <a:pt x="245567" y="52884"/>
                    <a:pt x="244376" y="55662"/>
                  </a:cubicBezTo>
                  <a:lnTo>
                    <a:pt x="105668" y="375344"/>
                  </a:lnTo>
                  <a:cubicBezTo>
                    <a:pt x="104676" y="377726"/>
                    <a:pt x="103436" y="379661"/>
                    <a:pt x="101947" y="381149"/>
                  </a:cubicBezTo>
                  <a:cubicBezTo>
                    <a:pt x="100459" y="382637"/>
                    <a:pt x="98574" y="383828"/>
                    <a:pt x="96292" y="384721"/>
                  </a:cubicBezTo>
                  <a:cubicBezTo>
                    <a:pt x="94010" y="385614"/>
                    <a:pt x="91083" y="386209"/>
                    <a:pt x="87511" y="386507"/>
                  </a:cubicBezTo>
                  <a:cubicBezTo>
                    <a:pt x="83939" y="386804"/>
                    <a:pt x="79573" y="386953"/>
                    <a:pt x="74414" y="386953"/>
                  </a:cubicBezTo>
                  <a:cubicBezTo>
                    <a:pt x="67667" y="386953"/>
                    <a:pt x="62409" y="386655"/>
                    <a:pt x="58638" y="386060"/>
                  </a:cubicBezTo>
                  <a:cubicBezTo>
                    <a:pt x="54868" y="385465"/>
                    <a:pt x="52140" y="384522"/>
                    <a:pt x="50453" y="383232"/>
                  </a:cubicBezTo>
                  <a:cubicBezTo>
                    <a:pt x="48766" y="381943"/>
                    <a:pt x="48022" y="380355"/>
                    <a:pt x="48220" y="378470"/>
                  </a:cubicBezTo>
                  <a:cubicBezTo>
                    <a:pt x="48419" y="376585"/>
                    <a:pt x="49113" y="374352"/>
                    <a:pt x="50304" y="371773"/>
                  </a:cubicBezTo>
                  <a:lnTo>
                    <a:pt x="196156" y="44946"/>
                  </a:lnTo>
                  <a:lnTo>
                    <a:pt x="11311" y="44946"/>
                  </a:lnTo>
                  <a:cubicBezTo>
                    <a:pt x="7541" y="44946"/>
                    <a:pt x="4713" y="42962"/>
                    <a:pt x="2828" y="38993"/>
                  </a:cubicBezTo>
                  <a:cubicBezTo>
                    <a:pt x="943" y="35024"/>
                    <a:pt x="0" y="29468"/>
                    <a:pt x="0" y="22324"/>
                  </a:cubicBezTo>
                  <a:cubicBezTo>
                    <a:pt x="0" y="18554"/>
                    <a:pt x="248" y="15280"/>
                    <a:pt x="744" y="12502"/>
                  </a:cubicBezTo>
                  <a:cubicBezTo>
                    <a:pt x="1240" y="9723"/>
                    <a:pt x="1985" y="7392"/>
                    <a:pt x="2977" y="5507"/>
                  </a:cubicBezTo>
                  <a:cubicBezTo>
                    <a:pt x="3969" y="3621"/>
                    <a:pt x="5159" y="2232"/>
                    <a:pt x="6549" y="1339"/>
                  </a:cubicBezTo>
                  <a:cubicBezTo>
                    <a:pt x="7938" y="446"/>
                    <a:pt x="9525" y="0"/>
                    <a:pt x="11311" y="0"/>
                  </a:cubicBezTo>
                  <a:close/>
                </a:path>
              </a:pathLst>
            </a:cu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Box 29">
              <a:extLst>
                <a:ext uri="{FF2B5EF4-FFF2-40B4-BE49-F238E27FC236}">
                  <a16:creationId xmlns:a16="http://schemas.microsoft.com/office/drawing/2014/main" id="{C843D1CA-9708-44D7-B865-D01962CD4039}"/>
                </a:ext>
              </a:extLst>
            </p:cNvPr>
            <p:cNvSpPr txBox="1"/>
            <p:nvPr/>
          </p:nvSpPr>
          <p:spPr>
            <a:xfrm>
              <a:off x="7768029" y="4073457"/>
              <a:ext cx="1050288" cy="400110"/>
            </a:xfrm>
            <a:prstGeom prst="rect">
              <a:avLst/>
            </a:prstGeom>
            <a:noFill/>
          </p:spPr>
          <p:txBody>
            <a:bodyPr wrap="none" rtlCol="0">
              <a:spAutoFit/>
            </a:bodyPr>
            <a:lstStyle/>
            <a:p>
              <a:pPr algn="l"/>
              <a:r>
                <a:rPr lang="en-US" sz="2000" b="0" i="0" dirty="0">
                  <a:solidFill>
                    <a:schemeClr val="bg1"/>
                  </a:solidFill>
                  <a:effectLst/>
                  <a:latin typeface="Georgia" panose="02040502050405020303" pitchFamily="18" charset="0"/>
                </a:rPr>
                <a:t>Rebirth</a:t>
              </a:r>
            </a:p>
          </p:txBody>
        </p:sp>
      </p:grpSp>
    </p:spTree>
    <p:extLst>
      <p:ext uri="{BB962C8B-B14F-4D97-AF65-F5344CB8AC3E}">
        <p14:creationId xmlns:p14="http://schemas.microsoft.com/office/powerpoint/2010/main" val="30430497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AF60FB-6DC8-4C3E-B5C0-2D74BC8A651A}"/>
              </a:ext>
            </a:extLst>
          </p:cNvPr>
          <p:cNvPicPr>
            <a:picLocks noChangeAspect="1"/>
          </p:cNvPicPr>
          <p:nvPr/>
        </p:nvPicPr>
        <p:blipFill>
          <a:blip r:embed="rId2">
            <a:extLst>
              <a:ext uri="{28A0092B-C50C-407E-A947-70E740481C1C}">
                <a14:useLocalDpi xmlns:a14="http://schemas.microsoft.com/office/drawing/2010/main" val="0"/>
              </a:ext>
            </a:extLst>
          </a:blip>
          <a:srcRect l="44878" t="-11167" r="41422" b="100000"/>
          <a:stretch>
            <a:fillRect/>
          </a:stretch>
        </p:blipFill>
        <p:spPr>
          <a:xfrm>
            <a:off x="6506297" y="-765808"/>
            <a:ext cx="1413122" cy="765808"/>
          </a:xfrm>
          <a:custGeom>
            <a:avLst/>
            <a:gdLst>
              <a:gd name="connsiteX0" fmla="*/ 1347243 w 1413122"/>
              <a:gd name="connsiteY0" fmla="*/ 0 h 765808"/>
              <a:gd name="connsiteX1" fmla="*/ 1413122 w 1413122"/>
              <a:gd name="connsiteY1" fmla="*/ 400702 h 765808"/>
              <a:gd name="connsiteX2" fmla="*/ 633109 w 1413122"/>
              <a:gd name="connsiteY2" fmla="*/ 745268 h 765808"/>
              <a:gd name="connsiteX3" fmla="*/ 606727 w 1413122"/>
              <a:gd name="connsiteY3" fmla="*/ 765808 h 765808"/>
              <a:gd name="connsiteX4" fmla="*/ 0 w 1413122"/>
              <a:gd name="connsiteY4" fmla="*/ 765808 h 765808"/>
              <a:gd name="connsiteX5" fmla="*/ 71354 w 1413122"/>
              <a:gd name="connsiteY5" fmla="*/ 691153 h 765808"/>
              <a:gd name="connsiteX6" fmla="*/ 1347243 w 1413122"/>
              <a:gd name="connsiteY6" fmla="*/ 0 h 76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122" h="765808">
                <a:moveTo>
                  <a:pt x="1347243" y="0"/>
                </a:moveTo>
                <a:lnTo>
                  <a:pt x="1413122" y="400702"/>
                </a:lnTo>
                <a:cubicBezTo>
                  <a:pt x="1134143" y="458661"/>
                  <a:pt x="872088" y="576401"/>
                  <a:pt x="633109" y="745268"/>
                </a:cubicBezTo>
                <a:lnTo>
                  <a:pt x="606727" y="765808"/>
                </a:lnTo>
                <a:lnTo>
                  <a:pt x="0" y="765808"/>
                </a:lnTo>
                <a:lnTo>
                  <a:pt x="71354" y="691153"/>
                </a:lnTo>
                <a:cubicBezTo>
                  <a:pt x="439411" y="336361"/>
                  <a:pt x="872526" y="95601"/>
                  <a:pt x="1347243" y="0"/>
                </a:cubicBezTo>
                <a:close/>
              </a:path>
            </a:pathLst>
          </a:custGeom>
        </p:spPr>
      </p:pic>
      <p:sp>
        <p:nvSpPr>
          <p:cNvPr id="2" name="TextBox 1">
            <a:extLst>
              <a:ext uri="{FF2B5EF4-FFF2-40B4-BE49-F238E27FC236}">
                <a16:creationId xmlns:a16="http://schemas.microsoft.com/office/drawing/2014/main" id="{3AFA3314-10B9-4C44-ADDC-1A61C52AC484}"/>
              </a:ext>
            </a:extLst>
          </p:cNvPr>
          <p:cNvSpPr txBox="1"/>
          <p:nvPr/>
        </p:nvSpPr>
        <p:spPr>
          <a:xfrm>
            <a:off x="3159411" y="2828836"/>
            <a:ext cx="5873179" cy="1200329"/>
          </a:xfrm>
          <a:prstGeom prst="rect">
            <a:avLst/>
          </a:prstGeom>
          <a:noFill/>
        </p:spPr>
        <p:txBody>
          <a:bodyPr wrap="square" rtlCol="0" anchor="ctr">
            <a:spAutoFit/>
          </a:bodyPr>
          <a:lstStyle/>
          <a:p>
            <a:pPr algn="ctr"/>
            <a:r>
              <a:rPr lang="en-US" sz="7200" dirty="0">
                <a:solidFill>
                  <a:schemeClr val="bg1">
                    <a:lumMod val="95000"/>
                  </a:schemeClr>
                </a:solidFill>
                <a:latin typeface="Georgia" panose="02040502050405020303" pitchFamily="18" charset="0"/>
              </a:rPr>
              <a:t>THANK YOU</a:t>
            </a:r>
          </a:p>
        </p:txBody>
      </p:sp>
      <p:sp>
        <p:nvSpPr>
          <p:cNvPr id="3" name="Slide Number Placeholder 2">
            <a:extLst>
              <a:ext uri="{FF2B5EF4-FFF2-40B4-BE49-F238E27FC236}">
                <a16:creationId xmlns:a16="http://schemas.microsoft.com/office/drawing/2014/main" id="{B8D16512-9555-4BE9-9555-7EA9592DD437}"/>
              </a:ext>
            </a:extLst>
          </p:cNvPr>
          <p:cNvSpPr>
            <a:spLocks noGrp="1"/>
          </p:cNvSpPr>
          <p:nvPr>
            <p:ph type="sldNum" sz="quarter" idx="12"/>
          </p:nvPr>
        </p:nvSpPr>
        <p:spPr/>
        <p:txBody>
          <a:bodyPr/>
          <a:lstStyle/>
          <a:p>
            <a:fld id="{3867E930-288D-4E23-AA22-AAD80279A2FF}" type="slidenum">
              <a:rPr lang="en-US" smtClean="0"/>
              <a:pPr/>
              <a:t>9</a:t>
            </a:fld>
            <a:endParaRPr lang="en-US" dirty="0"/>
          </a:p>
        </p:txBody>
      </p:sp>
    </p:spTree>
    <p:extLst>
      <p:ext uri="{BB962C8B-B14F-4D97-AF65-F5344CB8AC3E}">
        <p14:creationId xmlns:p14="http://schemas.microsoft.com/office/powerpoint/2010/main" val="2190270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273</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 J</cp:lastModifiedBy>
  <cp:revision>212</cp:revision>
  <dcterms:created xsi:type="dcterms:W3CDTF">2020-10-20T15:38:19Z</dcterms:created>
  <dcterms:modified xsi:type="dcterms:W3CDTF">2021-02-12T13:22:55Z</dcterms:modified>
</cp:coreProperties>
</file>